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1" r:id="rId5"/>
    <p:sldId id="259" r:id="rId6"/>
    <p:sldId id="269" r:id="rId7"/>
    <p:sldId id="270" r:id="rId8"/>
    <p:sldId id="260" r:id="rId9"/>
    <p:sldId id="261" r:id="rId10"/>
    <p:sldId id="262" r:id="rId11"/>
    <p:sldId id="263" r:id="rId12"/>
    <p:sldId id="264" r:id="rId13"/>
    <p:sldId id="275" r:id="rId14"/>
    <p:sldId id="276" r:id="rId15"/>
    <p:sldId id="277" r:id="rId16"/>
    <p:sldId id="265" r:id="rId17"/>
    <p:sldId id="272" r:id="rId18"/>
    <p:sldId id="273" r:id="rId19"/>
    <p:sldId id="278" r:id="rId20"/>
    <p:sldId id="279" r:id="rId21"/>
    <p:sldId id="280" r:id="rId22"/>
    <p:sldId id="274" r:id="rId23"/>
    <p:sldId id="281" r:id="rId24"/>
    <p:sldId id="282" r:id="rId25"/>
    <p:sldId id="283" r:id="rId26"/>
    <p:sldId id="284" r:id="rId27"/>
    <p:sldId id="266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wnloads\Internal%20Network_000001.t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22569294537331624"/>
          <c:y val="5.5470873071991722E-2"/>
          <c:w val="0.71132887651812915"/>
          <c:h val="0.71789647954170865"/>
        </c:manualLayout>
      </c:layout>
      <c:scatterChart>
        <c:scatterStyle val="lineMarker"/>
        <c:ser>
          <c:idx val="0"/>
          <c:order val="0"/>
          <c:tx>
            <c:v>Time(s)</c:v>
          </c:tx>
          <c:marker>
            <c:symbol val="none"/>
          </c:marker>
          <c:yVal>
            <c:numRef>
              <c:f>'Internal Network_000001'!$H$3:$H$1003</c:f>
              <c:numCache>
                <c:formatCode>General</c:formatCode>
                <c:ptCount val="1001"/>
                <c:pt idx="0">
                  <c:v>36.114892665705284</c:v>
                </c:pt>
                <c:pt idx="1">
                  <c:v>9.6638325971767181</c:v>
                </c:pt>
                <c:pt idx="2">
                  <c:v>8.9101031211307085</c:v>
                </c:pt>
                <c:pt idx="3">
                  <c:v>19.261974206816571</c:v>
                </c:pt>
                <c:pt idx="4">
                  <c:v>20.123647190612193</c:v>
                </c:pt>
                <c:pt idx="5">
                  <c:v>86.335415262609658</c:v>
                </c:pt>
                <c:pt idx="6">
                  <c:v>12.760935396642926</c:v>
                </c:pt>
                <c:pt idx="7">
                  <c:v>68.000037961694048</c:v>
                </c:pt>
                <c:pt idx="8">
                  <c:v>63.07860887415756</c:v>
                </c:pt>
                <c:pt idx="9">
                  <c:v>43.419016829938968</c:v>
                </c:pt>
                <c:pt idx="10">
                  <c:v>21.774762356910859</c:v>
                </c:pt>
                <c:pt idx="11">
                  <c:v>15.231820226725148</c:v>
                </c:pt>
                <c:pt idx="12">
                  <c:v>16.378400785354465</c:v>
                </c:pt>
                <c:pt idx="13">
                  <c:v>22.242423966889856</c:v>
                </c:pt>
                <c:pt idx="14">
                  <c:v>49.336331797968981</c:v>
                </c:pt>
                <c:pt idx="15">
                  <c:v>42.869375133826907</c:v>
                </c:pt>
                <c:pt idx="16">
                  <c:v>2.6691147274341187</c:v>
                </c:pt>
                <c:pt idx="17">
                  <c:v>27.976408390638046</c:v>
                </c:pt>
                <c:pt idx="18">
                  <c:v>0.50631242108275809</c:v>
                </c:pt>
                <c:pt idx="19">
                  <c:v>16.339739789953789</c:v>
                </c:pt>
                <c:pt idx="20">
                  <c:v>0.51162042852932965</c:v>
                </c:pt>
                <c:pt idx="21">
                  <c:v>16.320082917157592</c:v>
                </c:pt>
                <c:pt idx="22">
                  <c:v>15.655375080966797</c:v>
                </c:pt>
                <c:pt idx="23">
                  <c:v>0.25391702062189625</c:v>
                </c:pt>
                <c:pt idx="24">
                  <c:v>25.673402924311983</c:v>
                </c:pt>
                <c:pt idx="25">
                  <c:v>22.801752777599184</c:v>
                </c:pt>
                <c:pt idx="26">
                  <c:v>9.5245682825615479</c:v>
                </c:pt>
                <c:pt idx="27">
                  <c:v>21.067919380032727</c:v>
                </c:pt>
                <c:pt idx="28">
                  <c:v>17.326327114245988</c:v>
                </c:pt>
                <c:pt idx="29">
                  <c:v>40.772289604672004</c:v>
                </c:pt>
                <c:pt idx="30">
                  <c:v>62.154095017060371</c:v>
                </c:pt>
                <c:pt idx="31">
                  <c:v>53.036109841089313</c:v>
                </c:pt>
                <c:pt idx="32">
                  <c:v>43.563796064470985</c:v>
                </c:pt>
                <c:pt idx="33">
                  <c:v>4.0665022780407698</c:v>
                </c:pt>
                <c:pt idx="34">
                  <c:v>26.463910515745063</c:v>
                </c:pt>
                <c:pt idx="35">
                  <c:v>10.664804374430696</c:v>
                </c:pt>
                <c:pt idx="36">
                  <c:v>27.687569023768226</c:v>
                </c:pt>
                <c:pt idx="37">
                  <c:v>23.312913797726363</c:v>
                </c:pt>
                <c:pt idx="38">
                  <c:v>28.999799815277587</c:v>
                </c:pt>
                <c:pt idx="39">
                  <c:v>30.934094841718977</c:v>
                </c:pt>
                <c:pt idx="40">
                  <c:v>21.865230800579379</c:v>
                </c:pt>
                <c:pt idx="41">
                  <c:v>19.738224763091591</c:v>
                </c:pt>
                <c:pt idx="42">
                  <c:v>41.023874872868802</c:v>
                </c:pt>
                <c:pt idx="43">
                  <c:v>45.577851895160144</c:v>
                </c:pt>
                <c:pt idx="44">
                  <c:v>22.130030004181442</c:v>
                </c:pt>
                <c:pt idx="45">
                  <c:v>3.1990302638588717</c:v>
                </c:pt>
                <c:pt idx="46">
                  <c:v>16.074233622945862</c:v>
                </c:pt>
                <c:pt idx="47">
                  <c:v>46.363352702254332</c:v>
                </c:pt>
                <c:pt idx="48">
                  <c:v>31.029371364769286</c:v>
                </c:pt>
                <c:pt idx="49">
                  <c:v>35.81615772666504</c:v>
                </c:pt>
                <c:pt idx="50">
                  <c:v>34.491520495517115</c:v>
                </c:pt>
                <c:pt idx="51">
                  <c:v>28.884502531270581</c:v>
                </c:pt>
                <c:pt idx="52">
                  <c:v>17.641872157751695</c:v>
                </c:pt>
                <c:pt idx="53">
                  <c:v>0.46935254007543487</c:v>
                </c:pt>
                <c:pt idx="54">
                  <c:v>0.5825511666861547</c:v>
                </c:pt>
                <c:pt idx="55">
                  <c:v>2.1851067178845658</c:v>
                </c:pt>
                <c:pt idx="56">
                  <c:v>3.1337684954769136</c:v>
                </c:pt>
                <c:pt idx="57">
                  <c:v>53.995658234355538</c:v>
                </c:pt>
                <c:pt idx="58">
                  <c:v>52.402594951542433</c:v>
                </c:pt>
                <c:pt idx="59">
                  <c:v>66.746345493648377</c:v>
                </c:pt>
                <c:pt idx="60">
                  <c:v>26.343382181490785</c:v>
                </c:pt>
                <c:pt idx="61">
                  <c:v>1.3913358233160453</c:v>
                </c:pt>
                <c:pt idx="62">
                  <c:v>54.603970722344286</c:v>
                </c:pt>
                <c:pt idx="63">
                  <c:v>40.975897043980027</c:v>
                </c:pt>
                <c:pt idx="64">
                  <c:v>52.920466650540774</c:v>
                </c:pt>
                <c:pt idx="65">
                  <c:v>42.211170250227354</c:v>
                </c:pt>
                <c:pt idx="66">
                  <c:v>54.324180165050493</c:v>
                </c:pt>
                <c:pt idx="67">
                  <c:v>28.504968649154911</c:v>
                </c:pt>
                <c:pt idx="68">
                  <c:v>3.4849842177203159</c:v>
                </c:pt>
                <c:pt idx="69">
                  <c:v>33.348931533469155</c:v>
                </c:pt>
                <c:pt idx="70">
                  <c:v>15.424932693053742</c:v>
                </c:pt>
                <c:pt idx="71">
                  <c:v>34.286262419610523</c:v>
                </c:pt>
                <c:pt idx="72">
                  <c:v>54.512084448554226</c:v>
                </c:pt>
                <c:pt idx="73">
                  <c:v>9.7793379266329961</c:v>
                </c:pt>
                <c:pt idx="74">
                  <c:v>24.00265800720673</c:v>
                </c:pt>
                <c:pt idx="75">
                  <c:v>37.722667203546344</c:v>
                </c:pt>
                <c:pt idx="76">
                  <c:v>38.204641477704833</c:v>
                </c:pt>
                <c:pt idx="77">
                  <c:v>23.239586345856324</c:v>
                </c:pt>
                <c:pt idx="78">
                  <c:v>14.799603554523969</c:v>
                </c:pt>
                <c:pt idx="79">
                  <c:v>3.1682335485280118</c:v>
                </c:pt>
                <c:pt idx="80">
                  <c:v>17.057290319612235</c:v>
                </c:pt>
                <c:pt idx="81">
                  <c:v>17.885157772932889</c:v>
                </c:pt>
                <c:pt idx="82">
                  <c:v>25.100736452799726</c:v>
                </c:pt>
                <c:pt idx="83">
                  <c:v>25.757976341923442</c:v>
                </c:pt>
                <c:pt idx="84">
                  <c:v>11.15309163066307</c:v>
                </c:pt>
                <c:pt idx="85">
                  <c:v>15.578493530434571</c:v>
                </c:pt>
                <c:pt idx="86">
                  <c:v>0.12259298172210051</c:v>
                </c:pt>
                <c:pt idx="87">
                  <c:v>16.279033821001427</c:v>
                </c:pt>
                <c:pt idx="88">
                  <c:v>6.4293104415793989</c:v>
                </c:pt>
                <c:pt idx="89">
                  <c:v>42.307144209040523</c:v>
                </c:pt>
                <c:pt idx="90">
                  <c:v>47.741557813890445</c:v>
                </c:pt>
                <c:pt idx="91">
                  <c:v>9.3961273842402644</c:v>
                </c:pt>
                <c:pt idx="92">
                  <c:v>2.2585381387557755</c:v>
                </c:pt>
                <c:pt idx="93">
                  <c:v>24.078100394304503</c:v>
                </c:pt>
                <c:pt idx="94">
                  <c:v>34.6076184207827</c:v>
                </c:pt>
                <c:pt idx="95">
                  <c:v>36.52345083771408</c:v>
                </c:pt>
                <c:pt idx="96">
                  <c:v>29.398579377667989</c:v>
                </c:pt>
                <c:pt idx="97">
                  <c:v>42.098870797912355</c:v>
                </c:pt>
                <c:pt idx="98">
                  <c:v>62.685627882013144</c:v>
                </c:pt>
                <c:pt idx="99">
                  <c:v>21.907048094587402</c:v>
                </c:pt>
                <c:pt idx="100">
                  <c:v>7.2385440511291694</c:v>
                </c:pt>
                <c:pt idx="101">
                  <c:v>12.499038716382827</c:v>
                </c:pt>
                <c:pt idx="102">
                  <c:v>25.149839369064942</c:v>
                </c:pt>
                <c:pt idx="103">
                  <c:v>7.8882496249262718E-2</c:v>
                </c:pt>
                <c:pt idx="104">
                  <c:v>4.6664657589051577E-2</c:v>
                </c:pt>
                <c:pt idx="105">
                  <c:v>17.682636611095038</c:v>
                </c:pt>
                <c:pt idx="106">
                  <c:v>1.1245975087258253E-2</c:v>
                </c:pt>
                <c:pt idx="107">
                  <c:v>6.3095279420351424E-2</c:v>
                </c:pt>
                <c:pt idx="108">
                  <c:v>7.0383890256173878E-2</c:v>
                </c:pt>
                <c:pt idx="109">
                  <c:v>1.1445262410765991</c:v>
                </c:pt>
                <c:pt idx="110">
                  <c:v>26.791976397051531</c:v>
                </c:pt>
                <c:pt idx="111">
                  <c:v>45.829577984729013</c:v>
                </c:pt>
                <c:pt idx="112">
                  <c:v>24.208639949821055</c:v>
                </c:pt>
                <c:pt idx="113">
                  <c:v>28.297819441315003</c:v>
                </c:pt>
                <c:pt idx="114">
                  <c:v>24.399800294242031</c:v>
                </c:pt>
                <c:pt idx="115">
                  <c:v>12.434828687270306</c:v>
                </c:pt>
                <c:pt idx="116">
                  <c:v>74.181890135379888</c:v>
                </c:pt>
                <c:pt idx="117">
                  <c:v>1.5442341153572998</c:v>
                </c:pt>
                <c:pt idx="118">
                  <c:v>44.678054058929312</c:v>
                </c:pt>
                <c:pt idx="119">
                  <c:v>67.231069493834397</c:v>
                </c:pt>
                <c:pt idx="120">
                  <c:v>39.796114189651114</c:v>
                </c:pt>
                <c:pt idx="121">
                  <c:v>20.908378056125589</c:v>
                </c:pt>
                <c:pt idx="122">
                  <c:v>32.863741183476385</c:v>
                </c:pt>
                <c:pt idx="123">
                  <c:v>7.2542181966012934E-2</c:v>
                </c:pt>
                <c:pt idx="124">
                  <c:v>2.2674795687082173E-2</c:v>
                </c:pt>
                <c:pt idx="125">
                  <c:v>6.3097393875764102E-2</c:v>
                </c:pt>
                <c:pt idx="126">
                  <c:v>6.2988844072241363</c:v>
                </c:pt>
                <c:pt idx="127">
                  <c:v>10.372749658964407</c:v>
                </c:pt>
                <c:pt idx="128">
                  <c:v>7.0881147525334014E-3</c:v>
                </c:pt>
                <c:pt idx="129">
                  <c:v>1.1999175153763901</c:v>
                </c:pt>
                <c:pt idx="130">
                  <c:v>18.996143887314513</c:v>
                </c:pt>
                <c:pt idx="131">
                  <c:v>19.528449644874957</c:v>
                </c:pt>
                <c:pt idx="132">
                  <c:v>40.671265314311221</c:v>
                </c:pt>
                <c:pt idx="133">
                  <c:v>12.712772074497519</c:v>
                </c:pt>
                <c:pt idx="134">
                  <c:v>35.156118157618494</c:v>
                </c:pt>
                <c:pt idx="135">
                  <c:v>18.309455660928343</c:v>
                </c:pt>
                <c:pt idx="136">
                  <c:v>42.864305569735997</c:v>
                </c:pt>
                <c:pt idx="137">
                  <c:v>27.937630625392988</c:v>
                </c:pt>
                <c:pt idx="138">
                  <c:v>14.825868691714325</c:v>
                </c:pt>
                <c:pt idx="139">
                  <c:v>44.301999146529617</c:v>
                </c:pt>
                <c:pt idx="140">
                  <c:v>39.239690558097394</c:v>
                </c:pt>
                <c:pt idx="141">
                  <c:v>7.3901152937166845</c:v>
                </c:pt>
                <c:pt idx="142">
                  <c:v>2.9530622756683198</c:v>
                </c:pt>
                <c:pt idx="143">
                  <c:v>17.837680469427948</c:v>
                </c:pt>
                <c:pt idx="144">
                  <c:v>0.98304467439293652</c:v>
                </c:pt>
                <c:pt idx="145">
                  <c:v>14.801201896954725</c:v>
                </c:pt>
                <c:pt idx="146">
                  <c:v>16.730031115600131</c:v>
                </c:pt>
                <c:pt idx="147">
                  <c:v>31.678533947294007</c:v>
                </c:pt>
                <c:pt idx="148">
                  <c:v>8.9797621017724616</c:v>
                </c:pt>
                <c:pt idx="149">
                  <c:v>15.096873016617355</c:v>
                </c:pt>
                <c:pt idx="150">
                  <c:v>17.308788328291548</c:v>
                </c:pt>
                <c:pt idx="151">
                  <c:v>32.487209751160059</c:v>
                </c:pt>
                <c:pt idx="152">
                  <c:v>1.3756555030184261</c:v>
                </c:pt>
                <c:pt idx="153">
                  <c:v>40.441112800372387</c:v>
                </c:pt>
                <c:pt idx="154">
                  <c:v>18.287748217729508</c:v>
                </c:pt>
                <c:pt idx="155">
                  <c:v>15.163481913195877</c:v>
                </c:pt>
                <c:pt idx="156">
                  <c:v>22.347412567667689</c:v>
                </c:pt>
                <c:pt idx="157">
                  <c:v>22.223891406224975</c:v>
                </c:pt>
                <c:pt idx="158">
                  <c:v>3.7021948630481591</c:v>
                </c:pt>
                <c:pt idx="159">
                  <c:v>35.724350977142713</c:v>
                </c:pt>
                <c:pt idx="160">
                  <c:v>31.226449047727556</c:v>
                </c:pt>
                <c:pt idx="161">
                  <c:v>11.181030713345796</c:v>
                </c:pt>
                <c:pt idx="162">
                  <c:v>14.982584838426035</c:v>
                </c:pt>
                <c:pt idx="163">
                  <c:v>0.38018657288595958</c:v>
                </c:pt>
                <c:pt idx="164">
                  <c:v>1.6206670000815901</c:v>
                </c:pt>
                <c:pt idx="165">
                  <c:v>55.324380888304752</c:v>
                </c:pt>
                <c:pt idx="166">
                  <c:v>21.118161787572571</c:v>
                </c:pt>
                <c:pt idx="167">
                  <c:v>18.947050770206531</c:v>
                </c:pt>
                <c:pt idx="168">
                  <c:v>8.6062501531032568E-3</c:v>
                </c:pt>
                <c:pt idx="169">
                  <c:v>6.6937140699902267E-2</c:v>
                </c:pt>
                <c:pt idx="170">
                  <c:v>17.841091026247572</c:v>
                </c:pt>
                <c:pt idx="171">
                  <c:v>17.482543960538315</c:v>
                </c:pt>
                <c:pt idx="172">
                  <c:v>6.759809674910377E-3</c:v>
                </c:pt>
                <c:pt idx="173">
                  <c:v>17.722344408872452</c:v>
                </c:pt>
                <c:pt idx="174">
                  <c:v>22.019809971078725</c:v>
                </c:pt>
                <c:pt idx="175">
                  <c:v>29.696358623224295</c:v>
                </c:pt>
                <c:pt idx="176">
                  <c:v>0.90418982668704262</c:v>
                </c:pt>
                <c:pt idx="177">
                  <c:v>31.703787256692276</c:v>
                </c:pt>
                <c:pt idx="178">
                  <c:v>18.388096403077526</c:v>
                </c:pt>
                <c:pt idx="179">
                  <c:v>22.224646762411421</c:v>
                </c:pt>
                <c:pt idx="180">
                  <c:v>17.927435233280189</c:v>
                </c:pt>
                <c:pt idx="181">
                  <c:v>57.148996814357453</c:v>
                </c:pt>
                <c:pt idx="182">
                  <c:v>25.554829699684614</c:v>
                </c:pt>
                <c:pt idx="183">
                  <c:v>29.384156945463086</c:v>
                </c:pt>
                <c:pt idx="184">
                  <c:v>47.760961897664096</c:v>
                </c:pt>
                <c:pt idx="185">
                  <c:v>3.4582629212765776</c:v>
                </c:pt>
                <c:pt idx="186">
                  <c:v>2.0372211907526472</c:v>
                </c:pt>
                <c:pt idx="187">
                  <c:v>6.6377774136501024</c:v>
                </c:pt>
                <c:pt idx="188">
                  <c:v>12.242392679332047</c:v>
                </c:pt>
                <c:pt idx="189">
                  <c:v>27.763678078816451</c:v>
                </c:pt>
                <c:pt idx="190">
                  <c:v>16.918062676759529</c:v>
                </c:pt>
                <c:pt idx="191">
                  <c:v>0</c:v>
                </c:pt>
                <c:pt idx="192">
                  <c:v>18.690349791749863</c:v>
                </c:pt>
                <c:pt idx="193">
                  <c:v>22.084172936758652</c:v>
                </c:pt>
                <c:pt idx="194">
                  <c:v>1.1140766524708261E-2</c:v>
                </c:pt>
                <c:pt idx="195">
                  <c:v>20.681857197555932</c:v>
                </c:pt>
                <c:pt idx="196">
                  <c:v>10.032326232558823</c:v>
                </c:pt>
                <c:pt idx="197">
                  <c:v>108.55784218941803</c:v>
                </c:pt>
                <c:pt idx="198">
                  <c:v>53.082040269392742</c:v>
                </c:pt>
                <c:pt idx="199">
                  <c:v>27.716424906107406</c:v>
                </c:pt>
                <c:pt idx="200">
                  <c:v>32.651694528298734</c:v>
                </c:pt>
                <c:pt idx="201">
                  <c:v>18.149996758147051</c:v>
                </c:pt>
                <c:pt idx="202">
                  <c:v>13.24347456472832</c:v>
                </c:pt>
                <c:pt idx="203">
                  <c:v>3.2415789229908532</c:v>
                </c:pt>
                <c:pt idx="204">
                  <c:v>18.933231803758922</c:v>
                </c:pt>
                <c:pt idx="205">
                  <c:v>21.360008641340929</c:v>
                </c:pt>
                <c:pt idx="206">
                  <c:v>14.219657354291382</c:v>
                </c:pt>
                <c:pt idx="207">
                  <c:v>4.6584034911353989</c:v>
                </c:pt>
                <c:pt idx="208">
                  <c:v>17.364449390445838</c:v>
                </c:pt>
                <c:pt idx="209">
                  <c:v>1.870186882743988</c:v>
                </c:pt>
                <c:pt idx="210">
                  <c:v>33.034862059966336</c:v>
                </c:pt>
                <c:pt idx="211">
                  <c:v>26.429592373496529</c:v>
                </c:pt>
                <c:pt idx="212">
                  <c:v>40.668198693760012</c:v>
                </c:pt>
                <c:pt idx="213">
                  <c:v>29.842247317783489</c:v>
                </c:pt>
                <c:pt idx="214">
                  <c:v>37.331219810543644</c:v>
                </c:pt>
                <c:pt idx="215">
                  <c:v>24.765905463996205</c:v>
                </c:pt>
                <c:pt idx="216">
                  <c:v>65.310146937162855</c:v>
                </c:pt>
                <c:pt idx="217">
                  <c:v>24.994675388333889</c:v>
                </c:pt>
                <c:pt idx="218">
                  <c:v>24.250270219653014</c:v>
                </c:pt>
                <c:pt idx="219">
                  <c:v>1.7604243156527013</c:v>
                </c:pt>
                <c:pt idx="220">
                  <c:v>2.7195472060635542</c:v>
                </c:pt>
                <c:pt idx="221">
                  <c:v>7.0364422143431655</c:v>
                </c:pt>
                <c:pt idx="222">
                  <c:v>48.215614224785689</c:v>
                </c:pt>
                <c:pt idx="223">
                  <c:v>55.732937153968585</c:v>
                </c:pt>
                <c:pt idx="224">
                  <c:v>51.530468146590962</c:v>
                </c:pt>
                <c:pt idx="225">
                  <c:v>19.5507849661895</c:v>
                </c:pt>
                <c:pt idx="226">
                  <c:v>29.377648518753432</c:v>
                </c:pt>
                <c:pt idx="227">
                  <c:v>36.243520593368835</c:v>
                </c:pt>
                <c:pt idx="228">
                  <c:v>33.881822744675901</c:v>
                </c:pt>
                <c:pt idx="229">
                  <c:v>15.885392462831039</c:v>
                </c:pt>
                <c:pt idx="230">
                  <c:v>1.2448361146098939</c:v>
                </c:pt>
                <c:pt idx="231">
                  <c:v>16.921786963826523</c:v>
                </c:pt>
                <c:pt idx="232">
                  <c:v>17.395558002631685</c:v>
                </c:pt>
                <c:pt idx="233">
                  <c:v>31.103784167190831</c:v>
                </c:pt>
                <c:pt idx="234">
                  <c:v>17.294575614482131</c:v>
                </c:pt>
                <c:pt idx="235">
                  <c:v>20.260253233678196</c:v>
                </c:pt>
                <c:pt idx="236">
                  <c:v>2.1366374660524072</c:v>
                </c:pt>
                <c:pt idx="237">
                  <c:v>32.494078678230395</c:v>
                </c:pt>
                <c:pt idx="238">
                  <c:v>2.3721921436330367</c:v>
                </c:pt>
                <c:pt idx="239">
                  <c:v>1.903364954504573</c:v>
                </c:pt>
                <c:pt idx="240">
                  <c:v>22.776024083362579</c:v>
                </c:pt>
                <c:pt idx="241">
                  <c:v>1.112292348041054</c:v>
                </c:pt>
                <c:pt idx="242">
                  <c:v>36.377127133596048</c:v>
                </c:pt>
                <c:pt idx="243">
                  <c:v>89.893583938929751</c:v>
                </c:pt>
                <c:pt idx="244">
                  <c:v>73.197924851078227</c:v>
                </c:pt>
                <c:pt idx="245">
                  <c:v>28.594813590691377</c:v>
                </c:pt>
                <c:pt idx="246">
                  <c:v>3.0114424512995375</c:v>
                </c:pt>
                <c:pt idx="247">
                  <c:v>31.828051100438625</c:v>
                </c:pt>
                <c:pt idx="248">
                  <c:v>1.9382760469116833</c:v>
                </c:pt>
                <c:pt idx="249">
                  <c:v>20.881811766422135</c:v>
                </c:pt>
                <c:pt idx="250">
                  <c:v>62.018321927422257</c:v>
                </c:pt>
                <c:pt idx="251">
                  <c:v>51.183291063053055</c:v>
                </c:pt>
                <c:pt idx="252">
                  <c:v>19.505250722837296</c:v>
                </c:pt>
                <c:pt idx="253">
                  <c:v>4.9836849750547314</c:v>
                </c:pt>
                <c:pt idx="254">
                  <c:v>38.974764748009036</c:v>
                </c:pt>
                <c:pt idx="255">
                  <c:v>46.890702543199232</c:v>
                </c:pt>
                <c:pt idx="256">
                  <c:v>25.725510510133503</c:v>
                </c:pt>
                <c:pt idx="257">
                  <c:v>29.092338327630287</c:v>
                </c:pt>
                <c:pt idx="258">
                  <c:v>15.346673370692901</c:v>
                </c:pt>
                <c:pt idx="259">
                  <c:v>1.4283873900505752</c:v>
                </c:pt>
                <c:pt idx="260">
                  <c:v>33.883993418891436</c:v>
                </c:pt>
                <c:pt idx="261">
                  <c:v>16.150516328885193</c:v>
                </c:pt>
                <c:pt idx="262">
                  <c:v>1.8127083464665161</c:v>
                </c:pt>
                <c:pt idx="263">
                  <c:v>34.51866038426575</c:v>
                </c:pt>
                <c:pt idx="264">
                  <c:v>15.637230783318618</c:v>
                </c:pt>
                <c:pt idx="265">
                  <c:v>51.151236167155645</c:v>
                </c:pt>
                <c:pt idx="266">
                  <c:v>6.4133881161036514</c:v>
                </c:pt>
                <c:pt idx="267">
                  <c:v>27.63395062198374</c:v>
                </c:pt>
                <c:pt idx="268">
                  <c:v>59.93356561704109</c:v>
                </c:pt>
                <c:pt idx="269">
                  <c:v>40.432642564362048</c:v>
                </c:pt>
                <c:pt idx="270">
                  <c:v>38.693523664964601</c:v>
                </c:pt>
                <c:pt idx="271">
                  <c:v>22.423815520344164</c:v>
                </c:pt>
                <c:pt idx="272">
                  <c:v>40.751226798191908</c:v>
                </c:pt>
                <c:pt idx="273">
                  <c:v>14.027641926027451</c:v>
                </c:pt>
                <c:pt idx="274">
                  <c:v>42.814126758363891</c:v>
                </c:pt>
                <c:pt idx="275">
                  <c:v>19.477642764095286</c:v>
                </c:pt>
                <c:pt idx="276">
                  <c:v>66.530992836037726</c:v>
                </c:pt>
                <c:pt idx="277">
                  <c:v>34.797360263517916</c:v>
                </c:pt>
                <c:pt idx="278">
                  <c:v>5.7694857432739513E-2</c:v>
                </c:pt>
                <c:pt idx="279">
                  <c:v>27.530382602066879</c:v>
                </c:pt>
                <c:pt idx="280">
                  <c:v>14.137561875373498</c:v>
                </c:pt>
                <c:pt idx="281">
                  <c:v>6.8813988288503394</c:v>
                </c:pt>
                <c:pt idx="282">
                  <c:v>10.219265496661498</c:v>
                </c:pt>
                <c:pt idx="283">
                  <c:v>30.891761890086215</c:v>
                </c:pt>
                <c:pt idx="284">
                  <c:v>17.102630022308883</c:v>
                </c:pt>
                <c:pt idx="285">
                  <c:v>16.551015032197878</c:v>
                </c:pt>
                <c:pt idx="286">
                  <c:v>19.238388901634064</c:v>
                </c:pt>
                <c:pt idx="287">
                  <c:v>27.373077833160629</c:v>
                </c:pt>
                <c:pt idx="288">
                  <c:v>37.146057965799294</c:v>
                </c:pt>
                <c:pt idx="289">
                  <c:v>21.051829703579326</c:v>
                </c:pt>
                <c:pt idx="290">
                  <c:v>23.570036738427859</c:v>
                </c:pt>
                <c:pt idx="291">
                  <c:v>38.240835678868407</c:v>
                </c:pt>
                <c:pt idx="292">
                  <c:v>6.8740569776887055</c:v>
                </c:pt>
                <c:pt idx="293">
                  <c:v>38.63404681284149</c:v>
                </c:pt>
                <c:pt idx="294">
                  <c:v>33.685571322146863</c:v>
                </c:pt>
                <c:pt idx="295">
                  <c:v>34.62381048569749</c:v>
                </c:pt>
                <c:pt idx="296">
                  <c:v>32.147740906882859</c:v>
                </c:pt>
                <c:pt idx="297">
                  <c:v>20.654015794534931</c:v>
                </c:pt>
                <c:pt idx="298">
                  <c:v>17.046016934919649</c:v>
                </c:pt>
                <c:pt idx="299">
                  <c:v>34.704119038941016</c:v>
                </c:pt>
                <c:pt idx="300">
                  <c:v>38.227644534192194</c:v>
                </c:pt>
                <c:pt idx="301">
                  <c:v>5.9685056489279313</c:v>
                </c:pt>
                <c:pt idx="302">
                  <c:v>19.963878410960159</c:v>
                </c:pt>
                <c:pt idx="303">
                  <c:v>16.137075049006608</c:v>
                </c:pt>
                <c:pt idx="304">
                  <c:v>45.141206726548077</c:v>
                </c:pt>
                <c:pt idx="305">
                  <c:v>48.874794114843347</c:v>
                </c:pt>
                <c:pt idx="306">
                  <c:v>22.810173735786897</c:v>
                </c:pt>
                <c:pt idx="307">
                  <c:v>18.551905724885241</c:v>
                </c:pt>
                <c:pt idx="308">
                  <c:v>79.785850029751558</c:v>
                </c:pt>
                <c:pt idx="309">
                  <c:v>65.520018790853058</c:v>
                </c:pt>
                <c:pt idx="310">
                  <c:v>37.293511249801945</c:v>
                </c:pt>
                <c:pt idx="311">
                  <c:v>2.5195680399006735</c:v>
                </c:pt>
                <c:pt idx="312">
                  <c:v>17.032124148020859</c:v>
                </c:pt>
                <c:pt idx="313">
                  <c:v>21.58676818268853</c:v>
                </c:pt>
                <c:pt idx="314">
                  <c:v>22.929616390511033</c:v>
                </c:pt>
                <c:pt idx="315">
                  <c:v>23.957498217290805</c:v>
                </c:pt>
                <c:pt idx="316">
                  <c:v>10.024251687980268</c:v>
                </c:pt>
                <c:pt idx="317">
                  <c:v>23.603374128943191</c:v>
                </c:pt>
                <c:pt idx="318">
                  <c:v>18.014744334356536</c:v>
                </c:pt>
                <c:pt idx="319">
                  <c:v>18.247019184279626</c:v>
                </c:pt>
                <c:pt idx="320">
                  <c:v>16.648899480433272</c:v>
                </c:pt>
                <c:pt idx="321">
                  <c:v>18.775731158070982</c:v>
                </c:pt>
                <c:pt idx="322">
                  <c:v>9.2838227491988139</c:v>
                </c:pt>
                <c:pt idx="323">
                  <c:v>9.7667546456353005</c:v>
                </c:pt>
                <c:pt idx="324">
                  <c:v>16.71298941142609</c:v>
                </c:pt>
                <c:pt idx="325">
                  <c:v>20.061104185909272</c:v>
                </c:pt>
                <c:pt idx="326">
                  <c:v>59.443444547731794</c:v>
                </c:pt>
                <c:pt idx="327">
                  <c:v>46.404913574761395</c:v>
                </c:pt>
                <c:pt idx="328">
                  <c:v>25.916758356663127</c:v>
                </c:pt>
                <c:pt idx="329">
                  <c:v>42.58794396350202</c:v>
                </c:pt>
                <c:pt idx="330">
                  <c:v>16.048386436135392</c:v>
                </c:pt>
                <c:pt idx="331">
                  <c:v>31.043000582391027</c:v>
                </c:pt>
                <c:pt idx="332">
                  <c:v>16.572373949747529</c:v>
                </c:pt>
                <c:pt idx="333">
                  <c:v>78.125044360559187</c:v>
                </c:pt>
                <c:pt idx="334">
                  <c:v>8.228946682837968</c:v>
                </c:pt>
                <c:pt idx="335">
                  <c:v>49.369761041418904</c:v>
                </c:pt>
                <c:pt idx="336">
                  <c:v>39.186512441112214</c:v>
                </c:pt>
                <c:pt idx="337">
                  <c:v>5.8490861796078075</c:v>
                </c:pt>
                <c:pt idx="338">
                  <c:v>0.43682544623580544</c:v>
                </c:pt>
                <c:pt idx="339">
                  <c:v>0.50597802864493635</c:v>
                </c:pt>
                <c:pt idx="340">
                  <c:v>1.1180325137662885</c:v>
                </c:pt>
                <c:pt idx="341">
                  <c:v>13.917978637941742</c:v>
                </c:pt>
                <c:pt idx="342">
                  <c:v>30.043452923975138</c:v>
                </c:pt>
                <c:pt idx="343">
                  <c:v>13.764853163264807</c:v>
                </c:pt>
                <c:pt idx="344">
                  <c:v>29.376750600243533</c:v>
                </c:pt>
                <c:pt idx="345">
                  <c:v>28.049090744206541</c:v>
                </c:pt>
                <c:pt idx="346">
                  <c:v>5.5198909247234571</c:v>
                </c:pt>
                <c:pt idx="347">
                  <c:v>67.46235267498831</c:v>
                </c:pt>
                <c:pt idx="348">
                  <c:v>83.112716663214115</c:v>
                </c:pt>
                <c:pt idx="349">
                  <c:v>27.516853150025035</c:v>
                </c:pt>
                <c:pt idx="350">
                  <c:v>58.715243748944019</c:v>
                </c:pt>
                <c:pt idx="351">
                  <c:v>0.99653526249979463</c:v>
                </c:pt>
                <c:pt idx="352">
                  <c:v>33.582362766660594</c:v>
                </c:pt>
                <c:pt idx="353">
                  <c:v>14.144606031701583</c:v>
                </c:pt>
                <c:pt idx="354">
                  <c:v>20.324563064004611</c:v>
                </c:pt>
                <c:pt idx="355">
                  <c:v>17.57904465345581</c:v>
                </c:pt>
                <c:pt idx="356">
                  <c:v>44.489113132009308</c:v>
                </c:pt>
                <c:pt idx="357">
                  <c:v>17.907755052340633</c:v>
                </c:pt>
                <c:pt idx="358">
                  <c:v>17.767894701393281</c:v>
                </c:pt>
                <c:pt idx="359">
                  <c:v>1.5665340007936779</c:v>
                </c:pt>
                <c:pt idx="360">
                  <c:v>0.67458436925341192</c:v>
                </c:pt>
                <c:pt idx="361">
                  <c:v>36.66065699852706</c:v>
                </c:pt>
                <c:pt idx="362">
                  <c:v>10.638727041157772</c:v>
                </c:pt>
                <c:pt idx="363">
                  <c:v>20.280542224981577</c:v>
                </c:pt>
                <c:pt idx="364">
                  <c:v>1.2832987474904911E-2</c:v>
                </c:pt>
                <c:pt idx="365">
                  <c:v>23.117854823077298</c:v>
                </c:pt>
                <c:pt idx="366">
                  <c:v>32.160377827559259</c:v>
                </c:pt>
                <c:pt idx="367">
                  <c:v>11.207661101503472</c:v>
                </c:pt>
                <c:pt idx="368">
                  <c:v>16.741364077478327</c:v>
                </c:pt>
                <c:pt idx="369">
                  <c:v>6.3091335148770494E-2</c:v>
                </c:pt>
                <c:pt idx="370">
                  <c:v>13.972493361703316</c:v>
                </c:pt>
                <c:pt idx="371">
                  <c:v>14.938514664955518</c:v>
                </c:pt>
                <c:pt idx="372">
                  <c:v>17.963534978304619</c:v>
                </c:pt>
                <c:pt idx="373">
                  <c:v>13.983781141240616</c:v>
                </c:pt>
                <c:pt idx="374">
                  <c:v>52.568266709385604</c:v>
                </c:pt>
                <c:pt idx="375">
                  <c:v>32.448566564024425</c:v>
                </c:pt>
                <c:pt idx="376">
                  <c:v>42.891993507001722</c:v>
                </c:pt>
                <c:pt idx="377">
                  <c:v>40.09583211406153</c:v>
                </c:pt>
                <c:pt idx="378">
                  <c:v>2.4178435054895377</c:v>
                </c:pt>
                <c:pt idx="379">
                  <c:v>1.1046695278734895</c:v>
                </c:pt>
                <c:pt idx="380">
                  <c:v>0.46534448475537282</c:v>
                </c:pt>
                <c:pt idx="381">
                  <c:v>36.104572016899908</c:v>
                </c:pt>
                <c:pt idx="382">
                  <c:v>21.19790726173569</c:v>
                </c:pt>
                <c:pt idx="383">
                  <c:v>20.056217127836621</c:v>
                </c:pt>
                <c:pt idx="384">
                  <c:v>14.81820589002495</c:v>
                </c:pt>
                <c:pt idx="385">
                  <c:v>16.347591991966826</c:v>
                </c:pt>
                <c:pt idx="386">
                  <c:v>27.371549960131244</c:v>
                </c:pt>
                <c:pt idx="387">
                  <c:v>81.675971034820449</c:v>
                </c:pt>
                <c:pt idx="388">
                  <c:v>12.89735226504013</c:v>
                </c:pt>
                <c:pt idx="389">
                  <c:v>4.2617110382986683</c:v>
                </c:pt>
                <c:pt idx="390">
                  <c:v>34.91234025829872</c:v>
                </c:pt>
                <c:pt idx="391">
                  <c:v>4.3474009934223101</c:v>
                </c:pt>
                <c:pt idx="392">
                  <c:v>21.877090685490895</c:v>
                </c:pt>
                <c:pt idx="393">
                  <c:v>4.1287601275912476</c:v>
                </c:pt>
                <c:pt idx="394">
                  <c:v>17.882254610003969</c:v>
                </c:pt>
                <c:pt idx="395">
                  <c:v>8.7426900414464701E-2</c:v>
                </c:pt>
                <c:pt idx="396">
                  <c:v>0.44701740072296053</c:v>
                </c:pt>
                <c:pt idx="397">
                  <c:v>20.580584357994613</c:v>
                </c:pt>
                <c:pt idx="398">
                  <c:v>9.3123157516360475</c:v>
                </c:pt>
                <c:pt idx="399">
                  <c:v>22.552926854528248</c:v>
                </c:pt>
                <c:pt idx="400">
                  <c:v>30.101040710539387</c:v>
                </c:pt>
                <c:pt idx="401">
                  <c:v>30.075563239926854</c:v>
                </c:pt>
                <c:pt idx="402">
                  <c:v>9.0123729599275997</c:v>
                </c:pt>
                <c:pt idx="403">
                  <c:v>77.891177242719252</c:v>
                </c:pt>
                <c:pt idx="404">
                  <c:v>27.773563383773304</c:v>
                </c:pt>
                <c:pt idx="405">
                  <c:v>33.022872671359963</c:v>
                </c:pt>
                <c:pt idx="406">
                  <c:v>0.34380060788512973</c:v>
                </c:pt>
                <c:pt idx="407">
                  <c:v>5.6564215220591105</c:v>
                </c:pt>
                <c:pt idx="408">
                  <c:v>7.8742488721372945</c:v>
                </c:pt>
                <c:pt idx="409">
                  <c:v>5.4489016199502407</c:v>
                </c:pt>
                <c:pt idx="410">
                  <c:v>21.262145813753687</c:v>
                </c:pt>
                <c:pt idx="411">
                  <c:v>12.22600284544122</c:v>
                </c:pt>
                <c:pt idx="412">
                  <c:v>44.887848558380838</c:v>
                </c:pt>
                <c:pt idx="413">
                  <c:v>33.984676665839118</c:v>
                </c:pt>
                <c:pt idx="414">
                  <c:v>18.99980955461243</c:v>
                </c:pt>
                <c:pt idx="415">
                  <c:v>20.754055223067631</c:v>
                </c:pt>
                <c:pt idx="416">
                  <c:v>16.551749008746487</c:v>
                </c:pt>
                <c:pt idx="417">
                  <c:v>52.50936098545418</c:v>
                </c:pt>
                <c:pt idx="418">
                  <c:v>16.688979935232286</c:v>
                </c:pt>
                <c:pt idx="419">
                  <c:v>18.60466085200029</c:v>
                </c:pt>
                <c:pt idx="420">
                  <c:v>9.2917386079700466E-3</c:v>
                </c:pt>
                <c:pt idx="421">
                  <c:v>18.614633437642535</c:v>
                </c:pt>
                <c:pt idx="422">
                  <c:v>17.615265729634462</c:v>
                </c:pt>
                <c:pt idx="423">
                  <c:v>0.96952110627635968</c:v>
                </c:pt>
                <c:pt idx="424">
                  <c:v>22.015774567814891</c:v>
                </c:pt>
                <c:pt idx="425">
                  <c:v>34.647462197197044</c:v>
                </c:pt>
                <c:pt idx="426">
                  <c:v>0.38568105329674968</c:v>
                </c:pt>
                <c:pt idx="427">
                  <c:v>5.677363237769173</c:v>
                </c:pt>
                <c:pt idx="428">
                  <c:v>17.685451804380989</c:v>
                </c:pt>
                <c:pt idx="429">
                  <c:v>5.311886938228267</c:v>
                </c:pt>
                <c:pt idx="430">
                  <c:v>26.967465360688635</c:v>
                </c:pt>
                <c:pt idx="431">
                  <c:v>22.230318164552095</c:v>
                </c:pt>
                <c:pt idx="432">
                  <c:v>62.036111583467175</c:v>
                </c:pt>
                <c:pt idx="433">
                  <c:v>13.863392688004836</c:v>
                </c:pt>
                <c:pt idx="434">
                  <c:v>14.149354836111755</c:v>
                </c:pt>
                <c:pt idx="435">
                  <c:v>22.511284367730504</c:v>
                </c:pt>
                <c:pt idx="436">
                  <c:v>23.826727660625089</c:v>
                </c:pt>
                <c:pt idx="437">
                  <c:v>13.35885355043</c:v>
                </c:pt>
                <c:pt idx="438">
                  <c:v>86.498648721335627</c:v>
                </c:pt>
                <c:pt idx="439">
                  <c:v>6.8320659332318387E-2</c:v>
                </c:pt>
                <c:pt idx="440">
                  <c:v>22.326658618452235</c:v>
                </c:pt>
                <c:pt idx="441">
                  <c:v>8.9750416995788598</c:v>
                </c:pt>
                <c:pt idx="442">
                  <c:v>15.928023863656311</c:v>
                </c:pt>
                <c:pt idx="443">
                  <c:v>33.064750915706021</c:v>
                </c:pt>
                <c:pt idx="444">
                  <c:v>10.475335743602226</c:v>
                </c:pt>
                <c:pt idx="445">
                  <c:v>13.624260904139748</c:v>
                </c:pt>
                <c:pt idx="446">
                  <c:v>6.2125184676886082E-2</c:v>
                </c:pt>
                <c:pt idx="447">
                  <c:v>14.202122455100168</c:v>
                </c:pt>
                <c:pt idx="448">
                  <c:v>4.8375406059613084</c:v>
                </c:pt>
                <c:pt idx="449">
                  <c:v>7.9838439284740534</c:v>
                </c:pt>
                <c:pt idx="450">
                  <c:v>23.745097701556929</c:v>
                </c:pt>
                <c:pt idx="451">
                  <c:v>9.1373282042878419</c:v>
                </c:pt>
                <c:pt idx="452">
                  <c:v>15.601379651660448</c:v>
                </c:pt>
                <c:pt idx="453">
                  <c:v>55.446611311261826</c:v>
                </c:pt>
                <c:pt idx="454">
                  <c:v>25.26403610189972</c:v>
                </c:pt>
                <c:pt idx="455">
                  <c:v>37.605586532419863</c:v>
                </c:pt>
                <c:pt idx="456">
                  <c:v>4.6116233204971824</c:v>
                </c:pt>
                <c:pt idx="457">
                  <c:v>15.384243577203026</c:v>
                </c:pt>
                <c:pt idx="458">
                  <c:v>0.28969875501094838</c:v>
                </c:pt>
                <c:pt idx="459">
                  <c:v>14.970487189940762</c:v>
                </c:pt>
                <c:pt idx="460">
                  <c:v>15.177031939338532</c:v>
                </c:pt>
                <c:pt idx="461">
                  <c:v>29.951463416026765</c:v>
                </c:pt>
                <c:pt idx="462">
                  <c:v>45.104761418828424</c:v>
                </c:pt>
                <c:pt idx="463">
                  <c:v>30.077225923105697</c:v>
                </c:pt>
                <c:pt idx="464">
                  <c:v>30.486252241742033</c:v>
                </c:pt>
                <c:pt idx="465">
                  <c:v>31.78928155721016</c:v>
                </c:pt>
                <c:pt idx="466">
                  <c:v>17.638993456825943</c:v>
                </c:pt>
                <c:pt idx="467">
                  <c:v>22.256219202195641</c:v>
                </c:pt>
                <c:pt idx="468">
                  <c:v>14.509047172627056</c:v>
                </c:pt>
                <c:pt idx="469">
                  <c:v>4.1062349583142295</c:v>
                </c:pt>
                <c:pt idx="470">
                  <c:v>6.4456443200372471</c:v>
                </c:pt>
                <c:pt idx="471">
                  <c:v>8.2405472125772228</c:v>
                </c:pt>
                <c:pt idx="472">
                  <c:v>2.5535872810302291</c:v>
                </c:pt>
                <c:pt idx="473">
                  <c:v>0.43421198237914643</c:v>
                </c:pt>
                <c:pt idx="474">
                  <c:v>3.2117758067909699</c:v>
                </c:pt>
                <c:pt idx="475">
                  <c:v>42.325956100880362</c:v>
                </c:pt>
                <c:pt idx="476">
                  <c:v>61.953310629917752</c:v>
                </c:pt>
                <c:pt idx="477">
                  <c:v>76.446489082634741</c:v>
                </c:pt>
                <c:pt idx="478">
                  <c:v>22.345633960606612</c:v>
                </c:pt>
                <c:pt idx="479">
                  <c:v>1.8684904410063941</c:v>
                </c:pt>
                <c:pt idx="480">
                  <c:v>46.813752235305813</c:v>
                </c:pt>
                <c:pt idx="481">
                  <c:v>22.770405371718979</c:v>
                </c:pt>
                <c:pt idx="482">
                  <c:v>12.682253785470948</c:v>
                </c:pt>
                <c:pt idx="483">
                  <c:v>7.373753577321037</c:v>
                </c:pt>
                <c:pt idx="484">
                  <c:v>9.7087392070745082</c:v>
                </c:pt>
                <c:pt idx="485">
                  <c:v>6.2438746791997275</c:v>
                </c:pt>
                <c:pt idx="486">
                  <c:v>23.481554821911772</c:v>
                </c:pt>
                <c:pt idx="487">
                  <c:v>4.7520981062442704</c:v>
                </c:pt>
                <c:pt idx="488">
                  <c:v>5.2858843793547265</c:v>
                </c:pt>
                <c:pt idx="489">
                  <c:v>9.5746616444011519</c:v>
                </c:pt>
                <c:pt idx="490">
                  <c:v>27.493661687476578</c:v>
                </c:pt>
                <c:pt idx="491">
                  <c:v>35.5830026681855</c:v>
                </c:pt>
                <c:pt idx="492">
                  <c:v>5.8197531736765784</c:v>
                </c:pt>
                <c:pt idx="493">
                  <c:v>17.308052635948869</c:v>
                </c:pt>
                <c:pt idx="494">
                  <c:v>21.357913025120933</c:v>
                </c:pt>
                <c:pt idx="495">
                  <c:v>23.031189245752639</c:v>
                </c:pt>
                <c:pt idx="496">
                  <c:v>1.4833113489568635</c:v>
                </c:pt>
                <c:pt idx="497">
                  <c:v>13.970587154363011</c:v>
                </c:pt>
                <c:pt idx="498">
                  <c:v>17.83873660458562</c:v>
                </c:pt>
                <c:pt idx="499">
                  <c:v>24.213909439362027</c:v>
                </c:pt>
                <c:pt idx="500">
                  <c:v>12.41507446832162</c:v>
                </c:pt>
                <c:pt idx="501">
                  <c:v>29.410193122692231</c:v>
                </c:pt>
                <c:pt idx="502">
                  <c:v>41.629673841145063</c:v>
                </c:pt>
                <c:pt idx="503">
                  <c:v>22.615094449962388</c:v>
                </c:pt>
                <c:pt idx="504">
                  <c:v>39.089394702467246</c:v>
                </c:pt>
                <c:pt idx="505">
                  <c:v>62.396787964304544</c:v>
                </c:pt>
                <c:pt idx="506">
                  <c:v>16.476186155467527</c:v>
                </c:pt>
                <c:pt idx="507">
                  <c:v>30.890639044406509</c:v>
                </c:pt>
                <c:pt idx="508">
                  <c:v>70.519678085092025</c:v>
                </c:pt>
                <c:pt idx="509">
                  <c:v>50.701260180703954</c:v>
                </c:pt>
                <c:pt idx="510">
                  <c:v>19.126716867232886</c:v>
                </c:pt>
                <c:pt idx="511">
                  <c:v>59.203510679072039</c:v>
                </c:pt>
                <c:pt idx="512">
                  <c:v>35.913079263661373</c:v>
                </c:pt>
                <c:pt idx="513">
                  <c:v>45.683098511704941</c:v>
                </c:pt>
                <c:pt idx="514">
                  <c:v>51.894667097504374</c:v>
                </c:pt>
                <c:pt idx="515">
                  <c:v>27.612560073424685</c:v>
                </c:pt>
                <c:pt idx="516">
                  <c:v>28.107357953782348</c:v>
                </c:pt>
                <c:pt idx="517">
                  <c:v>32.849351747958451</c:v>
                </c:pt>
                <c:pt idx="518">
                  <c:v>33.394180943224718</c:v>
                </c:pt>
                <c:pt idx="519">
                  <c:v>26.055953893268281</c:v>
                </c:pt>
                <c:pt idx="520">
                  <c:v>17.319165636711045</c:v>
                </c:pt>
                <c:pt idx="521">
                  <c:v>14.500112022591933</c:v>
                </c:pt>
                <c:pt idx="522">
                  <c:v>7.1625579032127462E-2</c:v>
                </c:pt>
                <c:pt idx="523">
                  <c:v>14.165843840941022</c:v>
                </c:pt>
                <c:pt idx="524">
                  <c:v>10.775136453176374</c:v>
                </c:pt>
                <c:pt idx="525">
                  <c:v>48.370988958725576</c:v>
                </c:pt>
                <c:pt idx="526">
                  <c:v>78.199098049829658</c:v>
                </c:pt>
                <c:pt idx="527">
                  <c:v>43.929321970707853</c:v>
                </c:pt>
                <c:pt idx="528">
                  <c:v>26.070611512592468</c:v>
                </c:pt>
                <c:pt idx="529">
                  <c:v>14.307292938745524</c:v>
                </c:pt>
                <c:pt idx="530">
                  <c:v>1.0188444540060502</c:v>
                </c:pt>
                <c:pt idx="531">
                  <c:v>15.33413712460862</c:v>
                </c:pt>
                <c:pt idx="532">
                  <c:v>30.332859286865826</c:v>
                </c:pt>
                <c:pt idx="533">
                  <c:v>15.061828421031116</c:v>
                </c:pt>
                <c:pt idx="534">
                  <c:v>35.147583170498095</c:v>
                </c:pt>
                <c:pt idx="535">
                  <c:v>38.956463888289029</c:v>
                </c:pt>
                <c:pt idx="536">
                  <c:v>36.289447465852852</c:v>
                </c:pt>
                <c:pt idx="537">
                  <c:v>54.003729934725207</c:v>
                </c:pt>
                <c:pt idx="538">
                  <c:v>50.511714967979508</c:v>
                </c:pt>
                <c:pt idx="539">
                  <c:v>14.862775647663318</c:v>
                </c:pt>
                <c:pt idx="540">
                  <c:v>114.36045491961752</c:v>
                </c:pt>
                <c:pt idx="541">
                  <c:v>37.881990134319445</c:v>
                </c:pt>
                <c:pt idx="542">
                  <c:v>27.224816661084631</c:v>
                </c:pt>
                <c:pt idx="543">
                  <c:v>14.527224137859191</c:v>
                </c:pt>
                <c:pt idx="544">
                  <c:v>42.768146385010013</c:v>
                </c:pt>
                <c:pt idx="545">
                  <c:v>15.459599494854714</c:v>
                </c:pt>
                <c:pt idx="546">
                  <c:v>14.885715339181804</c:v>
                </c:pt>
                <c:pt idx="547">
                  <c:v>0.46303286488245304</c:v>
                </c:pt>
                <c:pt idx="548">
                  <c:v>25.943186954724492</c:v>
                </c:pt>
                <c:pt idx="549">
                  <c:v>8.479112376575852</c:v>
                </c:pt>
                <c:pt idx="550">
                  <c:v>9.0055031147482882</c:v>
                </c:pt>
                <c:pt idx="551">
                  <c:v>23.662412321901254</c:v>
                </c:pt>
                <c:pt idx="552">
                  <c:v>39.19171018065601</c:v>
                </c:pt>
                <c:pt idx="553">
                  <c:v>52.144569827495346</c:v>
                </c:pt>
                <c:pt idx="554">
                  <c:v>38.682720282474989</c:v>
                </c:pt>
                <c:pt idx="555">
                  <c:v>38.921240663679043</c:v>
                </c:pt>
                <c:pt idx="556">
                  <c:v>39.005571099252521</c:v>
                </c:pt>
                <c:pt idx="557">
                  <c:v>23.926932685707371</c:v>
                </c:pt>
                <c:pt idx="558">
                  <c:v>5.128156037857762</c:v>
                </c:pt>
                <c:pt idx="559">
                  <c:v>14.888830125382766</c:v>
                </c:pt>
                <c:pt idx="560">
                  <c:v>5.5429683593907697</c:v>
                </c:pt>
                <c:pt idx="561">
                  <c:v>26.181251966575243</c:v>
                </c:pt>
                <c:pt idx="562">
                  <c:v>32.491565767107005</c:v>
                </c:pt>
                <c:pt idx="563">
                  <c:v>23.076712761497497</c:v>
                </c:pt>
                <c:pt idx="564">
                  <c:v>26.711840893626633</c:v>
                </c:pt>
                <c:pt idx="565">
                  <c:v>31.298911449714737</c:v>
                </c:pt>
                <c:pt idx="566">
                  <c:v>37.284971034977211</c:v>
                </c:pt>
                <c:pt idx="567">
                  <c:v>12.280525275074082</c:v>
                </c:pt>
                <c:pt idx="568">
                  <c:v>10.721073143076179</c:v>
                </c:pt>
                <c:pt idx="569">
                  <c:v>36.963494546411752</c:v>
                </c:pt>
                <c:pt idx="570">
                  <c:v>15.873790897845458</c:v>
                </c:pt>
                <c:pt idx="571">
                  <c:v>16.105537582479187</c:v>
                </c:pt>
                <c:pt idx="572">
                  <c:v>46.36173157735184</c:v>
                </c:pt>
                <c:pt idx="573">
                  <c:v>15.105098287440796</c:v>
                </c:pt>
                <c:pt idx="574">
                  <c:v>29.823637834880429</c:v>
                </c:pt>
                <c:pt idx="575">
                  <c:v>20.082406058814467</c:v>
                </c:pt>
                <c:pt idx="576">
                  <c:v>41.327213580257876</c:v>
                </c:pt>
                <c:pt idx="577">
                  <c:v>36.794736893469313</c:v>
                </c:pt>
                <c:pt idx="578">
                  <c:v>14.968416378578572</c:v>
                </c:pt>
                <c:pt idx="579">
                  <c:v>33.936171662234024</c:v>
                </c:pt>
                <c:pt idx="580">
                  <c:v>22.960473878133364</c:v>
                </c:pt>
                <c:pt idx="581">
                  <c:v>56.202588435527581</c:v>
                </c:pt>
                <c:pt idx="582">
                  <c:v>33.628797780177472</c:v>
                </c:pt>
                <c:pt idx="583">
                  <c:v>39.533512303048113</c:v>
                </c:pt>
                <c:pt idx="584">
                  <c:v>26.556606109170456</c:v>
                </c:pt>
                <c:pt idx="585">
                  <c:v>50.701319130929882</c:v>
                </c:pt>
                <c:pt idx="586">
                  <c:v>33.649465595941145</c:v>
                </c:pt>
                <c:pt idx="587">
                  <c:v>50.537701462672032</c:v>
                </c:pt>
                <c:pt idx="588">
                  <c:v>63.026776403304751</c:v>
                </c:pt>
                <c:pt idx="589">
                  <c:v>48.875310993309263</c:v>
                </c:pt>
                <c:pt idx="590">
                  <c:v>14.786675971579818</c:v>
                </c:pt>
                <c:pt idx="591">
                  <c:v>2.7922409928268742E-3</c:v>
                </c:pt>
                <c:pt idx="592">
                  <c:v>14.681021778134555</c:v>
                </c:pt>
                <c:pt idx="593">
                  <c:v>29.827644604788329</c:v>
                </c:pt>
                <c:pt idx="594">
                  <c:v>6.1963778580552944</c:v>
                </c:pt>
                <c:pt idx="595">
                  <c:v>9.3607504933271795</c:v>
                </c:pt>
                <c:pt idx="596">
                  <c:v>17.149805530256131</c:v>
                </c:pt>
                <c:pt idx="597">
                  <c:v>29.815858889981918</c:v>
                </c:pt>
                <c:pt idx="598">
                  <c:v>22.826919777195727</c:v>
                </c:pt>
                <c:pt idx="599">
                  <c:v>7.1635782213316341</c:v>
                </c:pt>
                <c:pt idx="600">
                  <c:v>13.645107776190098</c:v>
                </c:pt>
                <c:pt idx="601">
                  <c:v>11.833452673576756</c:v>
                </c:pt>
                <c:pt idx="602">
                  <c:v>29.820662877290189</c:v>
                </c:pt>
                <c:pt idx="603">
                  <c:v>71.693131268231355</c:v>
                </c:pt>
                <c:pt idx="604">
                  <c:v>22.321508177146224</c:v>
                </c:pt>
                <c:pt idx="605">
                  <c:v>45.638978475139261</c:v>
                </c:pt>
                <c:pt idx="606">
                  <c:v>46.801479136370695</c:v>
                </c:pt>
                <c:pt idx="607">
                  <c:v>18.783140461722489</c:v>
                </c:pt>
                <c:pt idx="608">
                  <c:v>13.817141423332215</c:v>
                </c:pt>
                <c:pt idx="609">
                  <c:v>9.0937240285395049</c:v>
                </c:pt>
                <c:pt idx="610">
                  <c:v>15.741134285209732</c:v>
                </c:pt>
                <c:pt idx="611">
                  <c:v>3.2361635889185942</c:v>
                </c:pt>
                <c:pt idx="612">
                  <c:v>20.795196511294989</c:v>
                </c:pt>
                <c:pt idx="613">
                  <c:v>75.401763838957294</c:v>
                </c:pt>
                <c:pt idx="614">
                  <c:v>0.42692769420117138</c:v>
                </c:pt>
                <c:pt idx="615">
                  <c:v>18.696997076712645</c:v>
                </c:pt>
                <c:pt idx="616">
                  <c:v>34.794659523524103</c:v>
                </c:pt>
                <c:pt idx="617">
                  <c:v>14.458302329300309</c:v>
                </c:pt>
                <c:pt idx="618">
                  <c:v>21.816754711016287</c:v>
                </c:pt>
                <c:pt idx="619">
                  <c:v>35.329560466032945</c:v>
                </c:pt>
                <c:pt idx="620">
                  <c:v>1.3074896949904478</c:v>
                </c:pt>
                <c:pt idx="621">
                  <c:v>17.552040979842527</c:v>
                </c:pt>
                <c:pt idx="622">
                  <c:v>0.37822067686097105</c:v>
                </c:pt>
                <c:pt idx="623">
                  <c:v>0.94275342242490656</c:v>
                </c:pt>
                <c:pt idx="624">
                  <c:v>1.49075947365094</c:v>
                </c:pt>
                <c:pt idx="625">
                  <c:v>35.647227007215804</c:v>
                </c:pt>
                <c:pt idx="626">
                  <c:v>44.627987056293492</c:v>
                </c:pt>
                <c:pt idx="627">
                  <c:v>23.458324151603229</c:v>
                </c:pt>
                <c:pt idx="628">
                  <c:v>20.585594584107586</c:v>
                </c:pt>
                <c:pt idx="629">
                  <c:v>31.463845202329583</c:v>
                </c:pt>
                <c:pt idx="630">
                  <c:v>58.149809984537278</c:v>
                </c:pt>
                <c:pt idx="631">
                  <c:v>4.4213963643535434</c:v>
                </c:pt>
                <c:pt idx="632">
                  <c:v>32.165457475198743</c:v>
                </c:pt>
                <c:pt idx="633">
                  <c:v>40.371511921704787</c:v>
                </c:pt>
                <c:pt idx="634">
                  <c:v>33.706537147001121</c:v>
                </c:pt>
                <c:pt idx="635">
                  <c:v>67.632382739150671</c:v>
                </c:pt>
                <c:pt idx="636">
                  <c:v>21.516255676928253</c:v>
                </c:pt>
                <c:pt idx="637">
                  <c:v>20.411010160508347</c:v>
                </c:pt>
                <c:pt idx="638">
                  <c:v>20.961485671099286</c:v>
                </c:pt>
                <c:pt idx="639">
                  <c:v>19.19300143830452</c:v>
                </c:pt>
                <c:pt idx="640">
                  <c:v>0.36153446825951624</c:v>
                </c:pt>
                <c:pt idx="641">
                  <c:v>14.781970787976762</c:v>
                </c:pt>
                <c:pt idx="642">
                  <c:v>32.354734301495995</c:v>
                </c:pt>
                <c:pt idx="643">
                  <c:v>4.2334769234407963</c:v>
                </c:pt>
                <c:pt idx="644">
                  <c:v>1.204209326147812</c:v>
                </c:pt>
                <c:pt idx="645">
                  <c:v>15.351258406561204</c:v>
                </c:pt>
                <c:pt idx="646">
                  <c:v>18.322643584341556</c:v>
                </c:pt>
                <c:pt idx="647">
                  <c:v>3.3214574789318587</c:v>
                </c:pt>
                <c:pt idx="648">
                  <c:v>45.727100682549612</c:v>
                </c:pt>
                <c:pt idx="649">
                  <c:v>25.270238326579729</c:v>
                </c:pt>
                <c:pt idx="650">
                  <c:v>46.381885614230221</c:v>
                </c:pt>
                <c:pt idx="651">
                  <c:v>2.9106056339828519</c:v>
                </c:pt>
                <c:pt idx="652">
                  <c:v>6.4424576024551913E-2</c:v>
                </c:pt>
                <c:pt idx="653">
                  <c:v>11.981952583536373</c:v>
                </c:pt>
                <c:pt idx="654">
                  <c:v>23.969157874476696</c:v>
                </c:pt>
                <c:pt idx="655">
                  <c:v>76.614477425349421</c:v>
                </c:pt>
                <c:pt idx="656">
                  <c:v>39.309252064186325</c:v>
                </c:pt>
                <c:pt idx="657">
                  <c:v>41.717839429024494</c:v>
                </c:pt>
                <c:pt idx="658">
                  <c:v>30.497170193631746</c:v>
                </c:pt>
                <c:pt idx="659">
                  <c:v>36.691175455959879</c:v>
                </c:pt>
                <c:pt idx="660">
                  <c:v>26.730042467932126</c:v>
                </c:pt>
                <c:pt idx="661">
                  <c:v>13.469104157913023</c:v>
                </c:pt>
                <c:pt idx="662">
                  <c:v>12.675546115551054</c:v>
                </c:pt>
                <c:pt idx="663">
                  <c:v>19.185387669549087</c:v>
                </c:pt>
                <c:pt idx="664">
                  <c:v>65.989230299009705</c:v>
                </c:pt>
                <c:pt idx="665">
                  <c:v>67.089617920034712</c:v>
                </c:pt>
                <c:pt idx="666">
                  <c:v>37.584882127392895</c:v>
                </c:pt>
                <c:pt idx="667">
                  <c:v>67.279060734355781</c:v>
                </c:pt>
                <c:pt idx="668">
                  <c:v>49.393871425497309</c:v>
                </c:pt>
                <c:pt idx="669">
                  <c:v>31.361465092877125</c:v>
                </c:pt>
                <c:pt idx="670">
                  <c:v>31.371835356478218</c:v>
                </c:pt>
                <c:pt idx="671">
                  <c:v>8.8448350991980735</c:v>
                </c:pt>
                <c:pt idx="672">
                  <c:v>1.3662200620415201</c:v>
                </c:pt>
                <c:pt idx="673">
                  <c:v>20.571992829952791</c:v>
                </c:pt>
                <c:pt idx="674">
                  <c:v>45.305472353654594</c:v>
                </c:pt>
                <c:pt idx="675">
                  <c:v>63.773474043979661</c:v>
                </c:pt>
                <c:pt idx="676">
                  <c:v>21.861659008753726</c:v>
                </c:pt>
                <c:pt idx="677">
                  <c:v>17.171511786445933</c:v>
                </c:pt>
                <c:pt idx="678">
                  <c:v>26.956486854337168</c:v>
                </c:pt>
                <c:pt idx="679">
                  <c:v>5.8189860774521689</c:v>
                </c:pt>
                <c:pt idx="680">
                  <c:v>27.695415233579755</c:v>
                </c:pt>
                <c:pt idx="681">
                  <c:v>53.452928807984541</c:v>
                </c:pt>
                <c:pt idx="682">
                  <c:v>20.629870028771744</c:v>
                </c:pt>
                <c:pt idx="683">
                  <c:v>72.619427147394148</c:v>
                </c:pt>
                <c:pt idx="684">
                  <c:v>5.1201716599237646</c:v>
                </c:pt>
                <c:pt idx="685">
                  <c:v>29.311182899803491</c:v>
                </c:pt>
                <c:pt idx="686">
                  <c:v>15.91327506786293</c:v>
                </c:pt>
                <c:pt idx="687">
                  <c:v>50.7222422280296</c:v>
                </c:pt>
                <c:pt idx="688">
                  <c:v>55.066079672777484</c:v>
                </c:pt>
                <c:pt idx="689">
                  <c:v>33.124903177352046</c:v>
                </c:pt>
                <c:pt idx="690">
                  <c:v>8.2721420879135135</c:v>
                </c:pt>
                <c:pt idx="691">
                  <c:v>16.961346766559586</c:v>
                </c:pt>
                <c:pt idx="692">
                  <c:v>44.846530258195649</c:v>
                </c:pt>
                <c:pt idx="693">
                  <c:v>40.769874758347854</c:v>
                </c:pt>
                <c:pt idx="694">
                  <c:v>54.147352848446012</c:v>
                </c:pt>
                <c:pt idx="695">
                  <c:v>23.026378537279026</c:v>
                </c:pt>
                <c:pt idx="696">
                  <c:v>39.996805978801163</c:v>
                </c:pt>
                <c:pt idx="697">
                  <c:v>17.882472874101289</c:v>
                </c:pt>
                <c:pt idx="698">
                  <c:v>0.17163499183258141</c:v>
                </c:pt>
                <c:pt idx="699">
                  <c:v>16.448260193615113</c:v>
                </c:pt>
                <c:pt idx="700">
                  <c:v>0.36602651880977993</c:v>
                </c:pt>
                <c:pt idx="701">
                  <c:v>4.6581093780336609</c:v>
                </c:pt>
                <c:pt idx="702">
                  <c:v>55.411616394325407</c:v>
                </c:pt>
                <c:pt idx="703">
                  <c:v>21.253345645724412</c:v>
                </c:pt>
                <c:pt idx="704">
                  <c:v>21.469323123422921</c:v>
                </c:pt>
                <c:pt idx="705">
                  <c:v>35.048518436587329</c:v>
                </c:pt>
                <c:pt idx="706">
                  <c:v>38.141271199618743</c:v>
                </c:pt>
                <c:pt idx="707">
                  <c:v>18.988250209480189</c:v>
                </c:pt>
                <c:pt idx="708">
                  <c:v>21.146758398899635</c:v>
                </c:pt>
                <c:pt idx="709">
                  <c:v>38.368483062555008</c:v>
                </c:pt>
                <c:pt idx="710">
                  <c:v>29.856672040683669</c:v>
                </c:pt>
                <c:pt idx="711">
                  <c:v>26.615015999321518</c:v>
                </c:pt>
                <c:pt idx="712">
                  <c:v>53.186075706791151</c:v>
                </c:pt>
                <c:pt idx="713">
                  <c:v>7.4408371571635588</c:v>
                </c:pt>
                <c:pt idx="714">
                  <c:v>49.990705199468081</c:v>
                </c:pt>
                <c:pt idx="715">
                  <c:v>51.165437446946811</c:v>
                </c:pt>
                <c:pt idx="716">
                  <c:v>31.391645501021031</c:v>
                </c:pt>
                <c:pt idx="717">
                  <c:v>44.398745625055618</c:v>
                </c:pt>
                <c:pt idx="718">
                  <c:v>30.11927900847429</c:v>
                </c:pt>
                <c:pt idx="719">
                  <c:v>43.531342490768495</c:v>
                </c:pt>
                <c:pt idx="720">
                  <c:v>16.70982358431656</c:v>
                </c:pt>
                <c:pt idx="721">
                  <c:v>16.918442652277324</c:v>
                </c:pt>
                <c:pt idx="722">
                  <c:v>17.519453290659591</c:v>
                </c:pt>
                <c:pt idx="723">
                  <c:v>31.413718204137485</c:v>
                </c:pt>
                <c:pt idx="724">
                  <c:v>14.024216275256425</c:v>
                </c:pt>
                <c:pt idx="725">
                  <c:v>29.397083751228944</c:v>
                </c:pt>
                <c:pt idx="726">
                  <c:v>56.105403427871103</c:v>
                </c:pt>
                <c:pt idx="727">
                  <c:v>26.747541911607513</c:v>
                </c:pt>
                <c:pt idx="728">
                  <c:v>7.2716451792133565</c:v>
                </c:pt>
                <c:pt idx="729">
                  <c:v>16.424883270461091</c:v>
                </c:pt>
                <c:pt idx="730">
                  <c:v>35.13864854473816</c:v>
                </c:pt>
                <c:pt idx="731">
                  <c:v>33.502269296474232</c:v>
                </c:pt>
                <c:pt idx="732">
                  <c:v>69.294176950619885</c:v>
                </c:pt>
                <c:pt idx="733">
                  <c:v>39.427139552283457</c:v>
                </c:pt>
                <c:pt idx="734">
                  <c:v>32.590411007594675</c:v>
                </c:pt>
                <c:pt idx="735">
                  <c:v>48.014379158290367</c:v>
                </c:pt>
                <c:pt idx="736">
                  <c:v>60.598258720806129</c:v>
                </c:pt>
                <c:pt idx="737">
                  <c:v>2.777160956365864E-3</c:v>
                </c:pt>
                <c:pt idx="738">
                  <c:v>46.672807979437856</c:v>
                </c:pt>
                <c:pt idx="739">
                  <c:v>15.692151414188157</c:v>
                </c:pt>
                <c:pt idx="740">
                  <c:v>36.933683874540854</c:v>
                </c:pt>
                <c:pt idx="741">
                  <c:v>25.0542732728582</c:v>
                </c:pt>
                <c:pt idx="742">
                  <c:v>16.833059664305114</c:v>
                </c:pt>
                <c:pt idx="743">
                  <c:v>5.0318977121235795</c:v>
                </c:pt>
                <c:pt idx="744">
                  <c:v>16.399398206920289</c:v>
                </c:pt>
                <c:pt idx="745">
                  <c:v>56.583327681124395</c:v>
                </c:pt>
                <c:pt idx="746">
                  <c:v>41.163865723308255</c:v>
                </c:pt>
                <c:pt idx="747">
                  <c:v>18.526264834173567</c:v>
                </c:pt>
                <c:pt idx="748">
                  <c:v>47.368427562055544</c:v>
                </c:pt>
                <c:pt idx="749">
                  <c:v>22.515344646288142</c:v>
                </c:pt>
                <c:pt idx="750">
                  <c:v>29.215861535128784</c:v>
                </c:pt>
                <c:pt idx="751">
                  <c:v>49.240934444890215</c:v>
                </c:pt>
                <c:pt idx="752">
                  <c:v>24.225094718950732</c:v>
                </c:pt>
                <c:pt idx="753">
                  <c:v>8.9665862130741267</c:v>
                </c:pt>
                <c:pt idx="754">
                  <c:v>14.959381541055922</c:v>
                </c:pt>
                <c:pt idx="755">
                  <c:v>44.472067734046348</c:v>
                </c:pt>
                <c:pt idx="756">
                  <c:v>30.179569829682091</c:v>
                </c:pt>
                <c:pt idx="757">
                  <c:v>13.310442841763306</c:v>
                </c:pt>
                <c:pt idx="758">
                  <c:v>3.5893549098608171</c:v>
                </c:pt>
                <c:pt idx="759">
                  <c:v>47.899803525991494</c:v>
                </c:pt>
                <c:pt idx="760">
                  <c:v>21.612372615487288</c:v>
                </c:pt>
                <c:pt idx="761">
                  <c:v>49.697010301869163</c:v>
                </c:pt>
                <c:pt idx="762">
                  <c:v>47.432662367802344</c:v>
                </c:pt>
                <c:pt idx="763">
                  <c:v>25.254583244901855</c:v>
                </c:pt>
                <c:pt idx="764">
                  <c:v>10.453732640443398</c:v>
                </c:pt>
                <c:pt idx="765">
                  <c:v>57.998806470904768</c:v>
                </c:pt>
                <c:pt idx="766">
                  <c:v>75.194324780757327</c:v>
                </c:pt>
                <c:pt idx="767">
                  <c:v>2.6650780615522689</c:v>
                </c:pt>
                <c:pt idx="768">
                  <c:v>6.7391811784684313E-2</c:v>
                </c:pt>
                <c:pt idx="769">
                  <c:v>44.634902089021679</c:v>
                </c:pt>
                <c:pt idx="770">
                  <c:v>56.517234016386062</c:v>
                </c:pt>
                <c:pt idx="771">
                  <c:v>42.126302505962911</c:v>
                </c:pt>
                <c:pt idx="772">
                  <c:v>41.328144277836195</c:v>
                </c:pt>
                <c:pt idx="773">
                  <c:v>108.86174590044021</c:v>
                </c:pt>
                <c:pt idx="774">
                  <c:v>17.765331782211277</c:v>
                </c:pt>
                <c:pt idx="775">
                  <c:v>2.7494394376697852E-3</c:v>
                </c:pt>
                <c:pt idx="776">
                  <c:v>6.309693926998261E-2</c:v>
                </c:pt>
                <c:pt idx="777">
                  <c:v>16.713201989457495</c:v>
                </c:pt>
                <c:pt idx="778">
                  <c:v>92.065273104824058</c:v>
                </c:pt>
                <c:pt idx="779">
                  <c:v>41.603703999281542</c:v>
                </c:pt>
                <c:pt idx="780">
                  <c:v>30.576105715735633</c:v>
                </c:pt>
                <c:pt idx="781">
                  <c:v>31.485388918039696</c:v>
                </c:pt>
                <c:pt idx="782">
                  <c:v>14.7835078111728</c:v>
                </c:pt>
                <c:pt idx="783">
                  <c:v>7.0194030332232172E-3</c:v>
                </c:pt>
                <c:pt idx="784">
                  <c:v>15.116167858704957</c:v>
                </c:pt>
                <c:pt idx="785">
                  <c:v>1.225308912914932E-2</c:v>
                </c:pt>
                <c:pt idx="786">
                  <c:v>8.5013850302430208E-2</c:v>
                </c:pt>
                <c:pt idx="787">
                  <c:v>0.51679658575731291</c:v>
                </c:pt>
                <c:pt idx="788">
                  <c:v>35.057997129411397</c:v>
                </c:pt>
                <c:pt idx="789">
                  <c:v>20.828214606503586</c:v>
                </c:pt>
                <c:pt idx="790">
                  <c:v>42.579604847591249</c:v>
                </c:pt>
                <c:pt idx="791">
                  <c:v>20.621951341600791</c:v>
                </c:pt>
                <c:pt idx="792">
                  <c:v>2.8952473528129046</c:v>
                </c:pt>
                <c:pt idx="793">
                  <c:v>14.07423899859192</c:v>
                </c:pt>
                <c:pt idx="794">
                  <c:v>20.242405574073654</c:v>
                </c:pt>
                <c:pt idx="795">
                  <c:v>52.691310862721579</c:v>
                </c:pt>
                <c:pt idx="796">
                  <c:v>20.22360724447752</c:v>
                </c:pt>
                <c:pt idx="797">
                  <c:v>18.233481433525526</c:v>
                </c:pt>
                <c:pt idx="798">
                  <c:v>30.912408115975627</c:v>
                </c:pt>
                <c:pt idx="799">
                  <c:v>18.195730013735698</c:v>
                </c:pt>
                <c:pt idx="800">
                  <c:v>14.105344935778756</c:v>
                </c:pt>
                <c:pt idx="801">
                  <c:v>15.120422277058182</c:v>
                </c:pt>
                <c:pt idx="802">
                  <c:v>14.062088686141054</c:v>
                </c:pt>
                <c:pt idx="803">
                  <c:v>15.559775979018102</c:v>
                </c:pt>
                <c:pt idx="804">
                  <c:v>32.859616685221958</c:v>
                </c:pt>
                <c:pt idx="805">
                  <c:v>37.556907996142726</c:v>
                </c:pt>
                <c:pt idx="806">
                  <c:v>51.240528680633375</c:v>
                </c:pt>
                <c:pt idx="807">
                  <c:v>23.562042717792806</c:v>
                </c:pt>
                <c:pt idx="808">
                  <c:v>66.600860509170374</c:v>
                </c:pt>
                <c:pt idx="809">
                  <c:v>5.7277500305978695</c:v>
                </c:pt>
                <c:pt idx="810">
                  <c:v>2.9568153245013327</c:v>
                </c:pt>
                <c:pt idx="811">
                  <c:v>0.54302451627347736</c:v>
                </c:pt>
                <c:pt idx="812">
                  <c:v>28.736400598385082</c:v>
                </c:pt>
                <c:pt idx="813">
                  <c:v>45.406739804463733</c:v>
                </c:pt>
                <c:pt idx="814">
                  <c:v>33.348700936594014</c:v>
                </c:pt>
                <c:pt idx="815">
                  <c:v>32.179474825840444</c:v>
                </c:pt>
                <c:pt idx="816">
                  <c:v>31.856441711920013</c:v>
                </c:pt>
                <c:pt idx="817">
                  <c:v>14.23655357132737</c:v>
                </c:pt>
                <c:pt idx="818">
                  <c:v>16.580557101133689</c:v>
                </c:pt>
                <c:pt idx="819">
                  <c:v>11.139790959288424</c:v>
                </c:pt>
                <c:pt idx="820">
                  <c:v>3.495392891322159</c:v>
                </c:pt>
                <c:pt idx="821">
                  <c:v>6.3085292722512828E-2</c:v>
                </c:pt>
                <c:pt idx="822">
                  <c:v>16.462946602541777</c:v>
                </c:pt>
                <c:pt idx="823">
                  <c:v>10.97758873283577</c:v>
                </c:pt>
                <c:pt idx="824">
                  <c:v>22.108364211627329</c:v>
                </c:pt>
                <c:pt idx="825">
                  <c:v>7.4723562388932324E-2</c:v>
                </c:pt>
                <c:pt idx="826">
                  <c:v>2.7924508050144597E-3</c:v>
                </c:pt>
                <c:pt idx="827">
                  <c:v>1.7458595348257457</c:v>
                </c:pt>
                <c:pt idx="828">
                  <c:v>42.647734650149594</c:v>
                </c:pt>
                <c:pt idx="829">
                  <c:v>41.507909785537144</c:v>
                </c:pt>
                <c:pt idx="830">
                  <c:v>30.863514311563126</c:v>
                </c:pt>
                <c:pt idx="831">
                  <c:v>14.15583014591156</c:v>
                </c:pt>
                <c:pt idx="832">
                  <c:v>25.011621178868715</c:v>
                </c:pt>
                <c:pt idx="833">
                  <c:v>35.136034020776215</c:v>
                </c:pt>
                <c:pt idx="834">
                  <c:v>17.796403072961571</c:v>
                </c:pt>
                <c:pt idx="835">
                  <c:v>17.935244836567094</c:v>
                </c:pt>
                <c:pt idx="836">
                  <c:v>16.543721373975611</c:v>
                </c:pt>
                <c:pt idx="837">
                  <c:v>89.912257537358855</c:v>
                </c:pt>
                <c:pt idx="838">
                  <c:v>88.31160482737846</c:v>
                </c:pt>
                <c:pt idx="839">
                  <c:v>8.2927570244141394E-2</c:v>
                </c:pt>
                <c:pt idx="840">
                  <c:v>1.0443813833283621E-2</c:v>
                </c:pt>
                <c:pt idx="841">
                  <c:v>15.152076676983461</c:v>
                </c:pt>
                <c:pt idx="842">
                  <c:v>15.182121662670648</c:v>
                </c:pt>
                <c:pt idx="843">
                  <c:v>6.4015354803066096E-2</c:v>
                </c:pt>
                <c:pt idx="844">
                  <c:v>8.6519155015254974</c:v>
                </c:pt>
                <c:pt idx="845">
                  <c:v>22.206951532726329</c:v>
                </c:pt>
                <c:pt idx="846">
                  <c:v>15.489311793363035</c:v>
                </c:pt>
                <c:pt idx="847">
                  <c:v>30.175666086692274</c:v>
                </c:pt>
                <c:pt idx="848">
                  <c:v>15.712397381725465</c:v>
                </c:pt>
                <c:pt idx="849">
                  <c:v>15.94715461014802</c:v>
                </c:pt>
                <c:pt idx="850">
                  <c:v>33.333267639519114</c:v>
                </c:pt>
                <c:pt idx="851">
                  <c:v>27.638332083986199</c:v>
                </c:pt>
                <c:pt idx="852">
                  <c:v>42.488213519450525</c:v>
                </c:pt>
                <c:pt idx="853">
                  <c:v>50.204531643119061</c:v>
                </c:pt>
                <c:pt idx="854">
                  <c:v>19.887242824900589</c:v>
                </c:pt>
                <c:pt idx="855">
                  <c:v>88.398659683877241</c:v>
                </c:pt>
                <c:pt idx="856">
                  <c:v>65.528127721997222</c:v>
                </c:pt>
                <c:pt idx="857">
                  <c:v>51.899776948245389</c:v>
                </c:pt>
                <c:pt idx="858">
                  <c:v>1.5617734140901425E-2</c:v>
                </c:pt>
                <c:pt idx="859">
                  <c:v>75.348541077730019</c:v>
                </c:pt>
                <c:pt idx="860">
                  <c:v>30.499573803103523</c:v>
                </c:pt>
                <c:pt idx="861">
                  <c:v>11.849181126602707</c:v>
                </c:pt>
                <c:pt idx="862">
                  <c:v>15.542170138035813</c:v>
                </c:pt>
                <c:pt idx="863">
                  <c:v>47.752011116125146</c:v>
                </c:pt>
                <c:pt idx="864">
                  <c:v>22.278093875194141</c:v>
                </c:pt>
                <c:pt idx="865">
                  <c:v>1.3353445095728607</c:v>
                </c:pt>
                <c:pt idx="866">
                  <c:v>45.763715537562021</c:v>
                </c:pt>
                <c:pt idx="867">
                  <c:v>58.105320065259782</c:v>
                </c:pt>
                <c:pt idx="868">
                  <c:v>23.085334428834916</c:v>
                </c:pt>
                <c:pt idx="869">
                  <c:v>16.548744921842989</c:v>
                </c:pt>
                <c:pt idx="870">
                  <c:v>36.011136920905464</c:v>
                </c:pt>
                <c:pt idx="871">
                  <c:v>49.992772304946023</c:v>
                </c:pt>
                <c:pt idx="872">
                  <c:v>38.44406999408104</c:v>
                </c:pt>
                <c:pt idx="873">
                  <c:v>64.41650452652938</c:v>
                </c:pt>
                <c:pt idx="874">
                  <c:v>23.68563572189203</c:v>
                </c:pt>
                <c:pt idx="875">
                  <c:v>16.988125100724815</c:v>
                </c:pt>
                <c:pt idx="876">
                  <c:v>67.314172315044758</c:v>
                </c:pt>
                <c:pt idx="877">
                  <c:v>43.272095995810261</c:v>
                </c:pt>
                <c:pt idx="878">
                  <c:v>12.903370538292007</c:v>
                </c:pt>
                <c:pt idx="879">
                  <c:v>7.3364097202602743E-2</c:v>
                </c:pt>
                <c:pt idx="880">
                  <c:v>15.953065676605474</c:v>
                </c:pt>
                <c:pt idx="881">
                  <c:v>16.475637243378529</c:v>
                </c:pt>
                <c:pt idx="882">
                  <c:v>73.160347913005268</c:v>
                </c:pt>
                <c:pt idx="883">
                  <c:v>42.592282403959501</c:v>
                </c:pt>
                <c:pt idx="884">
                  <c:v>15.764976506382</c:v>
                </c:pt>
                <c:pt idx="885">
                  <c:v>35.969195766994261</c:v>
                </c:pt>
                <c:pt idx="886">
                  <c:v>53.161663626961442</c:v>
                </c:pt>
                <c:pt idx="887">
                  <c:v>32.440517180650787</c:v>
                </c:pt>
                <c:pt idx="888">
                  <c:v>16.10265400334427</c:v>
                </c:pt>
                <c:pt idx="889">
                  <c:v>16.345550856524429</c:v>
                </c:pt>
                <c:pt idx="890">
                  <c:v>15.680474567420578</c:v>
                </c:pt>
                <c:pt idx="891">
                  <c:v>29.091665619435595</c:v>
                </c:pt>
                <c:pt idx="892">
                  <c:v>39.154906857668308</c:v>
                </c:pt>
                <c:pt idx="893">
                  <c:v>49.438124142407531</c:v>
                </c:pt>
                <c:pt idx="894">
                  <c:v>38.696311345251644</c:v>
                </c:pt>
                <c:pt idx="895">
                  <c:v>5.9650653193398515</c:v>
                </c:pt>
                <c:pt idx="896">
                  <c:v>56.965020988226321</c:v>
                </c:pt>
                <c:pt idx="897">
                  <c:v>47.596958053373491</c:v>
                </c:pt>
                <c:pt idx="898">
                  <c:v>25.028726664102969</c:v>
                </c:pt>
                <c:pt idx="899">
                  <c:v>6.3554521209577802E-2</c:v>
                </c:pt>
                <c:pt idx="900">
                  <c:v>0.54479691953254261</c:v>
                </c:pt>
                <c:pt idx="901">
                  <c:v>49.462911565226044</c:v>
                </c:pt>
                <c:pt idx="902">
                  <c:v>48.431897607206061</c:v>
                </c:pt>
                <c:pt idx="903">
                  <c:v>16.377843496495135</c:v>
                </c:pt>
                <c:pt idx="904">
                  <c:v>17.693396135449142</c:v>
                </c:pt>
                <c:pt idx="905">
                  <c:v>8.3537082222564703</c:v>
                </c:pt>
                <c:pt idx="906">
                  <c:v>11.214587044112244</c:v>
                </c:pt>
                <c:pt idx="907">
                  <c:v>13.003008071735151</c:v>
                </c:pt>
                <c:pt idx="908">
                  <c:v>5.4239525135851814E-3</c:v>
                </c:pt>
                <c:pt idx="909">
                  <c:v>3.7192098365660784</c:v>
                </c:pt>
                <c:pt idx="910">
                  <c:v>21.340025351219939</c:v>
                </c:pt>
                <c:pt idx="911">
                  <c:v>37.294420596302871</c:v>
                </c:pt>
                <c:pt idx="912">
                  <c:v>53.375740131605838</c:v>
                </c:pt>
                <c:pt idx="913">
                  <c:v>58.010526632575313</c:v>
                </c:pt>
                <c:pt idx="914">
                  <c:v>35.963992868796851</c:v>
                </c:pt>
                <c:pt idx="915">
                  <c:v>65.256665935726929</c:v>
                </c:pt>
                <c:pt idx="916">
                  <c:v>64.593181599193187</c:v>
                </c:pt>
                <c:pt idx="917">
                  <c:v>10.903264096692352</c:v>
                </c:pt>
                <c:pt idx="918">
                  <c:v>18.795793054445852</c:v>
                </c:pt>
                <c:pt idx="919">
                  <c:v>18.129712638970553</c:v>
                </c:pt>
                <c:pt idx="920">
                  <c:v>24.537430651610947</c:v>
                </c:pt>
                <c:pt idx="921">
                  <c:v>30.347023459324028</c:v>
                </c:pt>
                <c:pt idx="922">
                  <c:v>36.192833407046429</c:v>
                </c:pt>
                <c:pt idx="923">
                  <c:v>57.773031027610294</c:v>
                </c:pt>
                <c:pt idx="924">
                  <c:v>23.104047826180192</c:v>
                </c:pt>
                <c:pt idx="925">
                  <c:v>13.138694148586962</c:v>
                </c:pt>
                <c:pt idx="926">
                  <c:v>0.92479071850771577</c:v>
                </c:pt>
                <c:pt idx="927">
                  <c:v>49.922709760065082</c:v>
                </c:pt>
                <c:pt idx="928">
                  <c:v>32.818150176410505</c:v>
                </c:pt>
                <c:pt idx="929">
                  <c:v>31.836152312491791</c:v>
                </c:pt>
                <c:pt idx="930">
                  <c:v>26.956288746723629</c:v>
                </c:pt>
                <c:pt idx="931">
                  <c:v>3.7570816897859602</c:v>
                </c:pt>
                <c:pt idx="932">
                  <c:v>45.628487685944286</c:v>
                </c:pt>
                <c:pt idx="933">
                  <c:v>57.53995970849838</c:v>
                </c:pt>
                <c:pt idx="934">
                  <c:v>9.3537803943418609</c:v>
                </c:pt>
                <c:pt idx="935">
                  <c:v>12.092681600947571</c:v>
                </c:pt>
                <c:pt idx="936">
                  <c:v>34.145704339938113</c:v>
                </c:pt>
                <c:pt idx="937">
                  <c:v>66.404806235306793</c:v>
                </c:pt>
                <c:pt idx="938">
                  <c:v>45.024680149982345</c:v>
                </c:pt>
                <c:pt idx="939">
                  <c:v>28.090860506777116</c:v>
                </c:pt>
                <c:pt idx="940">
                  <c:v>33.015993904936153</c:v>
                </c:pt>
                <c:pt idx="941">
                  <c:v>16.319904873917007</c:v>
                </c:pt>
                <c:pt idx="942">
                  <c:v>31.168819500262142</c:v>
                </c:pt>
                <c:pt idx="943">
                  <c:v>6.3440463307096892E-2</c:v>
                </c:pt>
                <c:pt idx="944">
                  <c:v>43.228097006217105</c:v>
                </c:pt>
                <c:pt idx="945">
                  <c:v>60.529832969450112</c:v>
                </c:pt>
                <c:pt idx="946">
                  <c:v>55.695989569612209</c:v>
                </c:pt>
                <c:pt idx="947">
                  <c:v>42.523969710707782</c:v>
                </c:pt>
                <c:pt idx="948">
                  <c:v>15.960049712541824</c:v>
                </c:pt>
                <c:pt idx="949">
                  <c:v>6.3096686868277754E-2</c:v>
                </c:pt>
                <c:pt idx="950">
                  <c:v>15.468569335579772</c:v>
                </c:pt>
                <c:pt idx="951">
                  <c:v>43.937075598651049</c:v>
                </c:pt>
                <c:pt idx="952">
                  <c:v>7.1185076209014904E-3</c:v>
                </c:pt>
                <c:pt idx="953">
                  <c:v>15.017078961992112</c:v>
                </c:pt>
                <c:pt idx="954">
                  <c:v>13.812295763696818</c:v>
                </c:pt>
                <c:pt idx="955">
                  <c:v>43.891785118824082</c:v>
                </c:pt>
                <c:pt idx="956">
                  <c:v>15.21604087961502</c:v>
                </c:pt>
                <c:pt idx="957">
                  <c:v>2.1014343358221592</c:v>
                </c:pt>
                <c:pt idx="958">
                  <c:v>20.968325130967557</c:v>
                </c:pt>
                <c:pt idx="959">
                  <c:v>18.069024098436202</c:v>
                </c:pt>
                <c:pt idx="960">
                  <c:v>58.886525951948144</c:v>
                </c:pt>
                <c:pt idx="961">
                  <c:v>54.251894098178546</c:v>
                </c:pt>
                <c:pt idx="962">
                  <c:v>15.67673028109475</c:v>
                </c:pt>
                <c:pt idx="963">
                  <c:v>17.464349390511636</c:v>
                </c:pt>
                <c:pt idx="964">
                  <c:v>44.813305418875863</c:v>
                </c:pt>
                <c:pt idx="965">
                  <c:v>6.4781366240983393</c:v>
                </c:pt>
                <c:pt idx="966">
                  <c:v>0.29573619882767188</c:v>
                </c:pt>
                <c:pt idx="967">
                  <c:v>9.0318577230917199E-2</c:v>
                </c:pt>
                <c:pt idx="968">
                  <c:v>15.690537512500129</c:v>
                </c:pt>
                <c:pt idx="969">
                  <c:v>31.518516981961803</c:v>
                </c:pt>
                <c:pt idx="970">
                  <c:v>29.350918539856291</c:v>
                </c:pt>
                <c:pt idx="971">
                  <c:v>27.068802447507238</c:v>
                </c:pt>
                <c:pt idx="972">
                  <c:v>16.701600141223889</c:v>
                </c:pt>
                <c:pt idx="973">
                  <c:v>26.652841056999893</c:v>
                </c:pt>
                <c:pt idx="974">
                  <c:v>30.336126619472655</c:v>
                </c:pt>
                <c:pt idx="975">
                  <c:v>34.577134619582196</c:v>
                </c:pt>
                <c:pt idx="976">
                  <c:v>47.023123277665405</c:v>
                </c:pt>
                <c:pt idx="977">
                  <c:v>17.185872910009692</c:v>
                </c:pt>
                <c:pt idx="978">
                  <c:v>58.872716872763675</c:v>
                </c:pt>
                <c:pt idx="979">
                  <c:v>12.610223671543533</c:v>
                </c:pt>
                <c:pt idx="980">
                  <c:v>0.12928280344111709</c:v>
                </c:pt>
                <c:pt idx="981">
                  <c:v>0.11914971131921497</c:v>
                </c:pt>
                <c:pt idx="982">
                  <c:v>0.30217986135382352</c:v>
                </c:pt>
                <c:pt idx="983">
                  <c:v>1.1129734666716815</c:v>
                </c:pt>
                <c:pt idx="984">
                  <c:v>22.230836206397129</c:v>
                </c:pt>
                <c:pt idx="985">
                  <c:v>35.471886144100644</c:v>
                </c:pt>
                <c:pt idx="986">
                  <c:v>15.88488274937432</c:v>
                </c:pt>
                <c:pt idx="987">
                  <c:v>15.136475564524996</c:v>
                </c:pt>
                <c:pt idx="988">
                  <c:v>16.829848260265042</c:v>
                </c:pt>
                <c:pt idx="989">
                  <c:v>8.038690477028883</c:v>
                </c:pt>
                <c:pt idx="990">
                  <c:v>5.3371591678961545</c:v>
                </c:pt>
                <c:pt idx="991">
                  <c:v>9.3498447518421166</c:v>
                </c:pt>
                <c:pt idx="992">
                  <c:v>2.7923175648324797E-3</c:v>
                </c:pt>
                <c:pt idx="993">
                  <c:v>14.473977275212022</c:v>
                </c:pt>
                <c:pt idx="994">
                  <c:v>12.67752525451767</c:v>
                </c:pt>
                <c:pt idx="995">
                  <c:v>14.93561597709367</c:v>
                </c:pt>
                <c:pt idx="996">
                  <c:v>4.2771214532837908E-2</c:v>
                </c:pt>
                <c:pt idx="997">
                  <c:v>18.720873396587599</c:v>
                </c:pt>
                <c:pt idx="998">
                  <c:v>19.435013326416932</c:v>
                </c:pt>
                <c:pt idx="999">
                  <c:v>35.194746930452432</c:v>
                </c:pt>
                <c:pt idx="1000">
                  <c:v>31.441616048806729</c:v>
                </c:pt>
              </c:numCache>
            </c:numRef>
          </c:yVal>
        </c:ser>
        <c:axId val="35978624"/>
        <c:axId val="52606848"/>
      </c:scatterChart>
      <c:valAx>
        <c:axId val="35978624"/>
        <c:scaling>
          <c:orientation val="minMax"/>
          <c:max val="1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sz="1400" dirty="0"/>
                  <a:t>Time(s)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52606848"/>
        <c:crosses val="autoZero"/>
        <c:crossBetween val="midCat"/>
        <c:majorUnit val="200"/>
      </c:valAx>
      <c:valAx>
        <c:axId val="52606848"/>
        <c:scaling>
          <c:orientation val="minMax"/>
          <c:max val="140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it-IT" sz="1400"/>
                  <a:t>Bandwidth</a:t>
                </a:r>
                <a:r>
                  <a:rPr lang="it-IT" sz="1400" baseline="0"/>
                  <a:t> (Mbps)</a:t>
                </a:r>
                <a:endParaRPr lang="it-IT" sz="1400"/>
              </a:p>
            </c:rich>
          </c:tx>
          <c:layout/>
        </c:title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35978624"/>
        <c:crosses val="autoZero"/>
        <c:crossBetween val="midCat"/>
      </c:valAx>
      <c:spPr>
        <a:noFill/>
        <a:ln w="25400">
          <a:noFill/>
        </a:ln>
      </c:spPr>
    </c:plotArea>
    <c:plotVisOnly val="1"/>
  </c:chart>
  <c:spPr>
    <a:solidFill>
      <a:schemeClr val="accent5">
        <a:lumMod val="20000"/>
        <a:lumOff val="80000"/>
      </a:schemeClr>
    </a:solidFill>
    <a:ln>
      <a:solidFill>
        <a:schemeClr val="accent1">
          <a:shade val="95000"/>
          <a:satMod val="105000"/>
        </a:schemeClr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68126-B3F8-4FBE-B851-E8363BF06C35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AA9C2-CC1E-458A-A74A-502206944F1A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4B33-064A-4F9A-A412-13C9478DCF4D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DC6-7B60-4211-9C58-D517156E9E4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4B33-064A-4F9A-A412-13C9478DCF4D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0ADC6-7B60-4211-9C58-D517156E9E48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3707904" y="6165304"/>
            <a:ext cx="5436096" cy="692696"/>
            <a:chOff x="3707904" y="0"/>
            <a:chExt cx="5436096" cy="692696"/>
          </a:xfrm>
        </p:grpSpPr>
        <p:sp>
          <p:nvSpPr>
            <p:cNvPr id="5" name="Ovale 4"/>
            <p:cNvSpPr/>
            <p:nvPr/>
          </p:nvSpPr>
          <p:spPr>
            <a:xfrm>
              <a:off x="3707904" y="0"/>
              <a:ext cx="720080" cy="6926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4067944" y="0"/>
              <a:ext cx="5076056" cy="6926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67944" y="0"/>
              <a:ext cx="5076056" cy="655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asellaDiTesto 9"/>
          <p:cNvSpPr txBox="1"/>
          <p:nvPr/>
        </p:nvSpPr>
        <p:spPr>
          <a:xfrm>
            <a:off x="1918646" y="1704871"/>
            <a:ext cx="505939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</a:t>
            </a:r>
            <a:b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with nuclear emulsion</a:t>
            </a:r>
          </a:p>
        </p:txBody>
      </p:sp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4031432" y="6165304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ottotitolo 2"/>
          <p:cNvSpPr>
            <a:spLocks noGrp="1"/>
          </p:cNvSpPr>
          <p:nvPr>
            <p:ph type="subTitle" idx="1"/>
          </p:nvPr>
        </p:nvSpPr>
        <p:spPr>
          <a:xfrm>
            <a:off x="1763688" y="3717032"/>
            <a:ext cx="5616624" cy="936104"/>
          </a:xfrm>
        </p:spPr>
        <p:txBody>
          <a:bodyPr>
            <a:normAutofit fontScale="92500" lnSpcReduction="20000"/>
          </a:bodyPr>
          <a:lstStyle/>
          <a:p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Cristiano 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Bozza</a:t>
            </a:r>
            <a:r>
              <a:rPr lang="it-IT" sz="1400" baseline="30000" dirty="0" smtClean="0">
                <a:solidFill>
                  <a:schemeClr val="tx1"/>
                </a:solidFill>
                <a:latin typeface="Century Gothic" pitchFamily="34" charset="0"/>
              </a:rPr>
              <a:t>1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Lucia Consiglio</a:t>
            </a:r>
            <a:r>
              <a:rPr lang="it-IT" sz="1400" baseline="30000" dirty="0">
                <a:solidFill>
                  <a:schemeClr val="tx1"/>
                </a:solidFill>
                <a:latin typeface="Century Gothic" pitchFamily="34" charset="0"/>
              </a:rPr>
              <a:t>2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, Nicola D'Ambrosio</a:t>
            </a:r>
            <a:r>
              <a:rPr lang="it-IT" sz="1400" baseline="30000" dirty="0">
                <a:solidFill>
                  <a:schemeClr val="tx1"/>
                </a:solidFill>
                <a:latin typeface="Century Gothic" pitchFamily="34" charset="0"/>
              </a:rPr>
              <a:t>3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Giovanni 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De Lellis</a:t>
            </a:r>
            <a:r>
              <a:rPr lang="it-IT" sz="1400" baseline="30000" dirty="0">
                <a:solidFill>
                  <a:schemeClr val="tx1"/>
                </a:solidFill>
                <a:latin typeface="Century Gothic" pitchFamily="34" charset="0"/>
              </a:rPr>
              <a:t>4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, Chiara De Sio</a:t>
            </a:r>
            <a:r>
              <a:rPr lang="it-IT" sz="1400" baseline="30000" dirty="0">
                <a:solidFill>
                  <a:schemeClr val="tx1"/>
                </a:solidFill>
                <a:latin typeface="Century Gothic" pitchFamily="34" charset="0"/>
              </a:rPr>
              <a:t>5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, Natalia Di Marco</a:t>
            </a:r>
            <a:r>
              <a:rPr lang="it-IT" sz="1400" baseline="30000" dirty="0">
                <a:solidFill>
                  <a:schemeClr val="tx1"/>
                </a:solidFill>
                <a:latin typeface="Century Gothic" pitchFamily="34" charset="0"/>
              </a:rPr>
              <a:t>3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it-IT" sz="1400" dirty="0" err="1" smtClean="0">
                <a:solidFill>
                  <a:schemeClr val="tx1"/>
                </a:solidFill>
                <a:latin typeface="Century Gothic" pitchFamily="34" charset="0"/>
              </a:rPr>
              <a:t>Umut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Kose</a:t>
            </a:r>
            <a:r>
              <a:rPr lang="it-IT" sz="1400" baseline="30000" dirty="0">
                <a:solidFill>
                  <a:schemeClr val="tx1"/>
                </a:solidFill>
                <a:latin typeface="Century Gothic" pitchFamily="34" charset="0"/>
              </a:rPr>
              <a:t>6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, Eduardo Medinaceli</a:t>
            </a:r>
            <a:r>
              <a:rPr lang="it-IT" sz="1400" baseline="30000" dirty="0">
                <a:solidFill>
                  <a:schemeClr val="tx1"/>
                </a:solidFill>
                <a:latin typeface="Century Gothic" pitchFamily="34" charset="0"/>
              </a:rPr>
              <a:t>7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it-IT" sz="1400" dirty="0" err="1">
                <a:solidFill>
                  <a:schemeClr val="tx1"/>
                </a:solidFill>
                <a:latin typeface="Century Gothic" pitchFamily="34" charset="0"/>
              </a:rPr>
              <a:t>Seigo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 Miyamoto</a:t>
            </a:r>
            <a:r>
              <a:rPr lang="it-IT" sz="1400" baseline="30000" dirty="0">
                <a:solidFill>
                  <a:schemeClr val="tx1"/>
                </a:solidFill>
                <a:latin typeface="Century Gothic" pitchFamily="34" charset="0"/>
              </a:rPr>
              <a:t>8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it-IT" sz="1400" dirty="0" err="1" smtClean="0">
                <a:solidFill>
                  <a:schemeClr val="tx1"/>
                </a:solidFill>
                <a:latin typeface="Century Gothic" pitchFamily="34" charset="0"/>
              </a:rPr>
              <a:t>Ryuichi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Nishiyama</a:t>
            </a:r>
            <a:r>
              <a:rPr lang="it-IT" sz="1400" baseline="30000" dirty="0">
                <a:solidFill>
                  <a:schemeClr val="tx1"/>
                </a:solidFill>
                <a:latin typeface="Century Gothic" pitchFamily="34" charset="0"/>
              </a:rPr>
              <a:t>8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, Fabio Pupilli</a:t>
            </a:r>
            <a:r>
              <a:rPr lang="it-IT" sz="1400" baseline="30000" dirty="0">
                <a:solidFill>
                  <a:schemeClr val="tx1"/>
                </a:solidFill>
                <a:latin typeface="Century Gothic" pitchFamily="34" charset="0"/>
              </a:rPr>
              <a:t>3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, Simona Maria Stellacci</a:t>
            </a:r>
            <a:r>
              <a:rPr lang="it-IT" sz="1400" baseline="30000" dirty="0">
                <a:solidFill>
                  <a:schemeClr val="tx1"/>
                </a:solidFill>
                <a:latin typeface="Century Gothic" pitchFamily="34" charset="0"/>
              </a:rPr>
              <a:t>1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Chiara 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Sirignano</a:t>
            </a:r>
            <a:r>
              <a:rPr lang="it-IT" sz="1400" baseline="30000" dirty="0">
                <a:solidFill>
                  <a:schemeClr val="tx1"/>
                </a:solidFill>
                <a:latin typeface="Century Gothic" pitchFamily="34" charset="0"/>
              </a:rPr>
              <a:t>7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, Paolo Strolin</a:t>
            </a:r>
            <a:r>
              <a:rPr lang="it-IT" sz="1400" baseline="30000" dirty="0" smtClean="0">
                <a:solidFill>
                  <a:schemeClr val="tx1"/>
                </a:solidFill>
                <a:latin typeface="Century Gothic" pitchFamily="34" charset="0"/>
              </a:rPr>
              <a:t>4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it-IT" sz="1400" dirty="0" err="1">
                <a:solidFill>
                  <a:schemeClr val="tx1"/>
                </a:solidFill>
                <a:latin typeface="Century Gothic" pitchFamily="34" charset="0"/>
              </a:rPr>
              <a:t>Hiroyuki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 Tanaka</a:t>
            </a:r>
            <a:r>
              <a:rPr lang="it-IT" sz="1400" baseline="30000" dirty="0">
                <a:solidFill>
                  <a:schemeClr val="tx1"/>
                </a:solidFill>
                <a:latin typeface="Century Gothic" pitchFamily="34" charset="0"/>
              </a:rPr>
              <a:t>8</a:t>
            </a:r>
            <a:r>
              <a:rPr lang="it-IT" sz="1400" dirty="0">
                <a:solidFill>
                  <a:schemeClr val="tx1"/>
                </a:solidFill>
                <a:latin typeface="Century Gothic" pitchFamily="34" charset="0"/>
              </a:rPr>
              <a:t>, Valeri </a:t>
            </a:r>
            <a:r>
              <a:rPr lang="it-IT" sz="1400" dirty="0" smtClean="0">
                <a:solidFill>
                  <a:schemeClr val="tx1"/>
                </a:solidFill>
                <a:latin typeface="Century Gothic" pitchFamily="34" charset="0"/>
              </a:rPr>
              <a:t>Tioukov</a:t>
            </a:r>
            <a:r>
              <a:rPr lang="it-IT" sz="1400" baseline="30000" dirty="0" smtClean="0">
                <a:solidFill>
                  <a:schemeClr val="tx1"/>
                </a:solidFill>
                <a:latin typeface="Century Gothic" pitchFamily="34" charset="0"/>
              </a:rPr>
              <a:t>2</a:t>
            </a:r>
            <a:endParaRPr lang="it-IT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51520" y="5373216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R="690"/>
            <a:r>
              <a:rPr lang="en-US" altLang="ja-JP" sz="900" i="1" kern="100" baseline="0" dirty="0" smtClean="0">
                <a:latin typeface="Century Gothic" pitchFamily="34" charset="0"/>
              </a:rPr>
              <a:t>University of Salerno and INFN</a:t>
            </a:r>
            <a:r>
              <a:rPr lang="it-IT" altLang="ja-JP" sz="900" i="1" kern="100" baseline="30000" dirty="0" smtClean="0">
                <a:latin typeface="Century Gothic" pitchFamily="34" charset="0"/>
              </a:rPr>
              <a:t>1</a:t>
            </a:r>
            <a:r>
              <a:rPr lang="it-IT" altLang="ja-JP" sz="900" i="1" kern="100" baseline="0" dirty="0" smtClean="0">
                <a:latin typeface="Century Gothic" pitchFamily="34" charset="0"/>
              </a:rPr>
              <a:t>, INFN Napoli</a:t>
            </a:r>
            <a:r>
              <a:rPr lang="it-IT" altLang="ja-JP" sz="900" i="1" kern="100" baseline="30000" dirty="0" smtClean="0">
                <a:latin typeface="Century Gothic" pitchFamily="34" charset="0"/>
              </a:rPr>
              <a:t>2</a:t>
            </a:r>
            <a:r>
              <a:rPr lang="it-IT" altLang="ja-JP" sz="900" i="1" kern="100" baseline="0" dirty="0" smtClean="0">
                <a:latin typeface="Century Gothic" pitchFamily="34" charset="0"/>
              </a:rPr>
              <a:t>, INFN / LNGS</a:t>
            </a:r>
            <a:r>
              <a:rPr lang="en-US" altLang="ja-JP" sz="900" i="1" kern="100" baseline="30000" dirty="0" smtClean="0">
                <a:latin typeface="Century Gothic" pitchFamily="34" charset="0"/>
              </a:rPr>
              <a:t>3</a:t>
            </a:r>
            <a:r>
              <a:rPr lang="en-US" altLang="ja-JP" sz="900" i="1" kern="100" baseline="0" dirty="0" smtClean="0">
                <a:latin typeface="Century Gothic" pitchFamily="34" charset="0"/>
              </a:rPr>
              <a:t>, </a:t>
            </a:r>
            <a:br>
              <a:rPr lang="en-US" altLang="ja-JP" sz="900" i="1" kern="100" baseline="0" dirty="0" smtClean="0">
                <a:latin typeface="Century Gothic" pitchFamily="34" charset="0"/>
              </a:rPr>
            </a:br>
            <a:r>
              <a:rPr lang="en-US" altLang="ja-JP" sz="900" i="1" kern="100" baseline="0" dirty="0" smtClean="0">
                <a:latin typeface="Century Gothic" pitchFamily="34" charset="0"/>
              </a:rPr>
              <a:t>University of Napoli and INFN</a:t>
            </a:r>
            <a:r>
              <a:rPr lang="it-IT" altLang="ja-JP" sz="900" i="1" kern="100" baseline="30000" dirty="0" smtClean="0">
                <a:latin typeface="Century Gothic" pitchFamily="34" charset="0"/>
              </a:rPr>
              <a:t>4</a:t>
            </a:r>
            <a:r>
              <a:rPr lang="it-IT" altLang="ja-JP" sz="900" i="1" kern="100" baseline="0" dirty="0" smtClean="0">
                <a:latin typeface="Century Gothic" pitchFamily="34" charset="0"/>
              </a:rPr>
              <a:t>,</a:t>
            </a:r>
            <a:r>
              <a:rPr lang="ja-JP" altLang="it-IT" sz="900" i="1" kern="100" baseline="0" dirty="0" smtClean="0">
                <a:latin typeface="Century Gothic" pitchFamily="34" charset="0"/>
              </a:rPr>
              <a:t> </a:t>
            </a:r>
            <a:r>
              <a:rPr lang="it-IT" altLang="ja-JP" sz="900" i="1" kern="100" baseline="0" dirty="0" err="1" smtClean="0">
                <a:latin typeface="Century Gothic" pitchFamily="34" charset="0"/>
              </a:rPr>
              <a:t>University</a:t>
            </a:r>
            <a:r>
              <a:rPr lang="it-IT" altLang="ja-JP" sz="900" i="1" kern="100" baseline="0" dirty="0" smtClean="0">
                <a:latin typeface="Century Gothic" pitchFamily="34" charset="0"/>
              </a:rPr>
              <a:t> </a:t>
            </a:r>
            <a:r>
              <a:rPr lang="it-IT" altLang="ja-JP" sz="900" i="1" kern="100" baseline="0" dirty="0" err="1" smtClean="0">
                <a:latin typeface="Century Gothic" pitchFamily="34" charset="0"/>
              </a:rPr>
              <a:t>of</a:t>
            </a:r>
            <a:r>
              <a:rPr lang="it-IT" altLang="ja-JP" sz="900" i="1" kern="100" baseline="0" dirty="0" smtClean="0">
                <a:latin typeface="Century Gothic" pitchFamily="34" charset="0"/>
              </a:rPr>
              <a:t> Salerno</a:t>
            </a:r>
            <a:r>
              <a:rPr lang="it-IT" altLang="ja-JP" sz="900" i="1" kern="100" baseline="30000" dirty="0" smtClean="0">
                <a:latin typeface="Century Gothic" pitchFamily="34" charset="0"/>
              </a:rPr>
              <a:t>5</a:t>
            </a:r>
            <a:r>
              <a:rPr lang="it-IT" altLang="ja-JP" sz="900" i="1" kern="100" baseline="0" dirty="0" smtClean="0">
                <a:latin typeface="Century Gothic" pitchFamily="34" charset="0"/>
              </a:rPr>
              <a:t>,</a:t>
            </a:r>
            <a:r>
              <a:rPr lang="ja-JP" altLang="it-IT" sz="900" i="1" kern="100" baseline="0" dirty="0" smtClean="0">
                <a:latin typeface="Century Gothic" pitchFamily="34" charset="0"/>
              </a:rPr>
              <a:t> </a:t>
            </a:r>
            <a:r>
              <a:rPr lang="it-IT" altLang="ja-JP" sz="900" i="1" kern="100" baseline="0" dirty="0" smtClean="0">
                <a:latin typeface="Century Gothic" pitchFamily="34" charset="0"/>
              </a:rPr>
              <a:t/>
            </a:r>
            <a:br>
              <a:rPr lang="it-IT" altLang="ja-JP" sz="900" i="1" kern="100" baseline="0" dirty="0" smtClean="0">
                <a:latin typeface="Century Gothic" pitchFamily="34" charset="0"/>
              </a:rPr>
            </a:br>
            <a:r>
              <a:rPr lang="it-IT" altLang="ja-JP" sz="900" i="1" kern="100" baseline="0" dirty="0" smtClean="0">
                <a:latin typeface="Century Gothic" pitchFamily="34" charset="0"/>
              </a:rPr>
              <a:t>INFN Padova</a:t>
            </a:r>
            <a:r>
              <a:rPr lang="it-IT" altLang="ja-JP" sz="900" i="1" kern="100" baseline="30000" dirty="0" smtClean="0">
                <a:latin typeface="Century Gothic" pitchFamily="34" charset="0"/>
              </a:rPr>
              <a:t>6</a:t>
            </a:r>
            <a:r>
              <a:rPr lang="it-IT" altLang="ja-JP" sz="900" i="1" kern="100" baseline="0" dirty="0" smtClean="0">
                <a:latin typeface="Century Gothic" pitchFamily="34" charset="0"/>
              </a:rPr>
              <a:t>,</a:t>
            </a:r>
            <a:r>
              <a:rPr lang="ja-JP" altLang="it-IT" sz="900" i="1" kern="100" baseline="0" dirty="0" smtClean="0">
                <a:latin typeface="Century Gothic" pitchFamily="34" charset="0"/>
              </a:rPr>
              <a:t> </a:t>
            </a:r>
            <a:r>
              <a:rPr lang="en-US" altLang="ja-JP" sz="900" i="1" kern="100" baseline="0" dirty="0" smtClean="0">
                <a:latin typeface="Century Gothic" pitchFamily="34" charset="0"/>
              </a:rPr>
              <a:t>University of </a:t>
            </a:r>
            <a:r>
              <a:rPr lang="en-US" altLang="ja-JP" sz="900" i="1" kern="100" baseline="0" dirty="0" err="1" smtClean="0">
                <a:latin typeface="Century Gothic" pitchFamily="34" charset="0"/>
              </a:rPr>
              <a:t>Padova</a:t>
            </a:r>
            <a:r>
              <a:rPr lang="en-US" altLang="ja-JP" sz="900" i="1" kern="100" baseline="0" dirty="0" smtClean="0">
                <a:latin typeface="Century Gothic" pitchFamily="34" charset="0"/>
              </a:rPr>
              <a:t> and INFN</a:t>
            </a:r>
            <a:r>
              <a:rPr lang="it-IT" altLang="ja-JP" sz="900" i="1" kern="100" baseline="30000" dirty="0" smtClean="0">
                <a:latin typeface="Century Gothic" pitchFamily="34" charset="0"/>
              </a:rPr>
              <a:t>7</a:t>
            </a:r>
            <a:r>
              <a:rPr lang="it-IT" altLang="ja-JP" sz="900" i="1" kern="100" baseline="0" dirty="0" smtClean="0">
                <a:latin typeface="Century Gothic" pitchFamily="34" charset="0"/>
              </a:rPr>
              <a:t>,</a:t>
            </a:r>
            <a:r>
              <a:rPr lang="ja-JP" altLang="it-IT" sz="900" i="1" kern="100" baseline="0" dirty="0" smtClean="0">
                <a:latin typeface="Century Gothic" pitchFamily="34" charset="0"/>
              </a:rPr>
              <a:t> </a:t>
            </a:r>
            <a:r>
              <a:rPr lang="it-IT" altLang="ja-JP" sz="900" i="1" kern="100" baseline="0" dirty="0" err="1" smtClean="0">
                <a:latin typeface="Century Gothic" pitchFamily="34" charset="0"/>
              </a:rPr>
              <a:t>University</a:t>
            </a:r>
            <a:r>
              <a:rPr lang="it-IT" altLang="ja-JP" sz="900" i="1" kern="100" baseline="0" dirty="0" smtClean="0">
                <a:latin typeface="Century Gothic" pitchFamily="34" charset="0"/>
              </a:rPr>
              <a:t> </a:t>
            </a:r>
            <a:r>
              <a:rPr lang="it-IT" altLang="ja-JP" sz="900" i="1" kern="100" baseline="0" dirty="0" err="1" smtClean="0">
                <a:latin typeface="Century Gothic" pitchFamily="34" charset="0"/>
              </a:rPr>
              <a:t>of</a:t>
            </a:r>
            <a:r>
              <a:rPr lang="it-IT" altLang="ja-JP" sz="900" i="1" kern="100" baseline="0" dirty="0" smtClean="0">
                <a:latin typeface="Century Gothic" pitchFamily="34" charset="0"/>
              </a:rPr>
              <a:t> Tokyo</a:t>
            </a:r>
            <a:r>
              <a:rPr lang="it-IT" altLang="ja-JP" sz="900" i="1" kern="100" baseline="30000" dirty="0" smtClean="0">
                <a:latin typeface="Century Gothic" pitchFamily="34" charset="0"/>
              </a:rPr>
              <a:t>8</a:t>
            </a:r>
            <a:endParaRPr lang="ja-JP" altLang="it-IT" sz="900" i="1" kern="100" baseline="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10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764704"/>
            <a:ext cx="2244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ESS:</a:t>
            </a:r>
          </a:p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Image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processing </a:t>
            </a:r>
          </a:p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(SySal2000)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r="11062" b="8294"/>
          <a:stretch>
            <a:fillRect/>
          </a:stretch>
        </p:blipFill>
        <p:spPr bwMode="auto">
          <a:xfrm>
            <a:off x="64346" y="2122950"/>
            <a:ext cx="4123849" cy="34025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2" name="Picture 62" descr="D:\kryss\temp\sa\mc1310_2.bmp"/>
          <p:cNvPicPr>
            <a:picLocks noChangeAspect="1" noChangeArrowheads="1"/>
          </p:cNvPicPr>
          <p:nvPr/>
        </p:nvPicPr>
        <p:blipFill>
          <a:blip r:embed="rId4" cstate="print">
            <a:lum bright="-48000" contrast="78000"/>
          </a:blip>
          <a:srcRect r="23438" b="19531"/>
          <a:stretch>
            <a:fillRect/>
          </a:stretch>
        </p:blipFill>
        <p:spPr bwMode="auto">
          <a:xfrm>
            <a:off x="5436096" y="909637"/>
            <a:ext cx="3528000" cy="2966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2493388" y="801687"/>
            <a:ext cx="29915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15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images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10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grains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signal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/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image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,</a:t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3000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grains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background+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noise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shadows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scratches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spots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570215">
            <a:off x="3352800" y="2173287"/>
            <a:ext cx="2514600" cy="533400"/>
          </a:xfrm>
          <a:prstGeom prst="rightArrow">
            <a:avLst>
              <a:gd name="adj1" fmla="val 50000"/>
              <a:gd name="adj2" fmla="val 348661"/>
            </a:avLst>
          </a:prstGeom>
          <a:gradFill rotWithShape="0">
            <a:gsLst>
              <a:gs pos="0">
                <a:srgbClr val="66CCFF"/>
              </a:gs>
              <a:gs pos="100000">
                <a:srgbClr val="3333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1" name="Rectangle 54"/>
          <p:cNvSpPr>
            <a:spLocks noChangeArrowheads="1"/>
          </p:cNvSpPr>
          <p:nvPr/>
        </p:nvSpPr>
        <p:spPr bwMode="auto">
          <a:xfrm>
            <a:off x="3810000" y="2706687"/>
            <a:ext cx="13388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400">
                <a:solidFill>
                  <a:schemeClr val="tx2"/>
                </a:solidFill>
                <a:latin typeface="Century Gothic" pitchFamily="34" charset="0"/>
              </a:rPr>
              <a:t>2D FIR Filter+</a:t>
            </a:r>
            <a:br>
              <a:rPr lang="it-IT" sz="140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>
                <a:solidFill>
                  <a:schemeClr val="tx2"/>
                </a:solidFill>
                <a:latin typeface="Century Gothic" pitchFamily="34" charset="0"/>
              </a:rPr>
              <a:t>Equalization+</a:t>
            </a:r>
          </a:p>
          <a:p>
            <a:pPr algn="l"/>
            <a:r>
              <a:rPr lang="it-IT" sz="1400">
                <a:solidFill>
                  <a:schemeClr val="tx2"/>
                </a:solidFill>
                <a:latin typeface="Century Gothic" pitchFamily="34" charset="0"/>
              </a:rPr>
              <a:t>Threshold</a:t>
            </a:r>
            <a:endParaRPr lang="en-GB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 rot="652595">
            <a:off x="3352800" y="3697287"/>
            <a:ext cx="2514600" cy="533400"/>
          </a:xfrm>
          <a:prstGeom prst="rightArrow">
            <a:avLst>
              <a:gd name="adj1" fmla="val 50000"/>
              <a:gd name="adj2" fmla="val 348661"/>
            </a:avLst>
          </a:prstGeom>
          <a:gradFill rotWithShape="0">
            <a:gsLst>
              <a:gs pos="0">
                <a:srgbClr val="66CCFF"/>
              </a:gs>
              <a:gs pos="100000">
                <a:srgbClr val="3333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5" name="Rectangle 57"/>
          <p:cNvSpPr>
            <a:spLocks noChangeArrowheads="1"/>
          </p:cNvSpPr>
          <p:nvPr/>
        </p:nvSpPr>
        <p:spPr bwMode="auto">
          <a:xfrm>
            <a:off x="6096000" y="3940175"/>
            <a:ext cx="22589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Grain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recognition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(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Host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PC,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multithreaded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Assembler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code)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6" name="AutoShape 58"/>
          <p:cNvSpPr>
            <a:spLocks noChangeArrowheads="1"/>
          </p:cNvSpPr>
          <p:nvPr/>
        </p:nvSpPr>
        <p:spPr bwMode="auto">
          <a:xfrm rot="9570215">
            <a:off x="3555777" y="4756752"/>
            <a:ext cx="2514600" cy="533400"/>
          </a:xfrm>
          <a:prstGeom prst="rightArrow">
            <a:avLst>
              <a:gd name="adj1" fmla="val 50000"/>
              <a:gd name="adj2" fmla="val 348661"/>
            </a:avLst>
          </a:prstGeom>
          <a:gradFill rotWithShape="0">
            <a:gsLst>
              <a:gs pos="0">
                <a:srgbClr val="66CCFF"/>
              </a:gs>
              <a:gs pos="100000">
                <a:srgbClr val="3333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7" name="AutoShape 60"/>
          <p:cNvSpPr>
            <a:spLocks noChangeArrowheads="1"/>
          </p:cNvSpPr>
          <p:nvPr/>
        </p:nvSpPr>
        <p:spPr bwMode="auto">
          <a:xfrm rot="652595">
            <a:off x="4162045" y="5678487"/>
            <a:ext cx="2514600" cy="533400"/>
          </a:xfrm>
          <a:prstGeom prst="rightArrow">
            <a:avLst>
              <a:gd name="adj1" fmla="val 50000"/>
              <a:gd name="adj2" fmla="val 348661"/>
            </a:avLst>
          </a:prstGeom>
          <a:gradFill rotWithShape="0">
            <a:gsLst>
              <a:gs pos="0">
                <a:srgbClr val="66CCFF"/>
              </a:gs>
              <a:gs pos="100000">
                <a:srgbClr val="3333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8" name="Rectangle 61"/>
          <p:cNvSpPr>
            <a:spLocks noChangeArrowheads="1"/>
          </p:cNvSpPr>
          <p:nvPr/>
        </p:nvSpPr>
        <p:spPr bwMode="auto">
          <a:xfrm>
            <a:off x="6660232" y="5799137"/>
            <a:ext cx="2312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300 ÷ 3000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microtracks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/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view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9" name="Rectangle 59"/>
          <p:cNvSpPr>
            <a:spLocks noChangeArrowheads="1"/>
          </p:cNvSpPr>
          <p:nvPr/>
        </p:nvSpPr>
        <p:spPr bwMode="auto">
          <a:xfrm>
            <a:off x="381000" y="5509681"/>
            <a:ext cx="27061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3D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microtrack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reconstruction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(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Host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PC or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tracking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servers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b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multithreaded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C++ code)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11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395537" y="1457489"/>
            <a:ext cx="37444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Tracking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: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recognition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of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aligned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sequences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of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grains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in 2D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images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(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microtracks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)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2" name="Rectangle 59"/>
          <p:cNvSpPr>
            <a:spLocks noChangeArrowheads="1"/>
          </p:cNvSpPr>
          <p:nvPr/>
        </p:nvSpPr>
        <p:spPr bwMode="auto">
          <a:xfrm>
            <a:off x="381000" y="2773377"/>
            <a:ext cx="271099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Highly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optimized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algorithm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to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deal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with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big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combinatorial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b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smtClean="0">
                <a:solidFill>
                  <a:schemeClr val="tx2"/>
                </a:solidFill>
                <a:latin typeface="Century Gothic" pitchFamily="34" charset="0"/>
              </a:rPr>
              <a:t>complexity</a:t>
            </a:r>
            <a:endParaRPr lang="it-IT" sz="1400" dirty="0" smtClean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9" name="Parallelogramma 18"/>
          <p:cNvSpPr/>
          <p:nvPr/>
        </p:nvSpPr>
        <p:spPr>
          <a:xfrm>
            <a:off x="4716016" y="1916832"/>
            <a:ext cx="3528392" cy="648072"/>
          </a:xfrm>
          <a:prstGeom prst="parallelogram">
            <a:avLst>
              <a:gd name="adj" fmla="val 514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0" name="Parallelogramma 19"/>
          <p:cNvSpPr/>
          <p:nvPr/>
        </p:nvSpPr>
        <p:spPr>
          <a:xfrm>
            <a:off x="4716016" y="2665731"/>
            <a:ext cx="3528392" cy="619253"/>
          </a:xfrm>
          <a:prstGeom prst="parallelogram">
            <a:avLst>
              <a:gd name="adj" fmla="val 514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1" name="Parallelogramma 20"/>
          <p:cNvSpPr/>
          <p:nvPr/>
        </p:nvSpPr>
        <p:spPr>
          <a:xfrm>
            <a:off x="4716016" y="3414630"/>
            <a:ext cx="3528392" cy="662442"/>
          </a:xfrm>
          <a:prstGeom prst="parallelogram">
            <a:avLst>
              <a:gd name="adj" fmla="val 514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3" name="Parallelogramma 22"/>
          <p:cNvSpPr/>
          <p:nvPr/>
        </p:nvSpPr>
        <p:spPr>
          <a:xfrm>
            <a:off x="4716016" y="5661328"/>
            <a:ext cx="3528392" cy="575984"/>
          </a:xfrm>
          <a:prstGeom prst="parallelogram">
            <a:avLst>
              <a:gd name="adj" fmla="val 514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5" name="Parallelogramma 24"/>
          <p:cNvSpPr/>
          <p:nvPr/>
        </p:nvSpPr>
        <p:spPr>
          <a:xfrm>
            <a:off x="4716016" y="4163529"/>
            <a:ext cx="3528392" cy="633623"/>
          </a:xfrm>
          <a:prstGeom prst="parallelogram">
            <a:avLst>
              <a:gd name="adj" fmla="val 514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6" name="Parallelogramma 25"/>
          <p:cNvSpPr/>
          <p:nvPr/>
        </p:nvSpPr>
        <p:spPr>
          <a:xfrm>
            <a:off x="4716016" y="4912428"/>
            <a:ext cx="3528392" cy="604804"/>
          </a:xfrm>
          <a:prstGeom prst="parallelogram">
            <a:avLst>
              <a:gd name="adj" fmla="val 514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092280" y="20608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8" name="Ovale 27"/>
          <p:cNvSpPr/>
          <p:nvPr/>
        </p:nvSpPr>
        <p:spPr>
          <a:xfrm>
            <a:off x="6876256" y="28529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6372200" y="42930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0" name="Ovale 29"/>
          <p:cNvSpPr/>
          <p:nvPr/>
        </p:nvSpPr>
        <p:spPr>
          <a:xfrm>
            <a:off x="6084168" y="51571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1" name="Ovale 30"/>
          <p:cNvSpPr/>
          <p:nvPr/>
        </p:nvSpPr>
        <p:spPr>
          <a:xfrm>
            <a:off x="5868144" y="58772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cxnSp>
        <p:nvCxnSpPr>
          <p:cNvPr id="32" name="Connettore 1 31"/>
          <p:cNvCxnSpPr/>
          <p:nvPr/>
        </p:nvCxnSpPr>
        <p:spPr>
          <a:xfrm flipH="1">
            <a:off x="5796136" y="1556792"/>
            <a:ext cx="1656184" cy="489654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/>
          <p:cNvSpPr/>
          <p:nvPr/>
        </p:nvSpPr>
        <p:spPr>
          <a:xfrm>
            <a:off x="5508104" y="2213248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4" name="Ovale 33"/>
          <p:cNvSpPr/>
          <p:nvPr/>
        </p:nvSpPr>
        <p:spPr>
          <a:xfrm>
            <a:off x="5940152" y="299695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5364088" y="4293096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6" name="Ovale 35"/>
          <p:cNvSpPr/>
          <p:nvPr/>
        </p:nvSpPr>
        <p:spPr>
          <a:xfrm>
            <a:off x="7524328" y="3573016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7" name="Ovale 36"/>
          <p:cNvSpPr/>
          <p:nvPr/>
        </p:nvSpPr>
        <p:spPr>
          <a:xfrm>
            <a:off x="5508104" y="508518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8" name="Ovale 37"/>
          <p:cNvSpPr/>
          <p:nvPr/>
        </p:nvSpPr>
        <p:spPr>
          <a:xfrm>
            <a:off x="7020272" y="587727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95536" y="5293657"/>
            <a:ext cx="388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Parallel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processing: can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use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up</a:t>
            </a:r>
            <a:b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to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8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processors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/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cores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per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machine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827584" y="76470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ESS: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Tracking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(SySal2000)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12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3357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ESS: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Tracking</a:t>
            </a:r>
            <a:r>
              <a:rPr lang="it-IT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(SySal2000)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395536" y="1582921"/>
            <a:ext cx="83529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ScanGrid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: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use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powerful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machines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dedicated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to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on-line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tracking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/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computing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and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simplify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the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architecture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of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data-taking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618328"/>
            <a:ext cx="339144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ttangolo 18"/>
          <p:cNvSpPr/>
          <p:nvPr/>
        </p:nvSpPr>
        <p:spPr>
          <a:xfrm>
            <a:off x="2123728" y="2401724"/>
            <a:ext cx="7328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Grains</a:t>
            </a:r>
            <a:endParaRPr lang="it-IT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endParaRPr lang="it-IT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123728" y="4418528"/>
            <a:ext cx="71365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tracks</a:t>
            </a:r>
            <a:endParaRPr lang="it-IT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5496" y="3770456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Other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info</a:t>
            </a:r>
          </a:p>
          <a:p>
            <a:endParaRPr lang="it-IT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0" y="4130496"/>
            <a:ext cx="133164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(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setup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monitoring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)</a:t>
            </a:r>
          </a:p>
          <a:p>
            <a:endParaRPr lang="it-IT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graphicFrame>
        <p:nvGraphicFramePr>
          <p:cNvPr id="25" name="Chart 81"/>
          <p:cNvGraphicFramePr/>
          <p:nvPr/>
        </p:nvGraphicFramePr>
        <p:xfrm>
          <a:off x="4572000" y="2690336"/>
          <a:ext cx="4071966" cy="264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395536" y="5714672"/>
            <a:ext cx="835292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Installation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in Salerno: 70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tracking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cores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shared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by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4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microscopes</a:t>
            </a:r>
            <a:endParaRPr lang="it-IT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Installation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at LNGS: 80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tracking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cores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shared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by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10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microscopes</a:t>
            </a:r>
            <a:endParaRPr lang="it-IT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Automatic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load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balancing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(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different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quality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of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emulsion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requires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different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processing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power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)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13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395536" y="1772816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Tests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on 8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GeV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/c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pion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beams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755576" y="119675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ESS: </a:t>
            </a:r>
            <a:r>
              <a:rPr lang="it-IT" dirty="0" err="1">
                <a:solidFill>
                  <a:srgbClr val="002060"/>
                </a:solidFill>
                <a:latin typeface="Century Gothic" pitchFamily="34" charset="0"/>
              </a:rPr>
              <a:t>c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urrent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performances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41" name="Picture 11" descr="D:\kryss\temp\sa\fuji_Jun_2004\eff_5_se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7771" y="2348880"/>
            <a:ext cx="5002213" cy="3608388"/>
          </a:xfrm>
          <a:prstGeom prst="rect">
            <a:avLst/>
          </a:prstGeom>
          <a:noFill/>
        </p:spPr>
      </p:pic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4531171" y="4907930"/>
            <a:ext cx="882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aseline="0">
                <a:solidFill>
                  <a:srgbClr val="FF0000"/>
                </a:solidFill>
                <a:latin typeface="Verdana" pitchFamily="34" charset="0"/>
              </a:rPr>
              <a:t>Sy = 0</a:t>
            </a:r>
            <a:endParaRPr lang="en-US" sz="1600" baseline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4531171" y="5212730"/>
            <a:ext cx="1435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aseline="0">
                <a:solidFill>
                  <a:srgbClr val="0000CC"/>
                </a:solidFill>
                <a:latin typeface="Verdana" pitchFamily="34" charset="0"/>
              </a:rPr>
              <a:t>Sy = -0.180</a:t>
            </a:r>
            <a:endParaRPr lang="en-US" sz="1600" baseline="0">
              <a:solidFill>
                <a:srgbClr val="0000CC"/>
              </a:solidFill>
              <a:latin typeface="Verdana" pitchFamily="34" charset="0"/>
            </a:endParaRPr>
          </a:p>
        </p:txBody>
      </p:sp>
      <p:pic>
        <p:nvPicPr>
          <p:cNvPr id="44" name="Picture 4" descr="D:\kryss\temp\sa\fuji_Jun_2004\tlgslopes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3491880" cy="3464326"/>
          </a:xfrm>
          <a:prstGeom prst="rect">
            <a:avLst/>
          </a:prstGeom>
          <a:noFill/>
        </p:spPr>
      </p:pic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5580112" y="3933056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600" baseline="0">
                <a:latin typeface="Verdana" pitchFamily="34" charset="0"/>
              </a:rPr>
              <a:t>Base-track</a:t>
            </a:r>
            <a:endParaRPr lang="en-US" sz="1600" baseline="0">
              <a:latin typeface="Verdana" pitchFamily="34" charset="0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4665712" y="2910706"/>
            <a:ext cx="124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aseline="0" dirty="0" err="1">
                <a:latin typeface="Verdana" pitchFamily="34" charset="0"/>
              </a:rPr>
              <a:t>Microtrack</a:t>
            </a:r>
            <a:endParaRPr lang="en-US" sz="1600" baseline="0" dirty="0">
              <a:latin typeface="Verdana" pitchFamily="34" charset="0"/>
            </a:endParaRP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323528" y="6001543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Notice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: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efficiency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depends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on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emulsion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quality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!!!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14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395536" y="1772816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Precision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of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film-to-film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track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connection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755576" y="119675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ESS: </a:t>
            </a:r>
            <a:r>
              <a:rPr lang="it-IT" dirty="0" err="1">
                <a:solidFill>
                  <a:srgbClr val="002060"/>
                </a:solidFill>
                <a:latin typeface="Century Gothic" pitchFamily="34" charset="0"/>
              </a:rPr>
              <a:t>c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urrent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performances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18" name="Picture 5" descr="D:\kryss\temp\sa\fuji_Jun_2004\t_vtracks_sx025_sy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64904"/>
            <a:ext cx="4354513" cy="2967038"/>
          </a:xfrm>
          <a:prstGeom prst="rect">
            <a:avLst/>
          </a:prstGeom>
          <a:noFill/>
        </p:spPr>
      </p:pic>
      <p:pic>
        <p:nvPicPr>
          <p:cNvPr id="20" name="Picture 7" descr="D:\kryss\temp\sa\fuji_Jun_2004\t_vtracks_sx600_sy18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64904"/>
            <a:ext cx="4354513" cy="2967038"/>
          </a:xfrm>
          <a:prstGeom prst="rect">
            <a:avLst/>
          </a:prstGeom>
          <a:noFill/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62000" y="3022104"/>
            <a:ext cx="1343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aseline="0">
                <a:latin typeface="Verdana" pitchFamily="34" charset="0"/>
              </a:rPr>
              <a:t>Sx = 0.025</a:t>
            </a:r>
            <a:br>
              <a:rPr lang="it-IT" sz="1600" baseline="0">
                <a:latin typeface="Verdana" pitchFamily="34" charset="0"/>
              </a:rPr>
            </a:br>
            <a:r>
              <a:rPr lang="it-IT" sz="1600" baseline="0">
                <a:latin typeface="Verdana" pitchFamily="34" charset="0"/>
              </a:rPr>
              <a:t>Sy = 0</a:t>
            </a:r>
            <a:endParaRPr lang="en-US" sz="1600" baseline="0">
              <a:latin typeface="Verdana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133975" y="3022104"/>
            <a:ext cx="1435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aseline="0">
                <a:latin typeface="Verdana" pitchFamily="34" charset="0"/>
              </a:rPr>
              <a:t>Sx = 0.600</a:t>
            </a:r>
            <a:br>
              <a:rPr lang="it-IT" sz="1600" baseline="0">
                <a:latin typeface="Verdana" pitchFamily="34" charset="0"/>
              </a:rPr>
            </a:br>
            <a:r>
              <a:rPr lang="it-IT" sz="1600" baseline="0">
                <a:latin typeface="Verdana" pitchFamily="34" charset="0"/>
              </a:rPr>
              <a:t>Sy = -0.180</a:t>
            </a:r>
            <a:endParaRPr lang="en-US" sz="1600" baseline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3" descr="D:\kryss\temp\sa\fuji_Jun_2004\l_vtracks_sx600_sy1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888" y="2564904"/>
            <a:ext cx="4354512" cy="2967038"/>
          </a:xfrm>
          <a:prstGeom prst="rect">
            <a:avLst/>
          </a:prstGeom>
          <a:noFill/>
        </p:spPr>
      </p:pic>
      <p:pic>
        <p:nvPicPr>
          <p:cNvPr id="23" name="Picture 11" descr="D:\kryss\temp\sa\fuji_Jun_2004\l_vtracks_sx025_sy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50195"/>
            <a:ext cx="4354513" cy="2967037"/>
          </a:xfrm>
          <a:prstGeom prst="rect">
            <a:avLst/>
          </a:prstGeom>
          <a:noFill/>
        </p:spPr>
      </p:pic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15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395536" y="1772816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Precision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of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film-to-film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track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connection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755576" y="119675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ESS: </a:t>
            </a:r>
            <a:r>
              <a:rPr lang="it-IT" dirty="0" err="1">
                <a:solidFill>
                  <a:srgbClr val="002060"/>
                </a:solidFill>
                <a:latin typeface="Century Gothic" pitchFamily="34" charset="0"/>
              </a:rPr>
              <a:t>c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urrent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performances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62000" y="3022104"/>
            <a:ext cx="1343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aseline="0">
                <a:latin typeface="Verdana" pitchFamily="34" charset="0"/>
              </a:rPr>
              <a:t>Sx = 0.025</a:t>
            </a:r>
            <a:br>
              <a:rPr lang="it-IT" sz="1600" baseline="0">
                <a:latin typeface="Verdana" pitchFamily="34" charset="0"/>
              </a:rPr>
            </a:br>
            <a:r>
              <a:rPr lang="it-IT" sz="1600" baseline="0">
                <a:latin typeface="Verdana" pitchFamily="34" charset="0"/>
              </a:rPr>
              <a:t>Sy = 0</a:t>
            </a:r>
            <a:endParaRPr lang="en-US" sz="1600" baseline="0">
              <a:latin typeface="Verdana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133975" y="3022104"/>
            <a:ext cx="1435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aseline="0" dirty="0" err="1">
                <a:latin typeface="Verdana" pitchFamily="34" charset="0"/>
              </a:rPr>
              <a:t>Sx</a:t>
            </a:r>
            <a:r>
              <a:rPr lang="it-IT" sz="1600" baseline="0" dirty="0">
                <a:latin typeface="Verdana" pitchFamily="34" charset="0"/>
              </a:rPr>
              <a:t> = 0.600</a:t>
            </a:r>
            <a:br>
              <a:rPr lang="it-IT" sz="1600" baseline="0" dirty="0">
                <a:latin typeface="Verdana" pitchFamily="34" charset="0"/>
              </a:rPr>
            </a:br>
            <a:r>
              <a:rPr lang="it-IT" sz="1600" baseline="0" dirty="0" err="1">
                <a:latin typeface="Verdana" pitchFamily="34" charset="0"/>
              </a:rPr>
              <a:t>Sy</a:t>
            </a:r>
            <a:r>
              <a:rPr lang="it-IT" sz="1600" baseline="0" dirty="0">
                <a:latin typeface="Verdana" pitchFamily="34" charset="0"/>
              </a:rPr>
              <a:t> = -0.180</a:t>
            </a:r>
            <a:endParaRPr lang="en-US" sz="1600" baseline="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16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620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Quick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Scanning System (QSS):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evolution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the ESS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62" name="Rettangolo 61"/>
          <p:cNvSpPr/>
          <p:nvPr/>
        </p:nvSpPr>
        <p:spPr>
          <a:xfrm>
            <a:off x="611560" y="3140968"/>
            <a:ext cx="66967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 Increase sensor size (area scanned at each </a:t>
            </a:r>
            <a:r>
              <a:rPr lang="en-US" sz="1400" dirty="0" err="1" smtClean="0">
                <a:solidFill>
                  <a:schemeClr val="tx2"/>
                </a:solidFill>
                <a:latin typeface="Century Gothic" pitchFamily="34" charset="0"/>
              </a:rPr>
              <a:t>tomographic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 sweep)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endParaRPr lang="en-US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Increase grabbing speed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endParaRPr lang="en-US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Increase processing speed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endParaRPr lang="en-US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Reduce dead time due to motion</a:t>
            </a:r>
            <a:endParaRPr lang="en-US" sz="1400" dirty="0"/>
          </a:p>
        </p:txBody>
      </p:sp>
      <p:sp>
        <p:nvSpPr>
          <p:cNvPr id="63" name="Rettangolo 62"/>
          <p:cNvSpPr/>
          <p:nvPr/>
        </p:nvSpPr>
        <p:spPr>
          <a:xfrm>
            <a:off x="611560" y="1682805"/>
            <a:ext cx="8280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Increase scanning speed: enable using larger areas 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sym typeface="Symbol"/>
              </a:rPr>
              <a:t>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 higher statistics</a:t>
            </a:r>
          </a:p>
          <a:p>
            <a:pPr>
              <a:buFont typeface="Symbol"/>
              <a:buChar char="Þ"/>
            </a:pP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 improve signal/background ratio</a:t>
            </a:r>
          </a:p>
          <a:p>
            <a:pPr>
              <a:buFont typeface="Symbol"/>
              <a:buChar char="Þ"/>
            </a:pP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 improve sensitivity to flux variations</a:t>
            </a:r>
          </a:p>
          <a:p>
            <a:pPr>
              <a:buFont typeface="Symbol"/>
              <a:buChar char="Þ"/>
            </a:pPr>
            <a:r>
              <a:rPr lang="en-US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improve sensitivity to density variations</a:t>
            </a:r>
          </a:p>
        </p:txBody>
      </p:sp>
      <p:sp>
        <p:nvSpPr>
          <p:cNvPr id="64" name="Rettangolo 63"/>
          <p:cNvSpPr/>
          <p:nvPr/>
        </p:nvSpPr>
        <p:spPr>
          <a:xfrm>
            <a:off x="611560" y="5067761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Keep data quality high: 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low number of fake tracks  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sym typeface="Symbol"/>
              </a:rPr>
              <a:t> effectively discriminate electrons from </a:t>
            </a:r>
            <a:r>
              <a:rPr lang="en-US" sz="1400" dirty="0" err="1" smtClean="0">
                <a:solidFill>
                  <a:schemeClr val="tx2"/>
                </a:solidFill>
                <a:latin typeface="Century Gothic" pitchFamily="34" charset="0"/>
                <a:sym typeface="Symbol"/>
              </a:rPr>
              <a:t>muons</a:t>
            </a:r>
            <a:endParaRPr lang="en-US" sz="1400" dirty="0" smtClean="0">
              <a:solidFill>
                <a:schemeClr val="tx2"/>
              </a:solidFill>
              <a:latin typeface="Century Gothic" pitchFamily="34" charset="0"/>
              <a:sym typeface="Symbol"/>
            </a:endParaRPr>
          </a:p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good precision  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sym typeface="Symbol"/>
              </a:rPr>
              <a:t> effectively discriminate electrons from </a:t>
            </a:r>
            <a:r>
              <a:rPr lang="en-US" sz="1400" dirty="0" err="1" smtClean="0">
                <a:solidFill>
                  <a:schemeClr val="tx2"/>
                </a:solidFill>
                <a:latin typeface="Century Gothic" pitchFamily="34" charset="0"/>
                <a:sym typeface="Symbol"/>
              </a:rPr>
              <a:t>muons</a:t>
            </a:r>
            <a:endParaRPr lang="en-US" sz="1400" dirty="0" smtClean="0">
              <a:solidFill>
                <a:schemeClr val="tx2"/>
              </a:solidFill>
              <a:latin typeface="Century Gothic" pitchFamily="34" charset="0"/>
              <a:sym typeface="Symbol"/>
            </a:endParaRPr>
          </a:p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high efficiency  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sym typeface="Symbol"/>
              </a:rPr>
              <a:t> increase data rate/unit area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  <a:sym typeface="Symbol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sym typeface="Symbol"/>
              </a:rPr>
              <a:t>(with triplet or quadruplet stacks, </a:t>
            </a:r>
            <a:r>
              <a:rPr lang="en-US" sz="1400" dirty="0" err="1" smtClean="0">
                <a:solidFill>
                  <a:schemeClr val="tx2"/>
                </a:solidFill>
                <a:latin typeface="Century Gothic" pitchFamily="34" charset="0"/>
                <a:sym typeface="Symbol"/>
              </a:rPr>
              <a:t>microtracking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sym typeface="Symbol"/>
              </a:rPr>
              <a:t> efficiency suppresses statistics with at least the 6</a:t>
            </a:r>
            <a:r>
              <a:rPr lang="en-US" sz="1400" baseline="30000" dirty="0" smtClean="0">
                <a:solidFill>
                  <a:schemeClr val="tx2"/>
                </a:solidFill>
                <a:latin typeface="Century Gothic" pitchFamily="34" charset="0"/>
                <a:sym typeface="Symbol"/>
              </a:rPr>
              <a:t>th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sym typeface="Symbol"/>
              </a:rPr>
              <a:t> power!)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17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QSS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63" name="Rettangolo 62"/>
          <p:cNvSpPr/>
          <p:nvPr/>
        </p:nvSpPr>
        <p:spPr>
          <a:xfrm>
            <a:off x="755576" y="1556792"/>
            <a:ext cx="3073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Same mechanics, new hardware</a:t>
            </a:r>
            <a:endParaRPr lang="en-US" sz="1400" baseline="30000" dirty="0">
              <a:solidFill>
                <a:schemeClr val="tx2"/>
              </a:solidFill>
            </a:endParaRPr>
          </a:p>
        </p:txBody>
      </p:sp>
      <p:pic>
        <p:nvPicPr>
          <p:cNvPr id="64" name="Immagine 63" descr="DSC_0849.JPG"/>
          <p:cNvPicPr>
            <a:picLocks noChangeAspect="1"/>
          </p:cNvPicPr>
          <p:nvPr/>
        </p:nvPicPr>
        <p:blipFill>
          <a:blip r:embed="rId3" cstate="print"/>
          <a:srcRect l="33321" t="8525" r="28195" b="38447"/>
          <a:stretch>
            <a:fillRect/>
          </a:stretch>
        </p:blipFill>
        <p:spPr>
          <a:xfrm>
            <a:off x="6300192" y="1628800"/>
            <a:ext cx="1811371" cy="1663936"/>
          </a:xfrm>
          <a:prstGeom prst="rect">
            <a:avLst/>
          </a:prstGeom>
        </p:spPr>
      </p:pic>
      <p:sp>
        <p:nvSpPr>
          <p:cNvPr id="65" name="Rettangolo 64"/>
          <p:cNvSpPr/>
          <p:nvPr/>
        </p:nvSpPr>
        <p:spPr>
          <a:xfrm>
            <a:off x="5900500" y="3356992"/>
            <a:ext cx="23794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4 </a:t>
            </a:r>
            <a:r>
              <a:rPr lang="en-US" sz="1400" dirty="0" err="1" smtClean="0">
                <a:solidFill>
                  <a:schemeClr val="tx2"/>
                </a:solidFill>
                <a:latin typeface="Century Gothic" pitchFamily="34" charset="0"/>
              </a:rPr>
              <a:t>Mpixel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 camera, 400 fps</a:t>
            </a:r>
            <a:endParaRPr lang="en-US" sz="1400" dirty="0"/>
          </a:p>
        </p:txBody>
      </p:sp>
      <p:pic>
        <p:nvPicPr>
          <p:cNvPr id="66" name="Immagine 65" descr="DSC_0872.JPG"/>
          <p:cNvPicPr>
            <a:picLocks noChangeAspect="1"/>
          </p:cNvPicPr>
          <p:nvPr/>
        </p:nvPicPr>
        <p:blipFill>
          <a:blip r:embed="rId4" cstate="print"/>
          <a:srcRect l="23068" t="19224" r="23068" b="19224"/>
          <a:stretch>
            <a:fillRect/>
          </a:stretch>
        </p:blipFill>
        <p:spPr>
          <a:xfrm>
            <a:off x="827584" y="2656657"/>
            <a:ext cx="1840617" cy="1402256"/>
          </a:xfrm>
          <a:prstGeom prst="rect">
            <a:avLst/>
          </a:prstGeom>
        </p:spPr>
      </p:pic>
      <p:sp>
        <p:nvSpPr>
          <p:cNvPr id="67" name="Rettangolo 66"/>
          <p:cNvSpPr/>
          <p:nvPr/>
        </p:nvSpPr>
        <p:spPr>
          <a:xfrm>
            <a:off x="755576" y="2132856"/>
            <a:ext cx="2520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Double CL frame grabber (</a:t>
            </a:r>
            <a:r>
              <a:rPr lang="en-US" sz="1400" dirty="0" err="1" smtClean="0">
                <a:solidFill>
                  <a:schemeClr val="tx2"/>
                </a:solidFill>
                <a:latin typeface="Century Gothic" pitchFamily="34" charset="0"/>
              </a:rPr>
              <a:t>Matrox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Century Gothic" pitchFamily="34" charset="0"/>
              </a:rPr>
              <a:t>Radient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)</a:t>
            </a:r>
            <a:endParaRPr lang="en-US" sz="1400" dirty="0"/>
          </a:p>
        </p:txBody>
      </p:sp>
      <p:pic>
        <p:nvPicPr>
          <p:cNvPr id="68" name="Immagine 67" descr="DSC_0864.JPG"/>
          <p:cNvPicPr>
            <a:picLocks noChangeAspect="1"/>
          </p:cNvPicPr>
          <p:nvPr/>
        </p:nvPicPr>
        <p:blipFill>
          <a:blip r:embed="rId5" cstate="print"/>
          <a:srcRect l="17942" r="17942"/>
          <a:stretch>
            <a:fillRect/>
          </a:stretch>
        </p:blipFill>
        <p:spPr>
          <a:xfrm>
            <a:off x="3851920" y="2656657"/>
            <a:ext cx="1584176" cy="1647199"/>
          </a:xfrm>
          <a:prstGeom prst="rect">
            <a:avLst/>
          </a:prstGeom>
        </p:spPr>
      </p:pic>
      <p:sp>
        <p:nvSpPr>
          <p:cNvPr id="69" name="Rettangolo 68"/>
          <p:cNvSpPr/>
          <p:nvPr/>
        </p:nvSpPr>
        <p:spPr>
          <a:xfrm>
            <a:off x="3923928" y="2224609"/>
            <a:ext cx="16417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New optics (20×)</a:t>
            </a:r>
            <a:endParaRPr lang="en-US" sz="1400" dirty="0"/>
          </a:p>
        </p:txBody>
      </p:sp>
      <p:pic>
        <p:nvPicPr>
          <p:cNvPr id="70" name="Immagine 69" descr="DSC_0853.JPG"/>
          <p:cNvPicPr>
            <a:picLocks noChangeAspect="1"/>
          </p:cNvPicPr>
          <p:nvPr/>
        </p:nvPicPr>
        <p:blipFill>
          <a:blip r:embed="rId6" cstate="print"/>
          <a:srcRect l="7042" t="42251" r="28167"/>
          <a:stretch>
            <a:fillRect/>
          </a:stretch>
        </p:blipFill>
        <p:spPr>
          <a:xfrm>
            <a:off x="827584" y="4581128"/>
            <a:ext cx="3312136" cy="1968115"/>
          </a:xfrm>
          <a:prstGeom prst="rect">
            <a:avLst/>
          </a:prstGeom>
        </p:spPr>
      </p:pic>
      <p:sp>
        <p:nvSpPr>
          <p:cNvPr id="71" name="Rettangolo 70"/>
          <p:cNvSpPr/>
          <p:nvPr/>
        </p:nvSpPr>
        <p:spPr>
          <a:xfrm>
            <a:off x="4211960" y="5733256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Image processing and tracking by GPU</a:t>
            </a:r>
            <a:endParaRPr lang="en-US" sz="1400" dirty="0"/>
          </a:p>
        </p:txBody>
      </p:sp>
      <p:pic>
        <p:nvPicPr>
          <p:cNvPr id="72" name="Immagine 71" descr="DSC_0855.JPG"/>
          <p:cNvPicPr>
            <a:picLocks noChangeAspect="1"/>
          </p:cNvPicPr>
          <p:nvPr/>
        </p:nvPicPr>
        <p:blipFill>
          <a:blip r:embed="rId7" cstate="print"/>
          <a:srcRect l="25632" t="7689" r="19050" b="7689"/>
          <a:stretch>
            <a:fillRect/>
          </a:stretch>
        </p:blipFill>
        <p:spPr>
          <a:xfrm rot="16200000">
            <a:off x="6752843" y="3912453"/>
            <a:ext cx="2080850" cy="2122056"/>
          </a:xfrm>
          <a:prstGeom prst="rect">
            <a:avLst/>
          </a:prstGeom>
        </p:spPr>
      </p:pic>
      <p:sp>
        <p:nvSpPr>
          <p:cNvPr id="73" name="Rettangolo 72"/>
          <p:cNvSpPr/>
          <p:nvPr/>
        </p:nvSpPr>
        <p:spPr>
          <a:xfrm>
            <a:off x="6588224" y="6021288"/>
            <a:ext cx="2379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New motion control unit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Pro-</a:t>
            </a:r>
            <a:r>
              <a:rPr lang="en-US" sz="1400" dirty="0" err="1" smtClean="0">
                <a:solidFill>
                  <a:schemeClr val="tx2"/>
                </a:solidFill>
                <a:latin typeface="Century Gothic" pitchFamily="34" charset="0"/>
              </a:rPr>
              <a:t>Dex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Century Gothic" pitchFamily="34" charset="0"/>
              </a:rPr>
              <a:t>MAXk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18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620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Quick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Scanning System (QSS):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evolution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the ESS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grpSp>
        <p:nvGrpSpPr>
          <p:cNvPr id="2" name="Gruppo 10"/>
          <p:cNvGrpSpPr/>
          <p:nvPr/>
        </p:nvGrpSpPr>
        <p:grpSpPr>
          <a:xfrm>
            <a:off x="1403648" y="1916832"/>
            <a:ext cx="2232248" cy="1368152"/>
            <a:chOff x="4283968" y="2204864"/>
            <a:chExt cx="3024336" cy="1872208"/>
          </a:xfrm>
        </p:grpSpPr>
        <p:sp>
          <p:nvSpPr>
            <p:cNvPr id="12" name="Parallelogramma 11"/>
            <p:cNvSpPr/>
            <p:nvPr/>
          </p:nvSpPr>
          <p:spPr>
            <a:xfrm>
              <a:off x="4283968" y="3717032"/>
              <a:ext cx="3024336" cy="360040"/>
            </a:xfrm>
            <a:prstGeom prst="parallelogram">
              <a:avLst>
                <a:gd name="adj" fmla="val 296542"/>
              </a:avLst>
            </a:prstGeom>
            <a:blipFill>
              <a:blip r:embed="rId3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ma 18"/>
            <p:cNvSpPr/>
            <p:nvPr/>
          </p:nvSpPr>
          <p:spPr>
            <a:xfrm>
              <a:off x="4283968" y="3501008"/>
              <a:ext cx="3024336" cy="360040"/>
            </a:xfrm>
            <a:prstGeom prst="parallelogram">
              <a:avLst>
                <a:gd name="adj" fmla="val 296542"/>
              </a:avLst>
            </a:prstGeom>
            <a:blipFill>
              <a:blip r:embed="rId3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ma 19"/>
            <p:cNvSpPr/>
            <p:nvPr/>
          </p:nvSpPr>
          <p:spPr>
            <a:xfrm>
              <a:off x="4283968" y="3284984"/>
              <a:ext cx="3024336" cy="360040"/>
            </a:xfrm>
            <a:prstGeom prst="parallelogram">
              <a:avLst>
                <a:gd name="adj" fmla="val 296542"/>
              </a:avLst>
            </a:prstGeom>
            <a:blipFill>
              <a:blip r:embed="rId3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ma 20"/>
            <p:cNvSpPr/>
            <p:nvPr/>
          </p:nvSpPr>
          <p:spPr>
            <a:xfrm>
              <a:off x="4283968" y="3068960"/>
              <a:ext cx="3024336" cy="360040"/>
            </a:xfrm>
            <a:prstGeom prst="parallelogram">
              <a:avLst>
                <a:gd name="adj" fmla="val 296542"/>
              </a:avLst>
            </a:prstGeom>
            <a:blipFill>
              <a:blip r:embed="rId3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ma 22"/>
            <p:cNvSpPr/>
            <p:nvPr/>
          </p:nvSpPr>
          <p:spPr>
            <a:xfrm>
              <a:off x="4283968" y="2852936"/>
              <a:ext cx="3024336" cy="360040"/>
            </a:xfrm>
            <a:prstGeom prst="parallelogram">
              <a:avLst>
                <a:gd name="adj" fmla="val 296542"/>
              </a:avLst>
            </a:prstGeom>
            <a:blipFill>
              <a:blip r:embed="rId3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ma 24"/>
            <p:cNvSpPr/>
            <p:nvPr/>
          </p:nvSpPr>
          <p:spPr>
            <a:xfrm>
              <a:off x="4283968" y="2636912"/>
              <a:ext cx="3024336" cy="360040"/>
            </a:xfrm>
            <a:prstGeom prst="parallelogram">
              <a:avLst>
                <a:gd name="adj" fmla="val 296542"/>
              </a:avLst>
            </a:prstGeom>
            <a:blipFill>
              <a:blip r:embed="rId3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ma 25"/>
            <p:cNvSpPr/>
            <p:nvPr/>
          </p:nvSpPr>
          <p:spPr>
            <a:xfrm>
              <a:off x="4283968" y="2420888"/>
              <a:ext cx="3024336" cy="360040"/>
            </a:xfrm>
            <a:prstGeom prst="parallelogram">
              <a:avLst>
                <a:gd name="adj" fmla="val 296542"/>
              </a:avLst>
            </a:prstGeom>
            <a:blipFill>
              <a:blip r:embed="rId3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ma 26"/>
            <p:cNvSpPr/>
            <p:nvPr/>
          </p:nvSpPr>
          <p:spPr>
            <a:xfrm>
              <a:off x="4283968" y="2204864"/>
              <a:ext cx="3024336" cy="360040"/>
            </a:xfrm>
            <a:prstGeom prst="parallelogram">
              <a:avLst>
                <a:gd name="adj" fmla="val 296542"/>
              </a:avLst>
            </a:prstGeom>
            <a:blipFill>
              <a:blip r:embed="rId3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Connettore 2 27"/>
          <p:cNvCxnSpPr/>
          <p:nvPr/>
        </p:nvCxnSpPr>
        <p:spPr>
          <a:xfrm>
            <a:off x="3275856" y="1700808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1403648" y="3429000"/>
            <a:ext cx="28312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Z motion, 2D images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read and processed on-the-fly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(vision processor in host PC)</a:t>
            </a:r>
            <a:endParaRPr lang="en-US" sz="1400" dirty="0"/>
          </a:p>
        </p:txBody>
      </p:sp>
      <p:grpSp>
        <p:nvGrpSpPr>
          <p:cNvPr id="3" name="Gruppo 29"/>
          <p:cNvGrpSpPr/>
          <p:nvPr/>
        </p:nvGrpSpPr>
        <p:grpSpPr>
          <a:xfrm>
            <a:off x="3563888" y="1916832"/>
            <a:ext cx="2232248" cy="1368152"/>
            <a:chOff x="4283968" y="2204864"/>
            <a:chExt cx="3024336" cy="1872208"/>
          </a:xfrm>
        </p:grpSpPr>
        <p:sp>
          <p:nvSpPr>
            <p:cNvPr id="31" name="Parallelogramma 30"/>
            <p:cNvSpPr/>
            <p:nvPr/>
          </p:nvSpPr>
          <p:spPr>
            <a:xfrm>
              <a:off x="4283968" y="3717032"/>
              <a:ext cx="3024336" cy="360040"/>
            </a:xfrm>
            <a:prstGeom prst="parallelogram">
              <a:avLst>
                <a:gd name="adj" fmla="val 296542"/>
              </a:avLst>
            </a:prstGeom>
            <a:blipFill>
              <a:blip r:embed="rId3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ma 31"/>
            <p:cNvSpPr/>
            <p:nvPr/>
          </p:nvSpPr>
          <p:spPr>
            <a:xfrm>
              <a:off x="4283968" y="3501008"/>
              <a:ext cx="3024336" cy="360040"/>
            </a:xfrm>
            <a:prstGeom prst="parallelogram">
              <a:avLst>
                <a:gd name="adj" fmla="val 296542"/>
              </a:avLst>
            </a:prstGeom>
            <a:blipFill>
              <a:blip r:embed="rId3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ma 32"/>
            <p:cNvSpPr/>
            <p:nvPr/>
          </p:nvSpPr>
          <p:spPr>
            <a:xfrm>
              <a:off x="4283968" y="3284984"/>
              <a:ext cx="3024336" cy="360040"/>
            </a:xfrm>
            <a:prstGeom prst="parallelogram">
              <a:avLst>
                <a:gd name="adj" fmla="val 296542"/>
              </a:avLst>
            </a:prstGeom>
            <a:blipFill>
              <a:blip r:embed="rId3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ma 33"/>
            <p:cNvSpPr/>
            <p:nvPr/>
          </p:nvSpPr>
          <p:spPr>
            <a:xfrm>
              <a:off x="4283968" y="3068960"/>
              <a:ext cx="3024336" cy="360040"/>
            </a:xfrm>
            <a:prstGeom prst="parallelogram">
              <a:avLst>
                <a:gd name="adj" fmla="val 296542"/>
              </a:avLst>
            </a:prstGeom>
            <a:blipFill>
              <a:blip r:embed="rId3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ma 34"/>
            <p:cNvSpPr/>
            <p:nvPr/>
          </p:nvSpPr>
          <p:spPr>
            <a:xfrm>
              <a:off x="4283968" y="2852936"/>
              <a:ext cx="3024336" cy="360040"/>
            </a:xfrm>
            <a:prstGeom prst="parallelogram">
              <a:avLst>
                <a:gd name="adj" fmla="val 296542"/>
              </a:avLst>
            </a:prstGeom>
            <a:blipFill>
              <a:blip r:embed="rId3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ma 35"/>
            <p:cNvSpPr/>
            <p:nvPr/>
          </p:nvSpPr>
          <p:spPr>
            <a:xfrm>
              <a:off x="4283968" y="2636912"/>
              <a:ext cx="3024336" cy="360040"/>
            </a:xfrm>
            <a:prstGeom prst="parallelogram">
              <a:avLst>
                <a:gd name="adj" fmla="val 296542"/>
              </a:avLst>
            </a:prstGeom>
            <a:blipFill>
              <a:blip r:embed="rId3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ma 36"/>
            <p:cNvSpPr/>
            <p:nvPr/>
          </p:nvSpPr>
          <p:spPr>
            <a:xfrm>
              <a:off x="4283968" y="2420888"/>
              <a:ext cx="3024336" cy="360040"/>
            </a:xfrm>
            <a:prstGeom prst="parallelogram">
              <a:avLst>
                <a:gd name="adj" fmla="val 296542"/>
              </a:avLst>
            </a:prstGeom>
            <a:blipFill>
              <a:blip r:embed="rId3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arallelogramma 37"/>
            <p:cNvSpPr/>
            <p:nvPr/>
          </p:nvSpPr>
          <p:spPr>
            <a:xfrm>
              <a:off x="4283968" y="2204864"/>
              <a:ext cx="3024336" cy="360040"/>
            </a:xfrm>
            <a:prstGeom prst="parallelogram">
              <a:avLst>
                <a:gd name="adj" fmla="val 296542"/>
              </a:avLst>
            </a:prstGeom>
            <a:blipFill>
              <a:blip r:embed="rId3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Connettore 2 38"/>
          <p:cNvCxnSpPr/>
          <p:nvPr/>
        </p:nvCxnSpPr>
        <p:spPr>
          <a:xfrm>
            <a:off x="5436096" y="1700808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V="1">
            <a:off x="3275856" y="1700808"/>
            <a:ext cx="216024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4355976" y="3717032"/>
            <a:ext cx="1221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“</a:t>
            </a:r>
            <a:r>
              <a:rPr lang="en-US" sz="1400" dirty="0" err="1" smtClean="0">
                <a:solidFill>
                  <a:schemeClr val="tx2"/>
                </a:solidFill>
                <a:latin typeface="Century Gothic" pitchFamily="34" charset="0"/>
              </a:rPr>
              <a:t>Stop’n’go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”</a:t>
            </a:r>
            <a:endParaRPr lang="en-US" sz="1400" dirty="0"/>
          </a:p>
        </p:txBody>
      </p:sp>
      <p:sp>
        <p:nvSpPr>
          <p:cNvPr id="42" name="Parallelogramma 41"/>
          <p:cNvSpPr/>
          <p:nvPr/>
        </p:nvSpPr>
        <p:spPr>
          <a:xfrm flipH="1">
            <a:off x="1115616" y="5902198"/>
            <a:ext cx="2232248" cy="263106"/>
          </a:xfrm>
          <a:prstGeom prst="parallelogram">
            <a:avLst>
              <a:gd name="adj" fmla="val 296542"/>
            </a:avLst>
          </a:prstGeom>
          <a:blipFill>
            <a:blip r:embed="rId3" cstate="print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arallelogramma 42"/>
          <p:cNvSpPr/>
          <p:nvPr/>
        </p:nvSpPr>
        <p:spPr>
          <a:xfrm flipH="1">
            <a:off x="971600" y="5744334"/>
            <a:ext cx="2232248" cy="263106"/>
          </a:xfrm>
          <a:prstGeom prst="parallelogram">
            <a:avLst>
              <a:gd name="adj" fmla="val 296542"/>
            </a:avLst>
          </a:prstGeom>
          <a:blipFill>
            <a:blip r:embed="rId3" cstate="print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rallelogramma 43"/>
          <p:cNvSpPr/>
          <p:nvPr/>
        </p:nvSpPr>
        <p:spPr>
          <a:xfrm flipH="1">
            <a:off x="827584" y="5586470"/>
            <a:ext cx="2232248" cy="263106"/>
          </a:xfrm>
          <a:prstGeom prst="parallelogram">
            <a:avLst>
              <a:gd name="adj" fmla="val 296542"/>
            </a:avLst>
          </a:prstGeom>
          <a:blipFill>
            <a:blip r:embed="rId3" cstate="print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arallelogramma 44"/>
          <p:cNvSpPr/>
          <p:nvPr/>
        </p:nvSpPr>
        <p:spPr>
          <a:xfrm flipH="1">
            <a:off x="683568" y="5428607"/>
            <a:ext cx="2232248" cy="263106"/>
          </a:xfrm>
          <a:prstGeom prst="parallelogram">
            <a:avLst>
              <a:gd name="adj" fmla="val 296542"/>
            </a:avLst>
          </a:prstGeom>
          <a:blipFill>
            <a:blip r:embed="rId3" cstate="print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allelogramma 45"/>
          <p:cNvSpPr/>
          <p:nvPr/>
        </p:nvSpPr>
        <p:spPr>
          <a:xfrm flipH="1">
            <a:off x="539552" y="5270743"/>
            <a:ext cx="2232248" cy="263106"/>
          </a:xfrm>
          <a:prstGeom prst="parallelogram">
            <a:avLst>
              <a:gd name="adj" fmla="val 296542"/>
            </a:avLst>
          </a:prstGeom>
          <a:blipFill>
            <a:blip r:embed="rId3" cstate="print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arallelogramma 46"/>
          <p:cNvSpPr/>
          <p:nvPr/>
        </p:nvSpPr>
        <p:spPr>
          <a:xfrm flipH="1">
            <a:off x="395536" y="5112879"/>
            <a:ext cx="2232248" cy="263106"/>
          </a:xfrm>
          <a:prstGeom prst="parallelogram">
            <a:avLst>
              <a:gd name="adj" fmla="val 296542"/>
            </a:avLst>
          </a:prstGeom>
          <a:blipFill>
            <a:blip r:embed="rId3" cstate="print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arallelogramma 47"/>
          <p:cNvSpPr/>
          <p:nvPr/>
        </p:nvSpPr>
        <p:spPr>
          <a:xfrm flipH="1">
            <a:off x="251520" y="4955016"/>
            <a:ext cx="2232248" cy="263106"/>
          </a:xfrm>
          <a:prstGeom prst="parallelogram">
            <a:avLst>
              <a:gd name="adj" fmla="val 296542"/>
            </a:avLst>
          </a:prstGeom>
          <a:blipFill>
            <a:blip r:embed="rId3" cstate="print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arallelogramma 48"/>
          <p:cNvSpPr/>
          <p:nvPr/>
        </p:nvSpPr>
        <p:spPr>
          <a:xfrm flipH="1">
            <a:off x="107504" y="4797152"/>
            <a:ext cx="2232248" cy="263106"/>
          </a:xfrm>
          <a:prstGeom prst="parallelogram">
            <a:avLst>
              <a:gd name="adj" fmla="val 296542"/>
            </a:avLst>
          </a:prstGeom>
          <a:blipFill>
            <a:blip r:embed="rId3" cstate="print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arallelogramma 49"/>
          <p:cNvSpPr/>
          <p:nvPr/>
        </p:nvSpPr>
        <p:spPr>
          <a:xfrm flipH="1">
            <a:off x="3203848" y="5902198"/>
            <a:ext cx="2232248" cy="263106"/>
          </a:xfrm>
          <a:prstGeom prst="parallelogram">
            <a:avLst>
              <a:gd name="adj" fmla="val 296542"/>
            </a:avLst>
          </a:prstGeom>
          <a:blipFill>
            <a:blip r:embed="rId3" cstate="print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arallelogramma 50"/>
          <p:cNvSpPr/>
          <p:nvPr/>
        </p:nvSpPr>
        <p:spPr>
          <a:xfrm flipH="1">
            <a:off x="3059832" y="5744334"/>
            <a:ext cx="2232248" cy="263106"/>
          </a:xfrm>
          <a:prstGeom prst="parallelogram">
            <a:avLst>
              <a:gd name="adj" fmla="val 296542"/>
            </a:avLst>
          </a:prstGeom>
          <a:blipFill>
            <a:blip r:embed="rId3" cstate="print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arallelogramma 51"/>
          <p:cNvSpPr/>
          <p:nvPr/>
        </p:nvSpPr>
        <p:spPr>
          <a:xfrm flipH="1">
            <a:off x="2915816" y="5586470"/>
            <a:ext cx="2232248" cy="263106"/>
          </a:xfrm>
          <a:prstGeom prst="parallelogram">
            <a:avLst>
              <a:gd name="adj" fmla="val 296542"/>
            </a:avLst>
          </a:prstGeom>
          <a:blipFill>
            <a:blip r:embed="rId3" cstate="print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arallelogramma 52"/>
          <p:cNvSpPr/>
          <p:nvPr/>
        </p:nvSpPr>
        <p:spPr>
          <a:xfrm flipH="1">
            <a:off x="2771800" y="5428607"/>
            <a:ext cx="2232248" cy="263106"/>
          </a:xfrm>
          <a:prstGeom prst="parallelogram">
            <a:avLst>
              <a:gd name="adj" fmla="val 296542"/>
            </a:avLst>
          </a:prstGeom>
          <a:blipFill>
            <a:blip r:embed="rId3" cstate="print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arallelogramma 53"/>
          <p:cNvSpPr/>
          <p:nvPr/>
        </p:nvSpPr>
        <p:spPr>
          <a:xfrm flipH="1">
            <a:off x="2627784" y="5270743"/>
            <a:ext cx="2232248" cy="263106"/>
          </a:xfrm>
          <a:prstGeom prst="parallelogram">
            <a:avLst>
              <a:gd name="adj" fmla="val 296542"/>
            </a:avLst>
          </a:prstGeom>
          <a:blipFill>
            <a:blip r:embed="rId3" cstate="print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arallelogramma 54"/>
          <p:cNvSpPr/>
          <p:nvPr/>
        </p:nvSpPr>
        <p:spPr>
          <a:xfrm flipH="1">
            <a:off x="2483768" y="5112879"/>
            <a:ext cx="2232248" cy="263106"/>
          </a:xfrm>
          <a:prstGeom prst="parallelogram">
            <a:avLst>
              <a:gd name="adj" fmla="val 296542"/>
            </a:avLst>
          </a:prstGeom>
          <a:blipFill>
            <a:blip r:embed="rId3" cstate="print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arallelogramma 55"/>
          <p:cNvSpPr/>
          <p:nvPr/>
        </p:nvSpPr>
        <p:spPr>
          <a:xfrm flipH="1">
            <a:off x="2339752" y="4955016"/>
            <a:ext cx="2232248" cy="263106"/>
          </a:xfrm>
          <a:prstGeom prst="parallelogram">
            <a:avLst>
              <a:gd name="adj" fmla="val 296542"/>
            </a:avLst>
          </a:prstGeom>
          <a:blipFill>
            <a:blip r:embed="rId3" cstate="print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arallelogramma 56"/>
          <p:cNvSpPr/>
          <p:nvPr/>
        </p:nvSpPr>
        <p:spPr>
          <a:xfrm flipH="1">
            <a:off x="2195736" y="4797152"/>
            <a:ext cx="2232248" cy="263106"/>
          </a:xfrm>
          <a:prstGeom prst="parallelogram">
            <a:avLst>
              <a:gd name="adj" fmla="val 296542"/>
            </a:avLst>
          </a:prstGeom>
          <a:blipFill>
            <a:blip r:embed="rId3" cstate="print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Connettore 2 57"/>
          <p:cNvCxnSpPr/>
          <p:nvPr/>
        </p:nvCxnSpPr>
        <p:spPr>
          <a:xfrm>
            <a:off x="1403648" y="4581128"/>
            <a:ext cx="1008112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>
            <a:off x="3563888" y="4941168"/>
            <a:ext cx="1008112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 flipV="1">
            <a:off x="2411760" y="4653136"/>
            <a:ext cx="115212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tangolo 60"/>
          <p:cNvSpPr/>
          <p:nvPr/>
        </p:nvSpPr>
        <p:spPr>
          <a:xfrm>
            <a:off x="5652120" y="5427801"/>
            <a:ext cx="3491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2D images read and processed on-the-fly (GPU in host PC)</a:t>
            </a:r>
          </a:p>
          <a:p>
            <a:endParaRPr lang="en-US" sz="1400" dirty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Dead time due to motion is reduced</a:t>
            </a:r>
            <a:endParaRPr lang="en-US" sz="1400" dirty="0"/>
          </a:p>
        </p:txBody>
      </p:sp>
      <p:sp>
        <p:nvSpPr>
          <p:cNvPr id="62" name="Rettangolo 61"/>
          <p:cNvSpPr/>
          <p:nvPr/>
        </p:nvSpPr>
        <p:spPr>
          <a:xfrm>
            <a:off x="4716016" y="4797152"/>
            <a:ext cx="2912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“Continuous motion”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X axis travels at constant speed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19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620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Quick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Scanning System (QSS):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evolution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the ESS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95536" y="1772816"/>
            <a:ext cx="2707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Steps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for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track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reconstruction</a:t>
            </a:r>
            <a:endParaRPr lang="it-IT" sz="14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sym typeface="Symbol"/>
            </a:endParaRPr>
          </a:p>
        </p:txBody>
      </p:sp>
      <p:sp>
        <p:nvSpPr>
          <p:cNvPr id="34" name="Arrotonda angolo diagonale rettangolo 33"/>
          <p:cNvSpPr/>
          <p:nvPr/>
        </p:nvSpPr>
        <p:spPr>
          <a:xfrm>
            <a:off x="1115616" y="2420888"/>
            <a:ext cx="3312368" cy="720080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atin typeface="Century Gothic" pitchFamily="34" charset="0"/>
              </a:rPr>
              <a:t>Dark pixel </a:t>
            </a:r>
            <a:r>
              <a:rPr lang="it-IT" sz="1400" dirty="0" err="1" smtClean="0">
                <a:latin typeface="Century Gothic" pitchFamily="34" charset="0"/>
              </a:rPr>
              <a:t>clustering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35" name="Arrotonda angolo diagonale rettangolo 34"/>
          <p:cNvSpPr/>
          <p:nvPr/>
        </p:nvSpPr>
        <p:spPr>
          <a:xfrm>
            <a:off x="1115616" y="3645024"/>
            <a:ext cx="3312368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>
                <a:latin typeface="Century Gothic" pitchFamily="34" charset="0"/>
              </a:rPr>
              <a:t>Image-to-image</a:t>
            </a:r>
            <a:r>
              <a:rPr lang="it-IT" sz="1400" dirty="0" smtClean="0">
                <a:latin typeface="Century Gothic" pitchFamily="34" charset="0"/>
              </a:rPr>
              <a:t> </a:t>
            </a:r>
            <a:r>
              <a:rPr lang="it-IT" sz="1400" dirty="0" err="1" smtClean="0">
                <a:latin typeface="Century Gothic" pitchFamily="34" charset="0"/>
              </a:rPr>
              <a:t>alignment</a:t>
            </a:r>
            <a:r>
              <a:rPr lang="it-IT" sz="1400" dirty="0" smtClean="0">
                <a:latin typeface="Century Gothic" pitchFamily="34" charset="0"/>
              </a:rPr>
              <a:t> (</a:t>
            </a:r>
            <a:r>
              <a:rPr lang="it-IT" sz="1400" dirty="0" err="1" smtClean="0">
                <a:latin typeface="Century Gothic" pitchFamily="34" charset="0"/>
              </a:rPr>
              <a:t>same</a:t>
            </a:r>
            <a:r>
              <a:rPr lang="it-IT" sz="1400" dirty="0" smtClean="0">
                <a:latin typeface="Century Gothic" pitchFamily="34" charset="0"/>
              </a:rPr>
              <a:t> </a:t>
            </a:r>
            <a:r>
              <a:rPr lang="it-IT" sz="1400" dirty="0" err="1" smtClean="0">
                <a:latin typeface="Century Gothic" pitchFamily="34" charset="0"/>
              </a:rPr>
              <a:t>view</a:t>
            </a:r>
            <a:r>
              <a:rPr lang="it-IT" sz="1400" dirty="0" smtClean="0">
                <a:latin typeface="Century Gothic" pitchFamily="34" charset="0"/>
              </a:rPr>
              <a:t>)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36" name="Arrotonda angolo diagonale rettangolo 35"/>
          <p:cNvSpPr/>
          <p:nvPr/>
        </p:nvSpPr>
        <p:spPr>
          <a:xfrm>
            <a:off x="1115616" y="4869160"/>
            <a:ext cx="3312368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>
                <a:latin typeface="Century Gothic" pitchFamily="34" charset="0"/>
              </a:rPr>
              <a:t>Chains</a:t>
            </a:r>
            <a:r>
              <a:rPr lang="it-IT" sz="1400" dirty="0" smtClean="0">
                <a:latin typeface="Century Gothic" pitchFamily="34" charset="0"/>
              </a:rPr>
              <a:t> </a:t>
            </a:r>
            <a:r>
              <a:rPr lang="it-IT" sz="1400" dirty="0" err="1" smtClean="0">
                <a:latin typeface="Century Gothic" pitchFamily="34" charset="0"/>
              </a:rPr>
              <a:t>of</a:t>
            </a:r>
            <a:r>
              <a:rPr lang="it-IT" sz="1400" dirty="0" smtClean="0">
                <a:latin typeface="Century Gothic" pitchFamily="34" charset="0"/>
              </a:rPr>
              <a:t> </a:t>
            </a:r>
            <a:r>
              <a:rPr lang="it-IT" sz="1400" dirty="0" err="1" smtClean="0">
                <a:latin typeface="Century Gothic" pitchFamily="34" charset="0"/>
              </a:rPr>
              <a:t>clusters</a:t>
            </a:r>
            <a:r>
              <a:rPr lang="it-IT" sz="1400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it-IT" sz="1400" dirty="0" smtClean="0">
                <a:latin typeface="Century Gothic" pitchFamily="34" charset="0"/>
              </a:rPr>
              <a:t>(1 </a:t>
            </a:r>
            <a:r>
              <a:rPr lang="it-IT" sz="1400" dirty="0" err="1" smtClean="0">
                <a:latin typeface="Century Gothic" pitchFamily="34" charset="0"/>
              </a:rPr>
              <a:t>chain</a:t>
            </a:r>
            <a:r>
              <a:rPr lang="it-IT" sz="1400" dirty="0" smtClean="0">
                <a:latin typeface="Century Gothic" pitchFamily="34" charset="0"/>
              </a:rPr>
              <a:t> = 1 or more </a:t>
            </a:r>
            <a:r>
              <a:rPr lang="it-IT" sz="1400" dirty="0" err="1" smtClean="0">
                <a:latin typeface="Century Gothic" pitchFamily="34" charset="0"/>
              </a:rPr>
              <a:t>grains</a:t>
            </a:r>
            <a:r>
              <a:rPr lang="it-IT" sz="1400" dirty="0" smtClean="0">
                <a:latin typeface="Century Gothic" pitchFamily="34" charset="0"/>
              </a:rPr>
              <a:t>)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37" name="Arrotonda angolo diagonale rettangolo 36"/>
          <p:cNvSpPr/>
          <p:nvPr/>
        </p:nvSpPr>
        <p:spPr>
          <a:xfrm>
            <a:off x="5148064" y="2780928"/>
            <a:ext cx="3312368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>
                <a:latin typeface="Century Gothic" pitchFamily="34" charset="0"/>
              </a:rPr>
              <a:t>View-to-view</a:t>
            </a:r>
            <a:r>
              <a:rPr lang="it-IT" sz="1400" dirty="0" smtClean="0">
                <a:latin typeface="Century Gothic" pitchFamily="34" charset="0"/>
              </a:rPr>
              <a:t> </a:t>
            </a:r>
            <a:r>
              <a:rPr lang="it-IT" sz="1400" dirty="0" err="1" smtClean="0">
                <a:latin typeface="Century Gothic" pitchFamily="34" charset="0"/>
              </a:rPr>
              <a:t>alignment</a:t>
            </a:r>
            <a:r>
              <a:rPr lang="it-IT" sz="1400" dirty="0" smtClean="0">
                <a:latin typeface="Century Gothic" pitchFamily="34" charset="0"/>
              </a:rPr>
              <a:t> </a:t>
            </a:r>
            <a:r>
              <a:rPr lang="it-IT" sz="1400" dirty="0" err="1" smtClean="0">
                <a:latin typeface="Century Gothic" pitchFamily="34" charset="0"/>
              </a:rPr>
              <a:t>by</a:t>
            </a:r>
            <a:r>
              <a:rPr lang="it-IT" sz="1400" dirty="0" smtClean="0">
                <a:latin typeface="Century Gothic" pitchFamily="34" charset="0"/>
              </a:rPr>
              <a:t> </a:t>
            </a:r>
            <a:r>
              <a:rPr lang="it-IT" sz="1400" dirty="0" err="1" smtClean="0">
                <a:latin typeface="Century Gothic" pitchFamily="34" charset="0"/>
              </a:rPr>
              <a:t>chain</a:t>
            </a:r>
            <a:r>
              <a:rPr lang="it-IT" sz="1400" dirty="0" smtClean="0">
                <a:latin typeface="Century Gothic" pitchFamily="34" charset="0"/>
              </a:rPr>
              <a:t> pattern </a:t>
            </a:r>
            <a:r>
              <a:rPr lang="it-IT" sz="1400" dirty="0" err="1" smtClean="0">
                <a:latin typeface="Century Gothic" pitchFamily="34" charset="0"/>
              </a:rPr>
              <a:t>matching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38" name="Arrotonda angolo diagonale rettangolo 37"/>
          <p:cNvSpPr/>
          <p:nvPr/>
        </p:nvSpPr>
        <p:spPr>
          <a:xfrm>
            <a:off x="5148064" y="4077072"/>
            <a:ext cx="3312368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atin typeface="Century Gothic" pitchFamily="34" charset="0"/>
              </a:rPr>
              <a:t>Microtrack </a:t>
            </a:r>
            <a:r>
              <a:rPr lang="it-IT" sz="1400" dirty="0" err="1" smtClean="0">
                <a:latin typeface="Century Gothic" pitchFamily="34" charset="0"/>
              </a:rPr>
              <a:t>recognition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39" name="Arrotonda angolo diagonale rettangolo 38"/>
          <p:cNvSpPr/>
          <p:nvPr/>
        </p:nvSpPr>
        <p:spPr>
          <a:xfrm>
            <a:off x="5148064" y="5373216"/>
            <a:ext cx="3312368" cy="720080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>
                <a:latin typeface="Century Gothic" pitchFamily="34" charset="0"/>
              </a:rPr>
              <a:t>Base-track</a:t>
            </a:r>
            <a:r>
              <a:rPr lang="it-IT" sz="1400" dirty="0" smtClean="0">
                <a:latin typeface="Century Gothic" pitchFamily="34" charset="0"/>
              </a:rPr>
              <a:t> </a:t>
            </a:r>
            <a:r>
              <a:rPr lang="it-IT" sz="1400" dirty="0" err="1" smtClean="0">
                <a:latin typeface="Century Gothic" pitchFamily="34" charset="0"/>
              </a:rPr>
              <a:t>linking</a:t>
            </a:r>
            <a:r>
              <a:rPr lang="it-IT" sz="1400" dirty="0" smtClean="0">
                <a:latin typeface="Century Gothic" pitchFamily="34" charset="0"/>
              </a:rPr>
              <a:t> (</a:t>
            </a:r>
            <a:r>
              <a:rPr lang="it-IT" sz="1400" dirty="0" err="1" smtClean="0">
                <a:latin typeface="Century Gothic" pitchFamily="34" charset="0"/>
              </a:rPr>
              <a:t>uses</a:t>
            </a:r>
            <a:r>
              <a:rPr lang="it-IT" sz="1400" dirty="0" smtClean="0">
                <a:latin typeface="Century Gothic" pitchFamily="34" charset="0"/>
              </a:rPr>
              <a:t> standard </a:t>
            </a:r>
            <a:r>
              <a:rPr lang="it-IT" sz="1400" dirty="0" err="1" smtClean="0">
                <a:latin typeface="Century Gothic" pitchFamily="34" charset="0"/>
              </a:rPr>
              <a:t>SySal</a:t>
            </a:r>
            <a:r>
              <a:rPr lang="it-IT" sz="1400" dirty="0" smtClean="0">
                <a:latin typeface="Century Gothic" pitchFamily="34" charset="0"/>
              </a:rPr>
              <a:t>.NET </a:t>
            </a:r>
            <a:r>
              <a:rPr lang="it-IT" sz="1400" dirty="0" err="1" smtClean="0">
                <a:latin typeface="Century Gothic" pitchFamily="34" charset="0"/>
              </a:rPr>
              <a:t>linking</a:t>
            </a:r>
            <a:r>
              <a:rPr lang="it-IT" sz="1400" dirty="0" smtClean="0">
                <a:latin typeface="Century Gothic" pitchFamily="34" charset="0"/>
              </a:rPr>
              <a:t>)</a:t>
            </a:r>
            <a:endParaRPr lang="it-IT" sz="1400" dirty="0">
              <a:latin typeface="Century Gothic" pitchFamily="34" charset="0"/>
            </a:endParaRPr>
          </a:p>
        </p:txBody>
      </p:sp>
      <p:cxnSp>
        <p:nvCxnSpPr>
          <p:cNvPr id="40" name="Forma 39"/>
          <p:cNvCxnSpPr>
            <a:stCxn id="36" idx="1"/>
            <a:endCxn id="37" idx="3"/>
          </p:cNvCxnSpPr>
          <p:nvPr/>
        </p:nvCxnSpPr>
        <p:spPr>
          <a:xfrm rot="5400000" flipH="1" flipV="1">
            <a:off x="3383868" y="2168860"/>
            <a:ext cx="2808312" cy="4032448"/>
          </a:xfrm>
          <a:prstGeom prst="curvedConnector5">
            <a:avLst>
              <a:gd name="adj1" fmla="val -28177"/>
              <a:gd name="adj2" fmla="val 50000"/>
              <a:gd name="adj3" fmla="val 130181"/>
            </a:avLst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34" idx="1"/>
            <a:endCxn id="35" idx="3"/>
          </p:cNvCxnSpPr>
          <p:nvPr/>
        </p:nvCxnSpPr>
        <p:spPr>
          <a:xfrm>
            <a:off x="2771800" y="3140968"/>
            <a:ext cx="0" cy="504056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stCxn id="35" idx="1"/>
            <a:endCxn id="36" idx="3"/>
          </p:cNvCxnSpPr>
          <p:nvPr/>
        </p:nvCxnSpPr>
        <p:spPr>
          <a:xfrm>
            <a:off x="2771800" y="4365104"/>
            <a:ext cx="0" cy="504056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>
            <a:stCxn id="37" idx="1"/>
            <a:endCxn id="38" idx="3"/>
          </p:cNvCxnSpPr>
          <p:nvPr/>
        </p:nvCxnSpPr>
        <p:spPr>
          <a:xfrm>
            <a:off x="6804248" y="3501008"/>
            <a:ext cx="0" cy="576064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stCxn id="38" idx="1"/>
            <a:endCxn id="39" idx="3"/>
          </p:cNvCxnSpPr>
          <p:nvPr/>
        </p:nvCxnSpPr>
        <p:spPr>
          <a:xfrm>
            <a:off x="6804248" y="4797152"/>
            <a:ext cx="0" cy="576064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44"/>
          <p:cNvSpPr/>
          <p:nvPr/>
        </p:nvSpPr>
        <p:spPr>
          <a:xfrm>
            <a:off x="302954" y="3861048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GPU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302954" y="5147900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GPU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8511866" y="2996952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GPU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8511866" y="4283804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GPU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8511866" y="5579948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CPU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302954" y="2636912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GPU</a:t>
            </a:r>
            <a:endParaRPr lang="it-IT" sz="1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Connettore 2 177"/>
          <p:cNvCxnSpPr/>
          <p:nvPr/>
        </p:nvCxnSpPr>
        <p:spPr>
          <a:xfrm>
            <a:off x="6020544" y="2780928"/>
            <a:ext cx="1152128" cy="936104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Figura a mano libera 191"/>
          <p:cNvSpPr/>
          <p:nvPr/>
        </p:nvSpPr>
        <p:spPr>
          <a:xfrm>
            <a:off x="7380312" y="3596384"/>
            <a:ext cx="337868" cy="345056"/>
          </a:xfrm>
          <a:custGeom>
            <a:avLst/>
            <a:gdLst>
              <a:gd name="connsiteX0" fmla="*/ 323490 w 337868"/>
              <a:gd name="connsiteY0" fmla="*/ 345056 h 345056"/>
              <a:gd name="connsiteX1" fmla="*/ 314864 w 337868"/>
              <a:gd name="connsiteY1" fmla="*/ 198407 h 345056"/>
              <a:gd name="connsiteX2" fmla="*/ 185468 w 337868"/>
              <a:gd name="connsiteY2" fmla="*/ 172528 h 345056"/>
              <a:gd name="connsiteX3" fmla="*/ 142335 w 337868"/>
              <a:gd name="connsiteY3" fmla="*/ 60385 h 345056"/>
              <a:gd name="connsiteX4" fmla="*/ 21566 w 337868"/>
              <a:gd name="connsiteY4" fmla="*/ 25879 h 345056"/>
              <a:gd name="connsiteX5" fmla="*/ 12939 w 337868"/>
              <a:gd name="connsiteY5" fmla="*/ 0 h 345056"/>
              <a:gd name="connsiteX6" fmla="*/ 12939 w 337868"/>
              <a:gd name="connsiteY6" fmla="*/ 0 h 34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868" h="345056">
                <a:moveTo>
                  <a:pt x="323490" y="345056"/>
                </a:moveTo>
                <a:cubicBezTo>
                  <a:pt x="330679" y="286109"/>
                  <a:pt x="337868" y="227162"/>
                  <a:pt x="314864" y="198407"/>
                </a:cubicBezTo>
                <a:cubicBezTo>
                  <a:pt x="291860" y="169652"/>
                  <a:pt x="214223" y="195532"/>
                  <a:pt x="185468" y="172528"/>
                </a:cubicBezTo>
                <a:cubicBezTo>
                  <a:pt x="156713" y="149524"/>
                  <a:pt x="169652" y="84827"/>
                  <a:pt x="142335" y="60385"/>
                </a:cubicBezTo>
                <a:cubicBezTo>
                  <a:pt x="115018" y="35944"/>
                  <a:pt x="43132" y="35943"/>
                  <a:pt x="21566" y="25879"/>
                </a:cubicBezTo>
                <a:cubicBezTo>
                  <a:pt x="0" y="15815"/>
                  <a:pt x="12939" y="0"/>
                  <a:pt x="12939" y="0"/>
                </a:cubicBezTo>
                <a:lnTo>
                  <a:pt x="12939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igura a mano libera 188"/>
          <p:cNvSpPr/>
          <p:nvPr/>
        </p:nvSpPr>
        <p:spPr>
          <a:xfrm>
            <a:off x="5530276" y="3443984"/>
            <a:ext cx="337868" cy="345056"/>
          </a:xfrm>
          <a:custGeom>
            <a:avLst/>
            <a:gdLst>
              <a:gd name="connsiteX0" fmla="*/ 323490 w 337868"/>
              <a:gd name="connsiteY0" fmla="*/ 345056 h 345056"/>
              <a:gd name="connsiteX1" fmla="*/ 314864 w 337868"/>
              <a:gd name="connsiteY1" fmla="*/ 198407 h 345056"/>
              <a:gd name="connsiteX2" fmla="*/ 185468 w 337868"/>
              <a:gd name="connsiteY2" fmla="*/ 172528 h 345056"/>
              <a:gd name="connsiteX3" fmla="*/ 142335 w 337868"/>
              <a:gd name="connsiteY3" fmla="*/ 60385 h 345056"/>
              <a:gd name="connsiteX4" fmla="*/ 21566 w 337868"/>
              <a:gd name="connsiteY4" fmla="*/ 25879 h 345056"/>
              <a:gd name="connsiteX5" fmla="*/ 12939 w 337868"/>
              <a:gd name="connsiteY5" fmla="*/ 0 h 345056"/>
              <a:gd name="connsiteX6" fmla="*/ 12939 w 337868"/>
              <a:gd name="connsiteY6" fmla="*/ 0 h 34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868" h="345056">
                <a:moveTo>
                  <a:pt x="323490" y="345056"/>
                </a:moveTo>
                <a:cubicBezTo>
                  <a:pt x="330679" y="286109"/>
                  <a:pt x="337868" y="227162"/>
                  <a:pt x="314864" y="198407"/>
                </a:cubicBezTo>
                <a:cubicBezTo>
                  <a:pt x="291860" y="169652"/>
                  <a:pt x="214223" y="195532"/>
                  <a:pt x="185468" y="172528"/>
                </a:cubicBezTo>
                <a:cubicBezTo>
                  <a:pt x="156713" y="149524"/>
                  <a:pt x="169652" y="84827"/>
                  <a:pt x="142335" y="60385"/>
                </a:cubicBezTo>
                <a:cubicBezTo>
                  <a:pt x="115018" y="35944"/>
                  <a:pt x="43132" y="35943"/>
                  <a:pt x="21566" y="25879"/>
                </a:cubicBezTo>
                <a:cubicBezTo>
                  <a:pt x="0" y="15815"/>
                  <a:pt x="12939" y="0"/>
                  <a:pt x="12939" y="0"/>
                </a:cubicBezTo>
                <a:lnTo>
                  <a:pt x="12939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Connettore 2 175"/>
          <p:cNvCxnSpPr/>
          <p:nvPr/>
        </p:nvCxnSpPr>
        <p:spPr>
          <a:xfrm>
            <a:off x="6948264" y="2132856"/>
            <a:ext cx="1152128" cy="936104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2 171"/>
          <p:cNvCxnSpPr/>
          <p:nvPr/>
        </p:nvCxnSpPr>
        <p:spPr>
          <a:xfrm>
            <a:off x="5868144" y="2132856"/>
            <a:ext cx="1152128" cy="936104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igura a mano libera 184"/>
          <p:cNvSpPr/>
          <p:nvPr/>
        </p:nvSpPr>
        <p:spPr>
          <a:xfrm>
            <a:off x="7077974" y="2656936"/>
            <a:ext cx="337868" cy="345056"/>
          </a:xfrm>
          <a:custGeom>
            <a:avLst/>
            <a:gdLst>
              <a:gd name="connsiteX0" fmla="*/ 323490 w 337868"/>
              <a:gd name="connsiteY0" fmla="*/ 345056 h 345056"/>
              <a:gd name="connsiteX1" fmla="*/ 314864 w 337868"/>
              <a:gd name="connsiteY1" fmla="*/ 198407 h 345056"/>
              <a:gd name="connsiteX2" fmla="*/ 185468 w 337868"/>
              <a:gd name="connsiteY2" fmla="*/ 172528 h 345056"/>
              <a:gd name="connsiteX3" fmla="*/ 142335 w 337868"/>
              <a:gd name="connsiteY3" fmla="*/ 60385 h 345056"/>
              <a:gd name="connsiteX4" fmla="*/ 21566 w 337868"/>
              <a:gd name="connsiteY4" fmla="*/ 25879 h 345056"/>
              <a:gd name="connsiteX5" fmla="*/ 12939 w 337868"/>
              <a:gd name="connsiteY5" fmla="*/ 0 h 345056"/>
              <a:gd name="connsiteX6" fmla="*/ 12939 w 337868"/>
              <a:gd name="connsiteY6" fmla="*/ 0 h 34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868" h="345056">
                <a:moveTo>
                  <a:pt x="323490" y="345056"/>
                </a:moveTo>
                <a:cubicBezTo>
                  <a:pt x="330679" y="286109"/>
                  <a:pt x="337868" y="227162"/>
                  <a:pt x="314864" y="198407"/>
                </a:cubicBezTo>
                <a:cubicBezTo>
                  <a:pt x="291860" y="169652"/>
                  <a:pt x="214223" y="195532"/>
                  <a:pt x="185468" y="172528"/>
                </a:cubicBezTo>
                <a:cubicBezTo>
                  <a:pt x="156713" y="149524"/>
                  <a:pt x="169652" y="84827"/>
                  <a:pt x="142335" y="60385"/>
                </a:cubicBezTo>
                <a:cubicBezTo>
                  <a:pt x="115018" y="35944"/>
                  <a:pt x="43132" y="35943"/>
                  <a:pt x="21566" y="25879"/>
                </a:cubicBezTo>
                <a:cubicBezTo>
                  <a:pt x="0" y="15815"/>
                  <a:pt x="12939" y="0"/>
                  <a:pt x="12939" y="0"/>
                </a:cubicBezTo>
                <a:lnTo>
                  <a:pt x="12939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ttangolo 124"/>
          <p:cNvSpPr/>
          <p:nvPr/>
        </p:nvSpPr>
        <p:spPr>
          <a:xfrm>
            <a:off x="6408035" y="2492896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ttangolo 159"/>
          <p:cNvSpPr/>
          <p:nvPr/>
        </p:nvSpPr>
        <p:spPr>
          <a:xfrm>
            <a:off x="6480043" y="2564904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ttangolo 166"/>
          <p:cNvSpPr/>
          <p:nvPr/>
        </p:nvSpPr>
        <p:spPr>
          <a:xfrm>
            <a:off x="6552051" y="2636912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2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5774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detectors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for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muon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radiography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755576" y="1556792"/>
            <a:ext cx="4150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Detectors are made of stacked emulsion films</a:t>
            </a:r>
            <a:endParaRPr lang="en-US" sz="1400" baseline="30000" dirty="0">
              <a:solidFill>
                <a:schemeClr val="tx2"/>
              </a:solidFill>
            </a:endParaRPr>
          </a:p>
        </p:txBody>
      </p:sp>
      <p:pic>
        <p:nvPicPr>
          <p:cNvPr id="60" name="Immagine 59" descr="DenglerSW-Stromboli-20040928-123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88840"/>
            <a:ext cx="3888432" cy="2687027"/>
          </a:xfrm>
          <a:prstGeom prst="rect">
            <a:avLst/>
          </a:prstGeom>
        </p:spPr>
      </p:pic>
      <p:sp>
        <p:nvSpPr>
          <p:cNvPr id="95" name="Rettangolo 94"/>
          <p:cNvSpPr/>
          <p:nvPr/>
        </p:nvSpPr>
        <p:spPr>
          <a:xfrm>
            <a:off x="611560" y="4921423"/>
            <a:ext cx="7128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Emulsion has no time resolution, no trigger: all tracks are recorded</a:t>
            </a:r>
          </a:p>
        </p:txBody>
      </p:sp>
      <p:grpSp>
        <p:nvGrpSpPr>
          <p:cNvPr id="112" name="Gruppo 111"/>
          <p:cNvGrpSpPr/>
          <p:nvPr/>
        </p:nvGrpSpPr>
        <p:grpSpPr>
          <a:xfrm>
            <a:off x="2267744" y="3861048"/>
            <a:ext cx="720080" cy="360040"/>
            <a:chOff x="1907704" y="3212976"/>
            <a:chExt cx="648072" cy="288032"/>
          </a:xfrm>
        </p:grpSpPr>
        <p:sp>
          <p:nvSpPr>
            <p:cNvPr id="106" name="Rettangolo 105"/>
            <p:cNvSpPr/>
            <p:nvPr/>
          </p:nvSpPr>
          <p:spPr>
            <a:xfrm>
              <a:off x="2123728" y="3356992"/>
              <a:ext cx="216024" cy="144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FFC000">
                  <a:alpha val="3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ttangolo 106"/>
            <p:cNvSpPr/>
            <p:nvPr/>
          </p:nvSpPr>
          <p:spPr>
            <a:xfrm>
              <a:off x="2339752" y="3356992"/>
              <a:ext cx="216024" cy="144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FFC000">
                  <a:alpha val="3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ttangolo 107"/>
            <p:cNvSpPr/>
            <p:nvPr/>
          </p:nvSpPr>
          <p:spPr>
            <a:xfrm>
              <a:off x="1907704" y="3356992"/>
              <a:ext cx="216024" cy="144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FFC000">
                  <a:alpha val="3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ttangolo 108"/>
            <p:cNvSpPr/>
            <p:nvPr/>
          </p:nvSpPr>
          <p:spPr>
            <a:xfrm>
              <a:off x="1907704" y="3212976"/>
              <a:ext cx="216024" cy="144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FFC000">
                  <a:alpha val="3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ttangolo 109"/>
            <p:cNvSpPr/>
            <p:nvPr/>
          </p:nvSpPr>
          <p:spPr>
            <a:xfrm>
              <a:off x="2123728" y="3212976"/>
              <a:ext cx="216024" cy="144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FFC000">
                  <a:alpha val="3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ttangolo 110"/>
            <p:cNvSpPr/>
            <p:nvPr/>
          </p:nvSpPr>
          <p:spPr>
            <a:xfrm>
              <a:off x="2339752" y="3212976"/>
              <a:ext cx="216024" cy="144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FFC000">
                  <a:alpha val="3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Rettangolo 120"/>
          <p:cNvSpPr/>
          <p:nvPr/>
        </p:nvSpPr>
        <p:spPr>
          <a:xfrm>
            <a:off x="6408035" y="3392996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ttangolo 121"/>
          <p:cNvSpPr/>
          <p:nvPr/>
        </p:nvSpPr>
        <p:spPr>
          <a:xfrm>
            <a:off x="7668005" y="3392996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ttangolo 122"/>
          <p:cNvSpPr/>
          <p:nvPr/>
        </p:nvSpPr>
        <p:spPr>
          <a:xfrm>
            <a:off x="5148064" y="3392996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ttangolo 123"/>
          <p:cNvSpPr/>
          <p:nvPr/>
        </p:nvSpPr>
        <p:spPr>
          <a:xfrm>
            <a:off x="5148064" y="2492896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ttangolo 125"/>
          <p:cNvSpPr/>
          <p:nvPr/>
        </p:nvSpPr>
        <p:spPr>
          <a:xfrm>
            <a:off x="7668005" y="2492896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Connettore 2 141"/>
          <p:cNvCxnSpPr/>
          <p:nvPr/>
        </p:nvCxnSpPr>
        <p:spPr>
          <a:xfrm flipV="1">
            <a:off x="2267744" y="2492896"/>
            <a:ext cx="2880320" cy="1368152"/>
          </a:xfrm>
          <a:prstGeom prst="straightConnector1">
            <a:avLst/>
          </a:prstGeom>
          <a:ln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2 145"/>
          <p:cNvCxnSpPr/>
          <p:nvPr/>
        </p:nvCxnSpPr>
        <p:spPr>
          <a:xfrm>
            <a:off x="2267744" y="4221088"/>
            <a:ext cx="2880320" cy="72008"/>
          </a:xfrm>
          <a:prstGeom prst="straightConnector1">
            <a:avLst/>
          </a:prstGeom>
          <a:ln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ttangolo 155"/>
          <p:cNvSpPr/>
          <p:nvPr/>
        </p:nvSpPr>
        <p:spPr>
          <a:xfrm>
            <a:off x="6480043" y="3465004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ttangolo 156"/>
          <p:cNvSpPr/>
          <p:nvPr/>
        </p:nvSpPr>
        <p:spPr>
          <a:xfrm>
            <a:off x="7740013" y="3465004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ttangolo 157"/>
          <p:cNvSpPr/>
          <p:nvPr/>
        </p:nvSpPr>
        <p:spPr>
          <a:xfrm>
            <a:off x="5220072" y="3465004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ttangolo 158"/>
          <p:cNvSpPr/>
          <p:nvPr/>
        </p:nvSpPr>
        <p:spPr>
          <a:xfrm>
            <a:off x="5220072" y="2564904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ttangolo 160"/>
          <p:cNvSpPr/>
          <p:nvPr/>
        </p:nvSpPr>
        <p:spPr>
          <a:xfrm>
            <a:off x="7740013" y="2564904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ttangolo 162"/>
          <p:cNvSpPr/>
          <p:nvPr/>
        </p:nvSpPr>
        <p:spPr>
          <a:xfrm>
            <a:off x="6552051" y="3537012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ttangolo 163"/>
          <p:cNvSpPr/>
          <p:nvPr/>
        </p:nvSpPr>
        <p:spPr>
          <a:xfrm>
            <a:off x="7812021" y="3537012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ttangolo 164"/>
          <p:cNvSpPr/>
          <p:nvPr/>
        </p:nvSpPr>
        <p:spPr>
          <a:xfrm>
            <a:off x="5292080" y="3537012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ttangolo 165"/>
          <p:cNvSpPr/>
          <p:nvPr/>
        </p:nvSpPr>
        <p:spPr>
          <a:xfrm>
            <a:off x="5292080" y="2636912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ttangolo 167"/>
          <p:cNvSpPr/>
          <p:nvPr/>
        </p:nvSpPr>
        <p:spPr>
          <a:xfrm>
            <a:off x="7812021" y="2636912"/>
            <a:ext cx="1259971" cy="900100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12700">
            <a:solidFill>
              <a:schemeClr val="accent4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Connettore 2 169"/>
          <p:cNvCxnSpPr/>
          <p:nvPr/>
        </p:nvCxnSpPr>
        <p:spPr>
          <a:xfrm>
            <a:off x="7020272" y="3068960"/>
            <a:ext cx="432048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ttore 2 176"/>
          <p:cNvCxnSpPr/>
          <p:nvPr/>
        </p:nvCxnSpPr>
        <p:spPr>
          <a:xfrm>
            <a:off x="8100392" y="3068960"/>
            <a:ext cx="432048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2 178"/>
          <p:cNvCxnSpPr/>
          <p:nvPr/>
        </p:nvCxnSpPr>
        <p:spPr>
          <a:xfrm>
            <a:off x="7172672" y="3717032"/>
            <a:ext cx="432048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ttangolo 179"/>
          <p:cNvSpPr/>
          <p:nvPr/>
        </p:nvSpPr>
        <p:spPr>
          <a:xfrm>
            <a:off x="7164288" y="198884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81" name="Rettangolo 180"/>
          <p:cNvSpPr/>
          <p:nvPr/>
        </p:nvSpPr>
        <p:spPr>
          <a:xfrm>
            <a:off x="5724128" y="213285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83" name="Figura a mano libera 182"/>
          <p:cNvSpPr/>
          <p:nvPr/>
        </p:nvSpPr>
        <p:spPr>
          <a:xfrm>
            <a:off x="7380312" y="2996952"/>
            <a:ext cx="434853" cy="498652"/>
          </a:xfrm>
          <a:custGeom>
            <a:avLst/>
            <a:gdLst>
              <a:gd name="connsiteX0" fmla="*/ 10065 w 311989"/>
              <a:gd name="connsiteY0" fmla="*/ 0 h 379562"/>
              <a:gd name="connsiteX1" fmla="*/ 27317 w 311989"/>
              <a:gd name="connsiteY1" fmla="*/ 138023 h 379562"/>
              <a:gd name="connsiteX2" fmla="*/ 173967 w 311989"/>
              <a:gd name="connsiteY2" fmla="*/ 163902 h 379562"/>
              <a:gd name="connsiteX3" fmla="*/ 217099 w 311989"/>
              <a:gd name="connsiteY3" fmla="*/ 301925 h 379562"/>
              <a:gd name="connsiteX4" fmla="*/ 294736 w 311989"/>
              <a:gd name="connsiteY4" fmla="*/ 345057 h 379562"/>
              <a:gd name="connsiteX5" fmla="*/ 311989 w 311989"/>
              <a:gd name="connsiteY5" fmla="*/ 379562 h 379562"/>
              <a:gd name="connsiteX0" fmla="*/ 10065 w 434853"/>
              <a:gd name="connsiteY0" fmla="*/ 0 h 498652"/>
              <a:gd name="connsiteX1" fmla="*/ 27317 w 434853"/>
              <a:gd name="connsiteY1" fmla="*/ 138023 h 498652"/>
              <a:gd name="connsiteX2" fmla="*/ 173967 w 434853"/>
              <a:gd name="connsiteY2" fmla="*/ 163902 h 498652"/>
              <a:gd name="connsiteX3" fmla="*/ 217099 w 434853"/>
              <a:gd name="connsiteY3" fmla="*/ 301925 h 498652"/>
              <a:gd name="connsiteX4" fmla="*/ 294736 w 434853"/>
              <a:gd name="connsiteY4" fmla="*/ 345057 h 498652"/>
              <a:gd name="connsiteX5" fmla="*/ 434853 w 434853"/>
              <a:gd name="connsiteY5" fmla="*/ 498652 h 49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853" h="498652">
                <a:moveTo>
                  <a:pt x="10065" y="0"/>
                </a:moveTo>
                <a:cubicBezTo>
                  <a:pt x="5032" y="55353"/>
                  <a:pt x="0" y="110706"/>
                  <a:pt x="27317" y="138023"/>
                </a:cubicBezTo>
                <a:cubicBezTo>
                  <a:pt x="54634" y="165340"/>
                  <a:pt x="142337" y="136585"/>
                  <a:pt x="173967" y="163902"/>
                </a:cubicBezTo>
                <a:cubicBezTo>
                  <a:pt x="205597" y="191219"/>
                  <a:pt x="196971" y="271733"/>
                  <a:pt x="217099" y="301925"/>
                </a:cubicBezTo>
                <a:cubicBezTo>
                  <a:pt x="237227" y="332118"/>
                  <a:pt x="258444" y="312269"/>
                  <a:pt x="294736" y="345057"/>
                </a:cubicBezTo>
                <a:cubicBezTo>
                  <a:pt x="331028" y="377845"/>
                  <a:pt x="434134" y="487869"/>
                  <a:pt x="434853" y="498652"/>
                </a:cubicBezTo>
              </a:path>
            </a:pathLst>
          </a:cu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ttangolo 185"/>
          <p:cNvSpPr/>
          <p:nvPr/>
        </p:nvSpPr>
        <p:spPr>
          <a:xfrm>
            <a:off x="7524328" y="2996952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  <a:latin typeface="Century Gothic" pitchFamily="34" charset="0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latin typeface="Century Gothic" pitchFamily="34" charset="0"/>
              </a:rPr>
              <a:t>-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87" name="Figura a mano libera 186"/>
          <p:cNvSpPr/>
          <p:nvPr/>
        </p:nvSpPr>
        <p:spPr>
          <a:xfrm>
            <a:off x="5868144" y="3789040"/>
            <a:ext cx="434853" cy="498652"/>
          </a:xfrm>
          <a:custGeom>
            <a:avLst/>
            <a:gdLst>
              <a:gd name="connsiteX0" fmla="*/ 10065 w 311989"/>
              <a:gd name="connsiteY0" fmla="*/ 0 h 379562"/>
              <a:gd name="connsiteX1" fmla="*/ 27317 w 311989"/>
              <a:gd name="connsiteY1" fmla="*/ 138023 h 379562"/>
              <a:gd name="connsiteX2" fmla="*/ 173967 w 311989"/>
              <a:gd name="connsiteY2" fmla="*/ 163902 h 379562"/>
              <a:gd name="connsiteX3" fmla="*/ 217099 w 311989"/>
              <a:gd name="connsiteY3" fmla="*/ 301925 h 379562"/>
              <a:gd name="connsiteX4" fmla="*/ 294736 w 311989"/>
              <a:gd name="connsiteY4" fmla="*/ 345057 h 379562"/>
              <a:gd name="connsiteX5" fmla="*/ 311989 w 311989"/>
              <a:gd name="connsiteY5" fmla="*/ 379562 h 379562"/>
              <a:gd name="connsiteX0" fmla="*/ 10065 w 434853"/>
              <a:gd name="connsiteY0" fmla="*/ 0 h 498652"/>
              <a:gd name="connsiteX1" fmla="*/ 27317 w 434853"/>
              <a:gd name="connsiteY1" fmla="*/ 138023 h 498652"/>
              <a:gd name="connsiteX2" fmla="*/ 173967 w 434853"/>
              <a:gd name="connsiteY2" fmla="*/ 163902 h 498652"/>
              <a:gd name="connsiteX3" fmla="*/ 217099 w 434853"/>
              <a:gd name="connsiteY3" fmla="*/ 301925 h 498652"/>
              <a:gd name="connsiteX4" fmla="*/ 294736 w 434853"/>
              <a:gd name="connsiteY4" fmla="*/ 345057 h 498652"/>
              <a:gd name="connsiteX5" fmla="*/ 434853 w 434853"/>
              <a:gd name="connsiteY5" fmla="*/ 498652 h 49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853" h="498652">
                <a:moveTo>
                  <a:pt x="10065" y="0"/>
                </a:moveTo>
                <a:cubicBezTo>
                  <a:pt x="5032" y="55353"/>
                  <a:pt x="0" y="110706"/>
                  <a:pt x="27317" y="138023"/>
                </a:cubicBezTo>
                <a:cubicBezTo>
                  <a:pt x="54634" y="165340"/>
                  <a:pt x="142337" y="136585"/>
                  <a:pt x="173967" y="163902"/>
                </a:cubicBezTo>
                <a:cubicBezTo>
                  <a:pt x="205597" y="191219"/>
                  <a:pt x="196971" y="271733"/>
                  <a:pt x="217099" y="301925"/>
                </a:cubicBezTo>
                <a:cubicBezTo>
                  <a:pt x="237227" y="332118"/>
                  <a:pt x="258444" y="312269"/>
                  <a:pt x="294736" y="345057"/>
                </a:cubicBezTo>
                <a:cubicBezTo>
                  <a:pt x="331028" y="377845"/>
                  <a:pt x="434134" y="487869"/>
                  <a:pt x="434853" y="498652"/>
                </a:cubicBezTo>
              </a:path>
            </a:pathLst>
          </a:cu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ttangolo 187"/>
          <p:cNvSpPr/>
          <p:nvPr/>
        </p:nvSpPr>
        <p:spPr>
          <a:xfrm>
            <a:off x="6012160" y="3789040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  <a:latin typeface="Century Gothic" pitchFamily="34" charset="0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latin typeface="Century Gothic" pitchFamily="34" charset="0"/>
              </a:rPr>
              <a:t>-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90" name="Figura a mano libera 189"/>
          <p:cNvSpPr/>
          <p:nvPr/>
        </p:nvSpPr>
        <p:spPr>
          <a:xfrm>
            <a:off x="7718180" y="3941440"/>
            <a:ext cx="434853" cy="498652"/>
          </a:xfrm>
          <a:custGeom>
            <a:avLst/>
            <a:gdLst>
              <a:gd name="connsiteX0" fmla="*/ 10065 w 311989"/>
              <a:gd name="connsiteY0" fmla="*/ 0 h 379562"/>
              <a:gd name="connsiteX1" fmla="*/ 27317 w 311989"/>
              <a:gd name="connsiteY1" fmla="*/ 138023 h 379562"/>
              <a:gd name="connsiteX2" fmla="*/ 173967 w 311989"/>
              <a:gd name="connsiteY2" fmla="*/ 163902 h 379562"/>
              <a:gd name="connsiteX3" fmla="*/ 217099 w 311989"/>
              <a:gd name="connsiteY3" fmla="*/ 301925 h 379562"/>
              <a:gd name="connsiteX4" fmla="*/ 294736 w 311989"/>
              <a:gd name="connsiteY4" fmla="*/ 345057 h 379562"/>
              <a:gd name="connsiteX5" fmla="*/ 311989 w 311989"/>
              <a:gd name="connsiteY5" fmla="*/ 379562 h 379562"/>
              <a:gd name="connsiteX0" fmla="*/ 10065 w 434853"/>
              <a:gd name="connsiteY0" fmla="*/ 0 h 498652"/>
              <a:gd name="connsiteX1" fmla="*/ 27317 w 434853"/>
              <a:gd name="connsiteY1" fmla="*/ 138023 h 498652"/>
              <a:gd name="connsiteX2" fmla="*/ 173967 w 434853"/>
              <a:gd name="connsiteY2" fmla="*/ 163902 h 498652"/>
              <a:gd name="connsiteX3" fmla="*/ 217099 w 434853"/>
              <a:gd name="connsiteY3" fmla="*/ 301925 h 498652"/>
              <a:gd name="connsiteX4" fmla="*/ 294736 w 434853"/>
              <a:gd name="connsiteY4" fmla="*/ 345057 h 498652"/>
              <a:gd name="connsiteX5" fmla="*/ 434853 w 434853"/>
              <a:gd name="connsiteY5" fmla="*/ 498652 h 49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853" h="498652">
                <a:moveTo>
                  <a:pt x="10065" y="0"/>
                </a:moveTo>
                <a:cubicBezTo>
                  <a:pt x="5032" y="55353"/>
                  <a:pt x="0" y="110706"/>
                  <a:pt x="27317" y="138023"/>
                </a:cubicBezTo>
                <a:cubicBezTo>
                  <a:pt x="54634" y="165340"/>
                  <a:pt x="142337" y="136585"/>
                  <a:pt x="173967" y="163902"/>
                </a:cubicBezTo>
                <a:cubicBezTo>
                  <a:pt x="205597" y="191219"/>
                  <a:pt x="196971" y="271733"/>
                  <a:pt x="217099" y="301925"/>
                </a:cubicBezTo>
                <a:cubicBezTo>
                  <a:pt x="237227" y="332118"/>
                  <a:pt x="258444" y="312269"/>
                  <a:pt x="294736" y="345057"/>
                </a:cubicBezTo>
                <a:cubicBezTo>
                  <a:pt x="331028" y="377845"/>
                  <a:pt x="434134" y="487869"/>
                  <a:pt x="434853" y="498652"/>
                </a:cubicBezTo>
              </a:path>
            </a:pathLst>
          </a:cu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ttangolo 190"/>
          <p:cNvSpPr/>
          <p:nvPr/>
        </p:nvSpPr>
        <p:spPr>
          <a:xfrm>
            <a:off x="7862196" y="3941440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  <a:latin typeface="Century Gothic" pitchFamily="34" charset="0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latin typeface="Century Gothic" pitchFamily="34" charset="0"/>
              </a:rPr>
              <a:t>-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93" name="Rettangolo 192"/>
          <p:cNvSpPr/>
          <p:nvPr/>
        </p:nvSpPr>
        <p:spPr>
          <a:xfrm>
            <a:off x="611560" y="5281463"/>
            <a:ext cx="7128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Emulsion films record hard tracks as well as soft tracks</a:t>
            </a:r>
          </a:p>
        </p:txBody>
      </p:sp>
      <p:sp>
        <p:nvSpPr>
          <p:cNvPr id="194" name="Rettangolo 193"/>
          <p:cNvSpPr/>
          <p:nvPr/>
        </p:nvSpPr>
        <p:spPr>
          <a:xfrm>
            <a:off x="611561" y="5661248"/>
            <a:ext cx="8352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3D information available for each track: momentum discrimination and/or particle id. possible!</a:t>
            </a:r>
          </a:p>
        </p:txBody>
      </p:sp>
      <p:sp>
        <p:nvSpPr>
          <p:cNvPr id="195" name="Rettangolo 194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20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620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Quick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Scanning System (QSS):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evolution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the ESS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95536" y="1610797"/>
            <a:ext cx="56733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Image-to-image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alignment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sym typeface="Symbol"/>
            </a:endParaRPr>
          </a:p>
          <a:p>
            <a:endParaRPr lang="it-IT" sz="14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1 ms stage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sampling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loop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on XYZ (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does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not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require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piezodrive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Image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distortion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corrections</a:t>
            </a:r>
            <a:endParaRPr lang="it-IT" sz="14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sym typeface="Symbol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611560" y="2915652"/>
            <a:ext cx="136815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Century Gothic" pitchFamily="34" charset="0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611560" y="2915653"/>
            <a:ext cx="1368152" cy="1080120"/>
            <a:chOff x="3635896" y="2636912"/>
            <a:chExt cx="1368152" cy="1368153"/>
          </a:xfrm>
        </p:grpSpPr>
        <p:grpSp>
          <p:nvGrpSpPr>
            <p:cNvPr id="31" name="Gruppo 23"/>
            <p:cNvGrpSpPr/>
            <p:nvPr/>
          </p:nvGrpSpPr>
          <p:grpSpPr>
            <a:xfrm>
              <a:off x="3635896" y="2636912"/>
              <a:ext cx="1368152" cy="648072"/>
              <a:chOff x="3635896" y="2636912"/>
              <a:chExt cx="1368152" cy="648072"/>
            </a:xfrm>
          </p:grpSpPr>
          <p:sp>
            <p:nvSpPr>
              <p:cNvPr id="59" name="Arco 58"/>
              <p:cNvSpPr/>
              <p:nvPr/>
            </p:nvSpPr>
            <p:spPr>
              <a:xfrm>
                <a:off x="3635896" y="2636912"/>
                <a:ext cx="1368152" cy="648072"/>
              </a:xfrm>
              <a:prstGeom prst="arc">
                <a:avLst>
                  <a:gd name="adj1" fmla="val 16200000"/>
                  <a:gd name="adj2" fmla="val 20427538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Century Gothic" pitchFamily="34" charset="0"/>
                </a:endParaRPr>
              </a:p>
            </p:txBody>
          </p:sp>
          <p:sp>
            <p:nvSpPr>
              <p:cNvPr id="60" name="Arco 59"/>
              <p:cNvSpPr/>
              <p:nvPr/>
            </p:nvSpPr>
            <p:spPr>
              <a:xfrm flipH="1">
                <a:off x="3635896" y="2636912"/>
                <a:ext cx="1368152" cy="648072"/>
              </a:xfrm>
              <a:prstGeom prst="arc">
                <a:avLst>
                  <a:gd name="adj1" fmla="val 16200000"/>
                  <a:gd name="adj2" fmla="val 20427538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Century Gothic" pitchFamily="34" charset="0"/>
                </a:endParaRPr>
              </a:p>
            </p:txBody>
          </p:sp>
        </p:grpSp>
        <p:grpSp>
          <p:nvGrpSpPr>
            <p:cNvPr id="32" name="Gruppo 24"/>
            <p:cNvGrpSpPr/>
            <p:nvPr/>
          </p:nvGrpSpPr>
          <p:grpSpPr>
            <a:xfrm flipV="1">
              <a:off x="3635896" y="3356992"/>
              <a:ext cx="1368152" cy="648072"/>
              <a:chOff x="3635896" y="2636912"/>
              <a:chExt cx="1368152" cy="648072"/>
            </a:xfrm>
          </p:grpSpPr>
          <p:sp>
            <p:nvSpPr>
              <p:cNvPr id="57" name="Arco 56"/>
              <p:cNvSpPr/>
              <p:nvPr/>
            </p:nvSpPr>
            <p:spPr>
              <a:xfrm>
                <a:off x="3635896" y="2636912"/>
                <a:ext cx="1368152" cy="648072"/>
              </a:xfrm>
              <a:prstGeom prst="arc">
                <a:avLst>
                  <a:gd name="adj1" fmla="val 16200000"/>
                  <a:gd name="adj2" fmla="val 20427538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Century Gothic" pitchFamily="34" charset="0"/>
                </a:endParaRPr>
              </a:p>
            </p:txBody>
          </p:sp>
          <p:sp>
            <p:nvSpPr>
              <p:cNvPr id="58" name="Arco 57"/>
              <p:cNvSpPr/>
              <p:nvPr/>
            </p:nvSpPr>
            <p:spPr>
              <a:xfrm flipH="1">
                <a:off x="3635896" y="2636912"/>
                <a:ext cx="1368152" cy="648072"/>
              </a:xfrm>
              <a:prstGeom prst="arc">
                <a:avLst>
                  <a:gd name="adj1" fmla="val 16200000"/>
                  <a:gd name="adj2" fmla="val 20427538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Century Gothic" pitchFamily="34" charset="0"/>
                </a:endParaRPr>
              </a:p>
            </p:txBody>
          </p:sp>
        </p:grpSp>
        <p:grpSp>
          <p:nvGrpSpPr>
            <p:cNvPr id="51" name="Gruppo 27"/>
            <p:cNvGrpSpPr/>
            <p:nvPr/>
          </p:nvGrpSpPr>
          <p:grpSpPr>
            <a:xfrm rot="5400000">
              <a:off x="3995936" y="2996952"/>
              <a:ext cx="1368152" cy="648072"/>
              <a:chOff x="3635896" y="2636912"/>
              <a:chExt cx="1368152" cy="648072"/>
            </a:xfrm>
          </p:grpSpPr>
          <p:sp>
            <p:nvSpPr>
              <p:cNvPr id="55" name="Arco 54"/>
              <p:cNvSpPr/>
              <p:nvPr/>
            </p:nvSpPr>
            <p:spPr>
              <a:xfrm>
                <a:off x="3635896" y="2636912"/>
                <a:ext cx="1368152" cy="648072"/>
              </a:xfrm>
              <a:prstGeom prst="arc">
                <a:avLst>
                  <a:gd name="adj1" fmla="val 16200000"/>
                  <a:gd name="adj2" fmla="val 20427538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Century Gothic" pitchFamily="34" charset="0"/>
                </a:endParaRPr>
              </a:p>
            </p:txBody>
          </p:sp>
          <p:sp>
            <p:nvSpPr>
              <p:cNvPr id="56" name="Arco 55"/>
              <p:cNvSpPr/>
              <p:nvPr/>
            </p:nvSpPr>
            <p:spPr>
              <a:xfrm flipH="1">
                <a:off x="3635896" y="2636912"/>
                <a:ext cx="1368152" cy="648072"/>
              </a:xfrm>
              <a:prstGeom prst="arc">
                <a:avLst>
                  <a:gd name="adj1" fmla="val 16200000"/>
                  <a:gd name="adj2" fmla="val 20427538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Century Gothic" pitchFamily="34" charset="0"/>
                </a:endParaRPr>
              </a:p>
            </p:txBody>
          </p:sp>
        </p:grpSp>
        <p:grpSp>
          <p:nvGrpSpPr>
            <p:cNvPr id="52" name="Gruppo 30"/>
            <p:cNvGrpSpPr/>
            <p:nvPr/>
          </p:nvGrpSpPr>
          <p:grpSpPr>
            <a:xfrm rot="16200000" flipH="1">
              <a:off x="3275856" y="2996953"/>
              <a:ext cx="1368152" cy="648072"/>
              <a:chOff x="3635896" y="2636912"/>
              <a:chExt cx="1368152" cy="648072"/>
            </a:xfrm>
          </p:grpSpPr>
          <p:sp>
            <p:nvSpPr>
              <p:cNvPr id="53" name="Arco 52"/>
              <p:cNvSpPr/>
              <p:nvPr/>
            </p:nvSpPr>
            <p:spPr>
              <a:xfrm>
                <a:off x="3635896" y="2636912"/>
                <a:ext cx="1368152" cy="648072"/>
              </a:xfrm>
              <a:prstGeom prst="arc">
                <a:avLst>
                  <a:gd name="adj1" fmla="val 16200000"/>
                  <a:gd name="adj2" fmla="val 20427538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Century Gothic" pitchFamily="34" charset="0"/>
                </a:endParaRPr>
              </a:p>
            </p:txBody>
          </p:sp>
          <p:sp>
            <p:nvSpPr>
              <p:cNvPr id="54" name="Arco 53"/>
              <p:cNvSpPr/>
              <p:nvPr/>
            </p:nvSpPr>
            <p:spPr>
              <a:xfrm flipH="1">
                <a:off x="3635896" y="2636912"/>
                <a:ext cx="1368152" cy="648072"/>
              </a:xfrm>
              <a:prstGeom prst="arc">
                <a:avLst>
                  <a:gd name="adj1" fmla="val 16200000"/>
                  <a:gd name="adj2" fmla="val 20427538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Century Gothic" pitchFamily="34" charset="0"/>
                </a:endParaRPr>
              </a:p>
            </p:txBody>
          </p:sp>
        </p:grpSp>
      </p:grpSp>
      <p:sp>
        <p:nvSpPr>
          <p:cNvPr id="61" name="Rettangolo 60"/>
          <p:cNvSpPr/>
          <p:nvPr/>
        </p:nvSpPr>
        <p:spPr>
          <a:xfrm>
            <a:off x="2263404" y="3203684"/>
            <a:ext cx="1292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XY curvature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62" name="Rettangolo 61"/>
          <p:cNvSpPr/>
          <p:nvPr/>
        </p:nvSpPr>
        <p:spPr>
          <a:xfrm>
            <a:off x="4499992" y="2915652"/>
            <a:ext cx="136815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Century Gothic" pitchFamily="34" charset="0"/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6295852" y="3203684"/>
            <a:ext cx="1164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Z curvature</a:t>
            </a:r>
            <a:endParaRPr lang="it-IT" sz="1400" dirty="0">
              <a:latin typeface="Century Gothic" pitchFamily="34" charset="0"/>
            </a:endParaRPr>
          </a:p>
        </p:txBody>
      </p:sp>
      <p:grpSp>
        <p:nvGrpSpPr>
          <p:cNvPr id="64" name="Gruppo 23"/>
          <p:cNvGrpSpPr/>
          <p:nvPr/>
        </p:nvGrpSpPr>
        <p:grpSpPr>
          <a:xfrm>
            <a:off x="3851920" y="2980081"/>
            <a:ext cx="2592288" cy="511635"/>
            <a:chOff x="3635896" y="2636912"/>
            <a:chExt cx="1368152" cy="648072"/>
          </a:xfrm>
        </p:grpSpPr>
        <p:sp>
          <p:nvSpPr>
            <p:cNvPr id="65" name="Arco 64"/>
            <p:cNvSpPr/>
            <p:nvPr/>
          </p:nvSpPr>
          <p:spPr>
            <a:xfrm>
              <a:off x="3635896" y="2636912"/>
              <a:ext cx="1368152" cy="648072"/>
            </a:xfrm>
            <a:prstGeom prst="arc">
              <a:avLst>
                <a:gd name="adj1" fmla="val 16200000"/>
                <a:gd name="adj2" fmla="val 20427538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  <p:sp>
          <p:nvSpPr>
            <p:cNvPr id="66" name="Arco 65"/>
            <p:cNvSpPr/>
            <p:nvPr/>
          </p:nvSpPr>
          <p:spPr>
            <a:xfrm flipH="1">
              <a:off x="3635896" y="2636912"/>
              <a:ext cx="1368152" cy="648072"/>
            </a:xfrm>
            <a:prstGeom prst="arc">
              <a:avLst>
                <a:gd name="adj1" fmla="val 16200000"/>
                <a:gd name="adj2" fmla="val 20427538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</p:grpSp>
      <p:grpSp>
        <p:nvGrpSpPr>
          <p:cNvPr id="67" name="Gruppo 23"/>
          <p:cNvGrpSpPr/>
          <p:nvPr/>
        </p:nvGrpSpPr>
        <p:grpSpPr>
          <a:xfrm>
            <a:off x="3851920" y="3923764"/>
            <a:ext cx="2592288" cy="511635"/>
            <a:chOff x="3635896" y="2636912"/>
            <a:chExt cx="1368152" cy="648072"/>
          </a:xfrm>
        </p:grpSpPr>
        <p:sp>
          <p:nvSpPr>
            <p:cNvPr id="68" name="Arco 67"/>
            <p:cNvSpPr/>
            <p:nvPr/>
          </p:nvSpPr>
          <p:spPr>
            <a:xfrm>
              <a:off x="3635896" y="2636912"/>
              <a:ext cx="1368152" cy="648072"/>
            </a:xfrm>
            <a:prstGeom prst="arc">
              <a:avLst>
                <a:gd name="adj1" fmla="val 16200000"/>
                <a:gd name="adj2" fmla="val 20427538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  <p:sp>
          <p:nvSpPr>
            <p:cNvPr id="69" name="Arco 68"/>
            <p:cNvSpPr/>
            <p:nvPr/>
          </p:nvSpPr>
          <p:spPr>
            <a:xfrm flipH="1">
              <a:off x="3635896" y="2636912"/>
              <a:ext cx="1368152" cy="648072"/>
            </a:xfrm>
            <a:prstGeom prst="arc">
              <a:avLst>
                <a:gd name="adj1" fmla="val 16200000"/>
                <a:gd name="adj2" fmla="val 20427538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Century Gothic" pitchFamily="34" charset="0"/>
              </a:endParaRPr>
            </a:p>
          </p:txBody>
        </p:sp>
      </p:grpSp>
      <p:sp>
        <p:nvSpPr>
          <p:cNvPr id="70" name="Rettangolo 69"/>
          <p:cNvSpPr/>
          <p:nvPr/>
        </p:nvSpPr>
        <p:spPr>
          <a:xfrm>
            <a:off x="611560" y="4499828"/>
            <a:ext cx="136815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Century Gothic" pitchFamily="34" charset="0"/>
            </a:endParaRPr>
          </a:p>
        </p:txBody>
      </p:sp>
      <p:sp>
        <p:nvSpPr>
          <p:cNvPr id="71" name="Parallelogramma 70"/>
          <p:cNvSpPr/>
          <p:nvPr/>
        </p:nvSpPr>
        <p:spPr>
          <a:xfrm rot="16200000">
            <a:off x="467547" y="4427819"/>
            <a:ext cx="1656184" cy="1368153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Century Gothic" pitchFamily="34" charset="0"/>
            </a:endParaRPr>
          </a:p>
        </p:txBody>
      </p:sp>
      <p:sp>
        <p:nvSpPr>
          <p:cNvPr id="72" name="Rettangolo 71"/>
          <p:cNvSpPr/>
          <p:nvPr/>
        </p:nvSpPr>
        <p:spPr>
          <a:xfrm>
            <a:off x="2267744" y="4859868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Z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axis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slant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/>
            </a:r>
            <a:b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</a:b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(X and Y)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4499992" y="4499828"/>
            <a:ext cx="136815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Century Gothic" pitchFamily="34" charset="0"/>
            </a:endParaRPr>
          </a:p>
        </p:txBody>
      </p:sp>
      <p:sp>
        <p:nvSpPr>
          <p:cNvPr id="74" name="Trapezio 73"/>
          <p:cNvSpPr/>
          <p:nvPr/>
        </p:nvSpPr>
        <p:spPr>
          <a:xfrm>
            <a:off x="4499992" y="4499828"/>
            <a:ext cx="1368152" cy="1080120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Century Gothic" pitchFamily="34" charset="0"/>
            </a:endParaRPr>
          </a:p>
        </p:txBody>
      </p:sp>
      <p:sp>
        <p:nvSpPr>
          <p:cNvPr id="75" name="Rettangolo 74"/>
          <p:cNvSpPr/>
          <p:nvPr/>
        </p:nvSpPr>
        <p:spPr>
          <a:xfrm>
            <a:off x="6325987" y="4859868"/>
            <a:ext cx="1332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XY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Trapezium</a:t>
            </a:r>
            <a:endParaRPr lang="it-IT" sz="1400" dirty="0">
              <a:latin typeface="Century Gothic" pitchFamily="34" charset="0"/>
            </a:endParaRPr>
          </a:p>
        </p:txBody>
      </p:sp>
      <p:cxnSp>
        <p:nvCxnSpPr>
          <p:cNvPr id="76" name="Connettore 1 75"/>
          <p:cNvCxnSpPr/>
          <p:nvPr/>
        </p:nvCxnSpPr>
        <p:spPr>
          <a:xfrm>
            <a:off x="4499992" y="6011996"/>
            <a:ext cx="13681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>
            <a:off x="4572000" y="6156012"/>
            <a:ext cx="12241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>
            <a:off x="4644008" y="6300028"/>
            <a:ext cx="10801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>
            <a:off x="4716016" y="6444044"/>
            <a:ext cx="9361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ttangolo 79"/>
          <p:cNvSpPr/>
          <p:nvPr/>
        </p:nvSpPr>
        <p:spPr>
          <a:xfrm>
            <a:off x="6300984" y="6084004"/>
            <a:ext cx="1794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Magnification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vs. Z</a:t>
            </a:r>
            <a:endParaRPr lang="it-IT" sz="1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21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620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Quick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Scanning System (QSS):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evolution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the ESS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95536" y="1610797"/>
            <a:ext cx="3106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Image-to-image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alignment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results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sym typeface="Symbol"/>
            </a:endParaRPr>
          </a:p>
        </p:txBody>
      </p:sp>
      <p:pic>
        <p:nvPicPr>
          <p:cNvPr id="46" name="Immagine 45" descr="d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2564904"/>
            <a:ext cx="4575157" cy="318614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7" name="Immagine 46" descr="d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3347" y="2564904"/>
            <a:ext cx="4575157" cy="31861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8" name="Rettangolo 47"/>
          <p:cNvSpPr/>
          <p:nvPr/>
        </p:nvSpPr>
        <p:spPr>
          <a:xfrm>
            <a:off x="2195736" y="4797152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  <a:sym typeface="Symbol"/>
              </a:rPr>
              <a:t>m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m</a:t>
            </a:r>
            <a:endParaRPr lang="it-IT" dirty="0"/>
          </a:p>
        </p:txBody>
      </p:sp>
      <p:sp>
        <p:nvSpPr>
          <p:cNvPr id="49" name="Rettangolo 48"/>
          <p:cNvSpPr/>
          <p:nvPr/>
        </p:nvSpPr>
        <p:spPr>
          <a:xfrm>
            <a:off x="6878251" y="4797152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  <a:sym typeface="Symbol"/>
              </a:rPr>
              <a:t>m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m</a:t>
            </a:r>
            <a:endParaRPr lang="it-IT" dirty="0"/>
          </a:p>
        </p:txBody>
      </p:sp>
      <p:sp>
        <p:nvSpPr>
          <p:cNvPr id="50" name="Rettangolo 49"/>
          <p:cNvSpPr/>
          <p:nvPr/>
        </p:nvSpPr>
        <p:spPr>
          <a:xfrm>
            <a:off x="3563888" y="5733256"/>
            <a:ext cx="1992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XY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precision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: 0.12 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  <a:sym typeface="Symbol"/>
              </a:rPr>
              <a:t>m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m</a:t>
            </a:r>
            <a:endParaRPr lang="it-IT" sz="1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22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620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Quick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Scanning System (QSS):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evolution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the ESS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63" name="Ovale 62"/>
          <p:cNvSpPr/>
          <p:nvPr/>
        </p:nvSpPr>
        <p:spPr>
          <a:xfrm>
            <a:off x="2351860" y="259902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e 63"/>
          <p:cNvSpPr/>
          <p:nvPr/>
        </p:nvSpPr>
        <p:spPr>
          <a:xfrm>
            <a:off x="2322500" y="229661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e 64"/>
          <p:cNvSpPr/>
          <p:nvPr/>
        </p:nvSpPr>
        <p:spPr>
          <a:xfrm>
            <a:off x="2267744" y="229661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e 65"/>
          <p:cNvSpPr/>
          <p:nvPr/>
        </p:nvSpPr>
        <p:spPr>
          <a:xfrm>
            <a:off x="1691680" y="229661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ttangolo 66"/>
          <p:cNvSpPr/>
          <p:nvPr/>
        </p:nvSpPr>
        <p:spPr>
          <a:xfrm>
            <a:off x="967874" y="5498648"/>
            <a:ext cx="69878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3D track recognition:</a:t>
            </a:r>
          </a:p>
          <a:p>
            <a:r>
              <a:rPr lang="en-US" sz="1400" dirty="0" err="1" smtClean="0">
                <a:solidFill>
                  <a:schemeClr val="tx2"/>
                </a:solidFill>
                <a:latin typeface="Century Gothic" pitchFamily="34" charset="0"/>
              </a:rPr>
              <a:t>Microtracks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: sequences of aligned grains (230 nm tolerance on X/Y, 2 </a:t>
            </a:r>
            <a:r>
              <a:rPr lang="el-GR" sz="1400" dirty="0" smtClean="0">
                <a:solidFill>
                  <a:schemeClr val="tx2"/>
                </a:solidFill>
                <a:latin typeface="Century Gothic" pitchFamily="34" charset="0"/>
              </a:rPr>
              <a:t>μ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m on Z)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recognized in the whole scanning volume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GPU-based tracking server (2× </a:t>
            </a:r>
            <a:r>
              <a:rPr lang="en-US" sz="1400" dirty="0" err="1" smtClean="0">
                <a:solidFill>
                  <a:schemeClr val="tx2"/>
                </a:solidFill>
                <a:latin typeface="Century Gothic" pitchFamily="34" charset="0"/>
              </a:rPr>
              <a:t>NVidia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 GTX690) – 3072 CUDA cores/microscope</a:t>
            </a:r>
          </a:p>
        </p:txBody>
      </p:sp>
      <p:sp>
        <p:nvSpPr>
          <p:cNvPr id="68" name="Parallelogramma 67"/>
          <p:cNvSpPr/>
          <p:nvPr/>
        </p:nvSpPr>
        <p:spPr>
          <a:xfrm flipH="1">
            <a:off x="1339624" y="2080593"/>
            <a:ext cx="1216152" cy="360040"/>
          </a:xfrm>
          <a:prstGeom prst="parallelogram">
            <a:avLst/>
          </a:prstGeom>
          <a:noFill/>
          <a:ln w="12700"/>
          <a:effectLst/>
          <a:scene3d>
            <a:camera prst="orthographicFront">
              <a:rot lat="18497376" lon="2580201" rev="19427723"/>
            </a:camera>
            <a:lightRig rig="threePt" dir="t"/>
          </a:scene3d>
          <a:sp3d extrusionH="635000" contourW="12700" prstMaterial="legacyWireframe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arallelogramma 68"/>
          <p:cNvSpPr/>
          <p:nvPr/>
        </p:nvSpPr>
        <p:spPr>
          <a:xfrm flipH="1">
            <a:off x="2131712" y="2080593"/>
            <a:ext cx="1216152" cy="360040"/>
          </a:xfrm>
          <a:prstGeom prst="parallelogram">
            <a:avLst/>
          </a:prstGeom>
          <a:noFill/>
          <a:ln w="12700"/>
          <a:effectLst/>
          <a:scene3d>
            <a:camera prst="orthographicFront">
              <a:rot lat="18497376" lon="2580201" rev="19427723"/>
            </a:camera>
            <a:lightRig rig="threePt" dir="t"/>
          </a:scene3d>
          <a:sp3d extrusionH="635000" contourW="12700" prstMaterial="legacyWireframe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e 69"/>
          <p:cNvSpPr/>
          <p:nvPr/>
        </p:nvSpPr>
        <p:spPr>
          <a:xfrm>
            <a:off x="1979712" y="244901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e 70"/>
          <p:cNvSpPr/>
          <p:nvPr/>
        </p:nvSpPr>
        <p:spPr>
          <a:xfrm>
            <a:off x="1844080" y="265665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e 71"/>
          <p:cNvSpPr/>
          <p:nvPr/>
        </p:nvSpPr>
        <p:spPr>
          <a:xfrm>
            <a:off x="2699792" y="258464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e 72"/>
          <p:cNvSpPr/>
          <p:nvPr/>
        </p:nvSpPr>
        <p:spPr>
          <a:xfrm>
            <a:off x="2987824" y="251264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e 73"/>
          <p:cNvSpPr/>
          <p:nvPr/>
        </p:nvSpPr>
        <p:spPr>
          <a:xfrm>
            <a:off x="2313258" y="260141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Connettore 2 74"/>
          <p:cNvCxnSpPr/>
          <p:nvPr/>
        </p:nvCxnSpPr>
        <p:spPr>
          <a:xfrm flipH="1">
            <a:off x="1187624" y="2008585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/>
          <p:cNvCxnSpPr/>
          <p:nvPr/>
        </p:nvCxnSpPr>
        <p:spPr>
          <a:xfrm>
            <a:off x="1187624" y="2080593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2 76"/>
          <p:cNvCxnSpPr/>
          <p:nvPr/>
        </p:nvCxnSpPr>
        <p:spPr>
          <a:xfrm flipV="1">
            <a:off x="1331640" y="1720553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tangolo 77"/>
          <p:cNvSpPr/>
          <p:nvPr/>
        </p:nvSpPr>
        <p:spPr>
          <a:xfrm>
            <a:off x="827584" y="2924944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View-to-view mapping: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discard duplicated grains in overlap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region and correct misalignments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due to stage motion</a:t>
            </a:r>
            <a:endParaRPr lang="en-US" sz="1400" dirty="0"/>
          </a:p>
        </p:txBody>
      </p:sp>
      <p:sp>
        <p:nvSpPr>
          <p:cNvPr id="79" name="Parallelogramma 78"/>
          <p:cNvSpPr/>
          <p:nvPr/>
        </p:nvSpPr>
        <p:spPr>
          <a:xfrm flipH="1">
            <a:off x="683568" y="4437112"/>
            <a:ext cx="4536504" cy="360040"/>
          </a:xfrm>
          <a:prstGeom prst="parallelogram">
            <a:avLst/>
          </a:prstGeom>
          <a:noFill/>
          <a:ln w="12700"/>
          <a:effectLst/>
          <a:scene3d>
            <a:camera prst="orthographicFront">
              <a:rot lat="18497376" lon="2580201" rev="19427723"/>
            </a:camera>
            <a:lightRig rig="threePt" dir="t"/>
          </a:scene3d>
          <a:sp3d extrusionH="635000" contourW="12700" prstMaterial="legacyWireframe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e 79"/>
          <p:cNvSpPr/>
          <p:nvPr/>
        </p:nvSpPr>
        <p:spPr>
          <a:xfrm>
            <a:off x="1691680" y="501317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e 80"/>
          <p:cNvSpPr/>
          <p:nvPr/>
        </p:nvSpPr>
        <p:spPr>
          <a:xfrm>
            <a:off x="2267744" y="48691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e 81"/>
          <p:cNvSpPr/>
          <p:nvPr/>
        </p:nvSpPr>
        <p:spPr>
          <a:xfrm>
            <a:off x="2771800" y="47251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e 82"/>
          <p:cNvSpPr/>
          <p:nvPr/>
        </p:nvSpPr>
        <p:spPr>
          <a:xfrm>
            <a:off x="3419872" y="45091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Connettore 1 83"/>
          <p:cNvCxnSpPr/>
          <p:nvPr/>
        </p:nvCxnSpPr>
        <p:spPr>
          <a:xfrm flipV="1">
            <a:off x="1547664" y="4437112"/>
            <a:ext cx="2088232" cy="5760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/>
          <p:nvPr/>
        </p:nvCxnSpPr>
        <p:spPr>
          <a:xfrm flipV="1">
            <a:off x="1763688" y="4653136"/>
            <a:ext cx="2088232" cy="5760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uppo 95"/>
          <p:cNvGrpSpPr/>
          <p:nvPr/>
        </p:nvGrpSpPr>
        <p:grpSpPr>
          <a:xfrm>
            <a:off x="5220072" y="3645024"/>
            <a:ext cx="3528392" cy="1584176"/>
            <a:chOff x="4067944" y="2276872"/>
            <a:chExt cx="4824536" cy="2376264"/>
          </a:xfrm>
        </p:grpSpPr>
        <p:cxnSp>
          <p:nvCxnSpPr>
            <p:cNvPr id="86" name="Connettore 1 85"/>
            <p:cNvCxnSpPr/>
            <p:nvPr/>
          </p:nvCxnSpPr>
          <p:spPr>
            <a:xfrm flipV="1">
              <a:off x="4355976" y="2780928"/>
              <a:ext cx="4320480" cy="129614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e 86"/>
            <p:cNvSpPr/>
            <p:nvPr/>
          </p:nvSpPr>
          <p:spPr>
            <a:xfrm>
              <a:off x="8460432" y="2276872"/>
              <a:ext cx="432048" cy="10801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Ovale 87"/>
            <p:cNvSpPr/>
            <p:nvPr/>
          </p:nvSpPr>
          <p:spPr>
            <a:xfrm>
              <a:off x="4067944" y="3573016"/>
              <a:ext cx="432048" cy="10801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9" name="Connettore 1 88"/>
            <p:cNvCxnSpPr>
              <a:stCxn id="88" idx="4"/>
              <a:endCxn id="87" idx="4"/>
            </p:cNvCxnSpPr>
            <p:nvPr/>
          </p:nvCxnSpPr>
          <p:spPr>
            <a:xfrm flipV="1">
              <a:off x="4283968" y="3356992"/>
              <a:ext cx="4392488" cy="1296144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>
              <a:stCxn id="88" idx="0"/>
              <a:endCxn id="87" idx="0"/>
            </p:cNvCxnSpPr>
            <p:nvPr/>
          </p:nvCxnSpPr>
          <p:spPr>
            <a:xfrm flipV="1">
              <a:off x="4283968" y="2276872"/>
              <a:ext cx="4392488" cy="1296144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e 90"/>
            <p:cNvSpPr/>
            <p:nvPr/>
          </p:nvSpPr>
          <p:spPr>
            <a:xfrm>
              <a:off x="8316416" y="2420888"/>
              <a:ext cx="144016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3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2" name="Ovale 91"/>
            <p:cNvSpPr/>
            <p:nvPr/>
          </p:nvSpPr>
          <p:spPr>
            <a:xfrm>
              <a:off x="7740352" y="2852936"/>
              <a:ext cx="144016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3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3" name="Ovale 92"/>
            <p:cNvSpPr/>
            <p:nvPr/>
          </p:nvSpPr>
          <p:spPr>
            <a:xfrm>
              <a:off x="4788024" y="3789040"/>
              <a:ext cx="144016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3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4" name="Ovale 93"/>
            <p:cNvSpPr/>
            <p:nvPr/>
          </p:nvSpPr>
          <p:spPr>
            <a:xfrm>
              <a:off x="6012160" y="3645024"/>
              <a:ext cx="144016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3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5" name="Ovale 94"/>
            <p:cNvSpPr/>
            <p:nvPr/>
          </p:nvSpPr>
          <p:spPr>
            <a:xfrm>
              <a:off x="4211960" y="4149080"/>
              <a:ext cx="144016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3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23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620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Quick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Scanning System (QSS):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evolution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the ESS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79512" y="1484784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View-to-view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3D pattern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matching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/>
            </a:r>
            <a:b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</a:br>
            <a:endParaRPr lang="it-IT" sz="14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Recovers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transverse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vibrations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and XYZ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sampling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errors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(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allows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microtracking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across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views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Merges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chain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duplicates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in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overlap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volume (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prevents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excess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microtracks)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sym typeface="Symbol"/>
            </a:endParaRPr>
          </a:p>
        </p:txBody>
      </p:sp>
      <p:pic>
        <p:nvPicPr>
          <p:cNvPr id="34" name="Immagine 33" descr="dz_cha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0033" y="2003711"/>
            <a:ext cx="3804455" cy="2649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5" name="Immagine 34" descr="dy_cha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852936"/>
            <a:ext cx="3804455" cy="2649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6" name="Immagine 35" descr="dx_cha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717032"/>
            <a:ext cx="3804455" cy="2649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7" name="Rettangolo 36"/>
          <p:cNvSpPr/>
          <p:nvPr/>
        </p:nvSpPr>
        <p:spPr>
          <a:xfrm>
            <a:off x="4283968" y="5805264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XY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precision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: 0.2 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  <a:sym typeface="Symbol"/>
              </a:rPr>
              <a:t>m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m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6599799" y="4797152"/>
            <a:ext cx="1765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Z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precision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: 2.6 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  <a:sym typeface="Symbol"/>
              </a:rPr>
              <a:t>m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m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195736" y="5589240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  <a:sym typeface="Symbol"/>
              </a:rPr>
              <a:t>m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m</a:t>
            </a:r>
            <a:endParaRPr lang="it-IT" dirty="0"/>
          </a:p>
        </p:txBody>
      </p:sp>
      <p:sp>
        <p:nvSpPr>
          <p:cNvPr id="40" name="Rettangolo 39"/>
          <p:cNvSpPr/>
          <p:nvPr/>
        </p:nvSpPr>
        <p:spPr>
          <a:xfrm>
            <a:off x="4932040" y="4725144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  <a:sym typeface="Symbol"/>
              </a:rPr>
              <a:t>m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m</a:t>
            </a:r>
            <a:endParaRPr lang="it-IT" dirty="0"/>
          </a:p>
        </p:txBody>
      </p:sp>
      <p:sp>
        <p:nvSpPr>
          <p:cNvPr id="41" name="Rettangolo 40"/>
          <p:cNvSpPr/>
          <p:nvPr/>
        </p:nvSpPr>
        <p:spPr>
          <a:xfrm>
            <a:off x="6948264" y="3861048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  <a:sym typeface="Symbol"/>
              </a:rPr>
              <a:t>m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m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24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620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Quick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Scanning System (QSS):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evolution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the ESS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11760" y="1772816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Tracking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on test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films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exposed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to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large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angle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beams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sym typeface="Symbol"/>
            </a:endParaRPr>
          </a:p>
        </p:txBody>
      </p:sp>
      <p:pic>
        <p:nvPicPr>
          <p:cNvPr id="19" name="Immagine 18" descr="bottom_hue_20130117.gif"/>
          <p:cNvPicPr>
            <a:picLocks noChangeAspect="1"/>
          </p:cNvPicPr>
          <p:nvPr/>
        </p:nvPicPr>
        <p:blipFill>
          <a:blip r:embed="rId3" cstate="print"/>
          <a:srcRect t="48958"/>
          <a:stretch>
            <a:fillRect/>
          </a:stretch>
        </p:blipFill>
        <p:spPr>
          <a:xfrm>
            <a:off x="611560" y="2495411"/>
            <a:ext cx="7860411" cy="2589773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 rot="20819302">
            <a:off x="1036409" y="3955531"/>
            <a:ext cx="724429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0" dirty="0" err="1" smtClean="0">
                <a:solidFill>
                  <a:srgbClr val="FFDDDD"/>
                </a:solidFill>
                <a:latin typeface="Century Gothic" pitchFamily="34" charset="0"/>
              </a:rPr>
              <a:t>Preliminary</a:t>
            </a:r>
            <a:r>
              <a:rPr lang="it-IT" sz="10000" dirty="0" smtClean="0">
                <a:solidFill>
                  <a:srgbClr val="FFDDDD"/>
                </a:solidFill>
                <a:latin typeface="Century Gothic" pitchFamily="34" charset="0"/>
              </a:rPr>
              <a:t>!</a:t>
            </a:r>
            <a:endParaRPr lang="en-US" sz="10000" dirty="0">
              <a:solidFill>
                <a:srgbClr val="FFD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largeang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070695"/>
            <a:ext cx="6086475" cy="4238625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25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620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Quick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Scanning System (QSS):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evolution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the ESS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11760" y="1772816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Tracking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on test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films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exposed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to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large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 angle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sym typeface="Symbol"/>
              </a:rPr>
              <a:t>beams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sym typeface="Symbol"/>
            </a:endParaRPr>
          </a:p>
        </p:txBody>
      </p:sp>
      <p:sp>
        <p:nvSpPr>
          <p:cNvPr id="20" name="Rettangolo 19"/>
          <p:cNvSpPr/>
          <p:nvPr/>
        </p:nvSpPr>
        <p:spPr>
          <a:xfrm rot="20819302">
            <a:off x="1036409" y="3955531"/>
            <a:ext cx="724429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0" dirty="0" err="1" smtClean="0">
                <a:solidFill>
                  <a:srgbClr val="FFDDDD"/>
                </a:solidFill>
                <a:latin typeface="Century Gothic" pitchFamily="34" charset="0"/>
              </a:rPr>
              <a:t>Preliminary</a:t>
            </a:r>
            <a:r>
              <a:rPr lang="it-IT" sz="10000" dirty="0" smtClean="0">
                <a:solidFill>
                  <a:srgbClr val="FFDDDD"/>
                </a:solidFill>
                <a:latin typeface="Century Gothic" pitchFamily="34" charset="0"/>
              </a:rPr>
              <a:t>!</a:t>
            </a:r>
            <a:endParaRPr lang="en-US" sz="10000" dirty="0">
              <a:solidFill>
                <a:srgbClr val="FFD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26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620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Quick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Scanning System (QSS):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evolution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of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the ESS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19" name="Rettangolo 18"/>
          <p:cNvSpPr/>
          <p:nvPr/>
        </p:nvSpPr>
        <p:spPr>
          <a:xfrm>
            <a:off x="395536" y="256490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Depending on conditions, it is possible to speed up the system with minimal changes (tuning quantities in the parameter form)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395536" y="184482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The scanning speed is 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41 cm</a:t>
            </a:r>
            <a:r>
              <a:rPr lang="en-US" sz="1400" b="1" baseline="300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2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/h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 with 31 layers, 58% view travel, 200 fps operation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This should ensure maximum signal/noise ratio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395536" y="3358733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31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  <a:sym typeface="Symbol"/>
              </a:rPr>
              <a:t>21 layers (glued emulsions, low fog)  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  <a:sym typeface="Symbol"/>
              </a:rPr>
              <a:t>64 cm</a:t>
            </a:r>
            <a:r>
              <a:rPr lang="en-US" sz="1400" b="1" baseline="300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  <a:sym typeface="Symbol"/>
              </a:rPr>
              <a:t>2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  <a:sym typeface="Symbol"/>
              </a:rPr>
              <a:t>/h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  <a:sym typeface="Symbol"/>
              </a:rPr>
              <a:t> (tested)</a:t>
            </a:r>
            <a:endParaRPr lang="en-US" sz="1400" dirty="0" smtClean="0">
              <a:solidFill>
                <a:schemeClr val="tx2"/>
              </a:solidFill>
              <a:latin typeface="Century Gothic" pitchFamily="34" charset="0"/>
              <a:cs typeface="Segoe UI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95536" y="4067780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+ 58%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  <a:sym typeface="Symbol"/>
              </a:rPr>
              <a:t>75% view travel (8 core CPU)  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  <a:sym typeface="Symbol"/>
              </a:rPr>
              <a:t>85 cm</a:t>
            </a:r>
            <a:r>
              <a:rPr lang="en-US" sz="1400" b="1" baseline="300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  <a:sym typeface="Symbol"/>
              </a:rPr>
              <a:t>2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  <a:sym typeface="Symbol"/>
              </a:rPr>
              <a:t>/h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  <a:sym typeface="Symbol"/>
              </a:rPr>
              <a:t> (technically tested)</a:t>
            </a:r>
            <a:endParaRPr lang="en-US" sz="1400" dirty="0" smtClean="0">
              <a:solidFill>
                <a:schemeClr val="tx2"/>
              </a:solidFill>
              <a:latin typeface="Century Gothic" pitchFamily="34" charset="0"/>
              <a:cs typeface="Segoe UI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95536" y="4787860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+ 200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  <a:sym typeface="Symbol"/>
              </a:rPr>
              <a:t>400 fps  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  <a:sym typeface="Symbol"/>
              </a:rPr>
              <a:t>120 cm</a:t>
            </a:r>
            <a:r>
              <a:rPr lang="en-US" sz="1400" b="1" baseline="300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  <a:sym typeface="Symbol"/>
              </a:rPr>
              <a:t>2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  <a:sym typeface="Symbol"/>
              </a:rPr>
              <a:t>/h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  <a:sym typeface="Symbol"/>
              </a:rPr>
              <a:t> (estimated)</a:t>
            </a:r>
            <a:endParaRPr lang="en-US" sz="1400" dirty="0" smtClean="0">
              <a:solidFill>
                <a:schemeClr val="tx2"/>
              </a:solidFill>
              <a:latin typeface="Century Gothic" pitchFamily="34" charset="0"/>
              <a:cs typeface="Segoe UI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95536" y="530120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For future applications, having low fog emulsion will in general improve the performances (fewer layers needed for high efficiency, low combinatorial background)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395536" y="602128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Cost of the upgrade from ESS to QSS: about 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20 k€!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27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Conclusions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11" name="Rettangolo 10"/>
          <p:cNvSpPr/>
          <p:nvPr/>
        </p:nvSpPr>
        <p:spPr>
          <a:xfrm>
            <a:off x="395536" y="184482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The ESS is an established technology that provides the performances needed for </a:t>
            </a:r>
            <a:r>
              <a:rPr lang="en-US" sz="1400" dirty="0" err="1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muon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 radiography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95536" y="270892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Film-to-film connection at micrometric level (slope accuracy of the order of 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10 </a:t>
            </a:r>
            <a:r>
              <a:rPr lang="en-US" sz="1400" dirty="0" err="1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mrad</a:t>
            </a:r>
            <a:r>
              <a:rPr lang="en-US" sz="140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 is 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/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easily achieved)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395536" y="4201343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The QSS is the upgraded project that is approaching its first stage (2× speed) with cheap 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hardware upgrades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395536" y="5085184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Outlook: 6× speed increasing just the number of GPU’s (4 × 600 €)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395536" y="5733256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Stay tuned for first applications of the QSS in </a:t>
            </a:r>
            <a:r>
              <a:rPr lang="en-US" sz="1400" dirty="0" err="1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muon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 radiography!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395536" y="3553852"/>
            <a:ext cx="8748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The ESS has been used for </a:t>
            </a:r>
            <a:r>
              <a:rPr lang="en-US" sz="1400" dirty="0" err="1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Unzen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rPr>
              <a:t> and Stromboli data readout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3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299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images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 flipH="1">
            <a:off x="2627784" y="1844824"/>
            <a:ext cx="208823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bo 10"/>
          <p:cNvSpPr/>
          <p:nvPr/>
        </p:nvSpPr>
        <p:spPr>
          <a:xfrm>
            <a:off x="1115616" y="1556792"/>
            <a:ext cx="5544616" cy="1152128"/>
          </a:xfrm>
          <a:prstGeom prst="cube">
            <a:avLst>
              <a:gd name="adj" fmla="val 54950"/>
            </a:avLst>
          </a:prstGeom>
          <a:solidFill>
            <a:schemeClr val="bg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po 11"/>
          <p:cNvGrpSpPr/>
          <p:nvPr/>
        </p:nvGrpSpPr>
        <p:grpSpPr>
          <a:xfrm rot="5400000">
            <a:off x="7096706" y="4144654"/>
            <a:ext cx="1503316" cy="1368152"/>
            <a:chOff x="7524328" y="1916832"/>
            <a:chExt cx="1503316" cy="1368152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24328" y="1916832"/>
              <a:ext cx="1263912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 rot="16200000">
              <a:off x="8564018" y="2461318"/>
              <a:ext cx="648072" cy="2791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altLang="ja-JP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 </a:t>
              </a:r>
              <a:r>
                <a:rPr lang="en-GB" altLang="ja-JP" sz="12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μm</a:t>
              </a:r>
              <a:endParaRPr lang="en-GB" altLang="ja-JP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ttangolo 20"/>
          <p:cNvSpPr/>
          <p:nvPr/>
        </p:nvSpPr>
        <p:spPr>
          <a:xfrm>
            <a:off x="755576" y="2924944"/>
            <a:ext cx="7473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Charged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particles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ionize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Ag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atoms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(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stochastic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process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),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producing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the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latent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image</a:t>
            </a:r>
            <a:endParaRPr lang="it-IT" sz="1400" dirty="0">
              <a:solidFill>
                <a:schemeClr val="tx2"/>
              </a:solidFill>
            </a:endParaRPr>
          </a:p>
        </p:txBody>
      </p:sp>
      <p:cxnSp>
        <p:nvCxnSpPr>
          <p:cNvPr id="23" name="Connettore 2 22"/>
          <p:cNvCxnSpPr/>
          <p:nvPr/>
        </p:nvCxnSpPr>
        <p:spPr>
          <a:xfrm flipV="1">
            <a:off x="4716016" y="148478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losione 1 24"/>
          <p:cNvSpPr/>
          <p:nvPr/>
        </p:nvSpPr>
        <p:spPr>
          <a:xfrm>
            <a:off x="2915816" y="2492896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losione 1 25"/>
          <p:cNvSpPr/>
          <p:nvPr/>
        </p:nvSpPr>
        <p:spPr>
          <a:xfrm>
            <a:off x="3275856" y="2420888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splosione 1 26"/>
          <p:cNvSpPr/>
          <p:nvPr/>
        </p:nvSpPr>
        <p:spPr>
          <a:xfrm>
            <a:off x="3635896" y="2204864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splosione 1 27"/>
          <p:cNvSpPr/>
          <p:nvPr/>
        </p:nvSpPr>
        <p:spPr>
          <a:xfrm>
            <a:off x="4067944" y="1988840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splosione 1 28"/>
          <p:cNvSpPr/>
          <p:nvPr/>
        </p:nvSpPr>
        <p:spPr>
          <a:xfrm>
            <a:off x="3851920" y="2132856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splosione 1 29"/>
          <p:cNvSpPr/>
          <p:nvPr/>
        </p:nvSpPr>
        <p:spPr>
          <a:xfrm>
            <a:off x="4499992" y="1844824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tangolo 30"/>
          <p:cNvSpPr/>
          <p:nvPr/>
        </p:nvSpPr>
        <p:spPr>
          <a:xfrm>
            <a:off x="1763688" y="1628800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 smtClean="0">
                <a:solidFill>
                  <a:schemeClr val="tx1"/>
                </a:solidFill>
                <a:latin typeface="Century Gothic" pitchFamily="34" charset="0"/>
              </a:rPr>
              <a:t>AgBr</a:t>
            </a:r>
            <a:r>
              <a:rPr lang="it-IT" i="1" dirty="0" smtClean="0">
                <a:solidFill>
                  <a:schemeClr val="tx1"/>
                </a:solidFill>
                <a:latin typeface="Century Gothic" pitchFamily="34" charset="0"/>
              </a:rPr>
              <a:t> gel </a:t>
            </a:r>
            <a:endParaRPr lang="en-US" i="1" dirty="0"/>
          </a:p>
        </p:txBody>
      </p:sp>
      <p:sp>
        <p:nvSpPr>
          <p:cNvPr id="32" name="Figura a mano libera 31"/>
          <p:cNvSpPr/>
          <p:nvPr/>
        </p:nvSpPr>
        <p:spPr>
          <a:xfrm>
            <a:off x="5652120" y="4437112"/>
            <a:ext cx="517546" cy="531502"/>
          </a:xfrm>
          <a:custGeom>
            <a:avLst/>
            <a:gdLst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83079 w 517546"/>
              <a:gd name="connsiteY38" fmla="*/ 261207 h 531502"/>
              <a:gd name="connsiteX39" fmla="*/ 457200 w 517546"/>
              <a:gd name="connsiteY39" fmla="*/ 243954 h 531502"/>
              <a:gd name="connsiteX40" fmla="*/ 465826 w 517546"/>
              <a:gd name="connsiteY40" fmla="*/ 174943 h 531502"/>
              <a:gd name="connsiteX41" fmla="*/ 465826 w 517546"/>
              <a:gd name="connsiteY41" fmla="*/ 166316 h 53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17546" h="531502">
                <a:moveTo>
                  <a:pt x="0" y="149063"/>
                </a:moveTo>
                <a:lnTo>
                  <a:pt x="25879" y="226701"/>
                </a:lnTo>
                <a:lnTo>
                  <a:pt x="34506" y="252580"/>
                </a:lnTo>
                <a:cubicBezTo>
                  <a:pt x="37382" y="261207"/>
                  <a:pt x="39065" y="270327"/>
                  <a:pt x="43132" y="278460"/>
                </a:cubicBezTo>
                <a:cubicBezTo>
                  <a:pt x="59979" y="312153"/>
                  <a:pt x="57318" y="310397"/>
                  <a:pt x="77638" y="338845"/>
                </a:cubicBezTo>
                <a:cubicBezTo>
                  <a:pt x="85995" y="350544"/>
                  <a:pt x="93351" y="363184"/>
                  <a:pt x="103517" y="373350"/>
                </a:cubicBezTo>
                <a:cubicBezTo>
                  <a:pt x="110848" y="380681"/>
                  <a:pt x="120960" y="384577"/>
                  <a:pt x="129396" y="390603"/>
                </a:cubicBezTo>
                <a:cubicBezTo>
                  <a:pt x="141095" y="398960"/>
                  <a:pt x="151042" y="410052"/>
                  <a:pt x="163902" y="416482"/>
                </a:cubicBezTo>
                <a:cubicBezTo>
                  <a:pt x="174506" y="421784"/>
                  <a:pt x="187008" y="421852"/>
                  <a:pt x="198408" y="425109"/>
                </a:cubicBezTo>
                <a:cubicBezTo>
                  <a:pt x="207151" y="427607"/>
                  <a:pt x="215661" y="430860"/>
                  <a:pt x="224287" y="433735"/>
                </a:cubicBezTo>
                <a:cubicBezTo>
                  <a:pt x="232913" y="425109"/>
                  <a:pt x="244241" y="418520"/>
                  <a:pt x="250166" y="407856"/>
                </a:cubicBezTo>
                <a:cubicBezTo>
                  <a:pt x="258998" y="391958"/>
                  <a:pt x="267419" y="356097"/>
                  <a:pt x="267419" y="356097"/>
                </a:cubicBezTo>
                <a:cubicBezTo>
                  <a:pt x="264544" y="327342"/>
                  <a:pt x="263187" y="298395"/>
                  <a:pt x="258793" y="269833"/>
                </a:cubicBezTo>
                <a:cubicBezTo>
                  <a:pt x="257410" y="260846"/>
                  <a:pt x="253359" y="252468"/>
                  <a:pt x="250166" y="243954"/>
                </a:cubicBezTo>
                <a:cubicBezTo>
                  <a:pt x="234885" y="203206"/>
                  <a:pt x="237604" y="205665"/>
                  <a:pt x="215660" y="174943"/>
                </a:cubicBezTo>
                <a:cubicBezTo>
                  <a:pt x="207303" y="163244"/>
                  <a:pt x="198026" y="152216"/>
                  <a:pt x="189781" y="140437"/>
                </a:cubicBezTo>
                <a:cubicBezTo>
                  <a:pt x="177890" y="123450"/>
                  <a:pt x="155276" y="88678"/>
                  <a:pt x="155276" y="88678"/>
                </a:cubicBezTo>
                <a:cubicBezTo>
                  <a:pt x="159945" y="51327"/>
                  <a:pt x="143903" y="11041"/>
                  <a:pt x="189781" y="11041"/>
                </a:cubicBezTo>
                <a:cubicBezTo>
                  <a:pt x="198874" y="11041"/>
                  <a:pt x="207034" y="16792"/>
                  <a:pt x="215660" y="19667"/>
                </a:cubicBezTo>
                <a:cubicBezTo>
                  <a:pt x="265100" y="93826"/>
                  <a:pt x="205827" y="0"/>
                  <a:pt x="241540" y="71426"/>
                </a:cubicBezTo>
                <a:cubicBezTo>
                  <a:pt x="249038" y="86423"/>
                  <a:pt x="259921" y="99561"/>
                  <a:pt x="267419" y="114558"/>
                </a:cubicBezTo>
                <a:cubicBezTo>
                  <a:pt x="284202" y="148125"/>
                  <a:pt x="268092" y="136257"/>
                  <a:pt x="284672" y="174943"/>
                </a:cubicBezTo>
                <a:cubicBezTo>
                  <a:pt x="288756" y="184472"/>
                  <a:pt x="296174" y="192196"/>
                  <a:pt x="301925" y="200822"/>
                </a:cubicBezTo>
                <a:cubicBezTo>
                  <a:pt x="304800" y="215199"/>
                  <a:pt x="305403" y="230226"/>
                  <a:pt x="310551" y="243954"/>
                </a:cubicBezTo>
                <a:cubicBezTo>
                  <a:pt x="318513" y="265187"/>
                  <a:pt x="334219" y="277354"/>
                  <a:pt x="353683" y="287086"/>
                </a:cubicBezTo>
                <a:cubicBezTo>
                  <a:pt x="361816" y="291152"/>
                  <a:pt x="370936" y="292837"/>
                  <a:pt x="379562" y="295712"/>
                </a:cubicBezTo>
                <a:cubicBezTo>
                  <a:pt x="388189" y="301463"/>
                  <a:pt x="396440" y="307821"/>
                  <a:pt x="405442" y="312965"/>
                </a:cubicBezTo>
                <a:cubicBezTo>
                  <a:pt x="416607" y="319345"/>
                  <a:pt x="430068" y="321986"/>
                  <a:pt x="439947" y="330218"/>
                </a:cubicBezTo>
                <a:cubicBezTo>
                  <a:pt x="447912" y="336855"/>
                  <a:pt x="451449" y="347471"/>
                  <a:pt x="457200" y="356097"/>
                </a:cubicBezTo>
                <a:cubicBezTo>
                  <a:pt x="460075" y="364724"/>
                  <a:pt x="466830" y="372939"/>
                  <a:pt x="465826" y="381977"/>
                </a:cubicBezTo>
                <a:cubicBezTo>
                  <a:pt x="460548" y="429479"/>
                  <a:pt x="458402" y="434426"/>
                  <a:pt x="422694" y="442361"/>
                </a:cubicBezTo>
                <a:cubicBezTo>
                  <a:pt x="405620" y="446155"/>
                  <a:pt x="388189" y="448112"/>
                  <a:pt x="370936" y="450988"/>
                </a:cubicBezTo>
                <a:cubicBezTo>
                  <a:pt x="368061" y="459614"/>
                  <a:pt x="361306" y="467830"/>
                  <a:pt x="362310" y="476867"/>
                </a:cubicBezTo>
                <a:cubicBezTo>
                  <a:pt x="364318" y="494942"/>
                  <a:pt x="379562" y="528626"/>
                  <a:pt x="379562" y="528626"/>
                </a:cubicBezTo>
                <a:cubicBezTo>
                  <a:pt x="457201" y="502746"/>
                  <a:pt x="416944" y="531502"/>
                  <a:pt x="439947" y="485494"/>
                </a:cubicBezTo>
                <a:cubicBezTo>
                  <a:pt x="444584" y="476221"/>
                  <a:pt x="451449" y="468241"/>
                  <a:pt x="457200" y="459614"/>
                </a:cubicBezTo>
                <a:cubicBezTo>
                  <a:pt x="477732" y="398020"/>
                  <a:pt x="464365" y="422988"/>
                  <a:pt x="491706" y="381977"/>
                </a:cubicBezTo>
                <a:cubicBezTo>
                  <a:pt x="507368" y="334990"/>
                  <a:pt x="517546" y="332989"/>
                  <a:pt x="500332" y="287086"/>
                </a:cubicBezTo>
                <a:cubicBezTo>
                  <a:pt x="496692" y="277379"/>
                  <a:pt x="490410" y="268538"/>
                  <a:pt x="483079" y="261207"/>
                </a:cubicBezTo>
                <a:cubicBezTo>
                  <a:pt x="475748" y="253876"/>
                  <a:pt x="465826" y="249705"/>
                  <a:pt x="457200" y="243954"/>
                </a:cubicBezTo>
                <a:cubicBezTo>
                  <a:pt x="430673" y="164373"/>
                  <a:pt x="428233" y="212536"/>
                  <a:pt x="465826" y="174943"/>
                </a:cubicBezTo>
                <a:lnTo>
                  <a:pt x="465826" y="166316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splosione 1 32"/>
          <p:cNvSpPr/>
          <p:nvPr/>
        </p:nvSpPr>
        <p:spPr>
          <a:xfrm>
            <a:off x="6047932" y="4429947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ttangolo 33"/>
          <p:cNvSpPr/>
          <p:nvPr/>
        </p:nvSpPr>
        <p:spPr>
          <a:xfrm>
            <a:off x="755576" y="3337247"/>
            <a:ext cx="4589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tx2"/>
                </a:solidFill>
                <a:latin typeface="Century Gothic" pitchFamily="34" charset="0"/>
              </a:rPr>
              <a:t>Metallic Ag grows in filaments during development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5" name="Figura a mano libera 34"/>
          <p:cNvSpPr/>
          <p:nvPr/>
        </p:nvSpPr>
        <p:spPr>
          <a:xfrm>
            <a:off x="4067944" y="4437112"/>
            <a:ext cx="466830" cy="531502"/>
          </a:xfrm>
          <a:custGeom>
            <a:avLst/>
            <a:gdLst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83079 w 517546"/>
              <a:gd name="connsiteY38" fmla="*/ 261207 h 531502"/>
              <a:gd name="connsiteX39" fmla="*/ 457200 w 517546"/>
              <a:gd name="connsiteY39" fmla="*/ 243954 h 531502"/>
              <a:gd name="connsiteX40" fmla="*/ 465826 w 517546"/>
              <a:gd name="connsiteY40" fmla="*/ 174943 h 531502"/>
              <a:gd name="connsiteX41" fmla="*/ 465826 w 517546"/>
              <a:gd name="connsiteY41" fmla="*/ 166316 h 531502"/>
              <a:gd name="connsiteX0" fmla="*/ 0 w 583395"/>
              <a:gd name="connsiteY0" fmla="*/ 149063 h 531502"/>
              <a:gd name="connsiteX1" fmla="*/ 25879 w 583395"/>
              <a:gd name="connsiteY1" fmla="*/ 226701 h 531502"/>
              <a:gd name="connsiteX2" fmla="*/ 34506 w 583395"/>
              <a:gd name="connsiteY2" fmla="*/ 252580 h 531502"/>
              <a:gd name="connsiteX3" fmla="*/ 43132 w 583395"/>
              <a:gd name="connsiteY3" fmla="*/ 278460 h 531502"/>
              <a:gd name="connsiteX4" fmla="*/ 77638 w 583395"/>
              <a:gd name="connsiteY4" fmla="*/ 338845 h 531502"/>
              <a:gd name="connsiteX5" fmla="*/ 103517 w 583395"/>
              <a:gd name="connsiteY5" fmla="*/ 373350 h 531502"/>
              <a:gd name="connsiteX6" fmla="*/ 129396 w 583395"/>
              <a:gd name="connsiteY6" fmla="*/ 390603 h 531502"/>
              <a:gd name="connsiteX7" fmla="*/ 163902 w 583395"/>
              <a:gd name="connsiteY7" fmla="*/ 416482 h 531502"/>
              <a:gd name="connsiteX8" fmla="*/ 198408 w 583395"/>
              <a:gd name="connsiteY8" fmla="*/ 425109 h 531502"/>
              <a:gd name="connsiteX9" fmla="*/ 224287 w 583395"/>
              <a:gd name="connsiteY9" fmla="*/ 433735 h 531502"/>
              <a:gd name="connsiteX10" fmla="*/ 250166 w 583395"/>
              <a:gd name="connsiteY10" fmla="*/ 407856 h 531502"/>
              <a:gd name="connsiteX11" fmla="*/ 267419 w 583395"/>
              <a:gd name="connsiteY11" fmla="*/ 356097 h 531502"/>
              <a:gd name="connsiteX12" fmla="*/ 258793 w 583395"/>
              <a:gd name="connsiteY12" fmla="*/ 269833 h 531502"/>
              <a:gd name="connsiteX13" fmla="*/ 250166 w 583395"/>
              <a:gd name="connsiteY13" fmla="*/ 243954 h 531502"/>
              <a:gd name="connsiteX14" fmla="*/ 215660 w 583395"/>
              <a:gd name="connsiteY14" fmla="*/ 174943 h 531502"/>
              <a:gd name="connsiteX15" fmla="*/ 189781 w 583395"/>
              <a:gd name="connsiteY15" fmla="*/ 140437 h 531502"/>
              <a:gd name="connsiteX16" fmla="*/ 155276 w 583395"/>
              <a:gd name="connsiteY16" fmla="*/ 88678 h 531502"/>
              <a:gd name="connsiteX17" fmla="*/ 189781 w 583395"/>
              <a:gd name="connsiteY17" fmla="*/ 11041 h 531502"/>
              <a:gd name="connsiteX18" fmla="*/ 215660 w 583395"/>
              <a:gd name="connsiteY18" fmla="*/ 19667 h 531502"/>
              <a:gd name="connsiteX19" fmla="*/ 241540 w 583395"/>
              <a:gd name="connsiteY19" fmla="*/ 71426 h 531502"/>
              <a:gd name="connsiteX20" fmla="*/ 267419 w 583395"/>
              <a:gd name="connsiteY20" fmla="*/ 114558 h 531502"/>
              <a:gd name="connsiteX21" fmla="*/ 284672 w 583395"/>
              <a:gd name="connsiteY21" fmla="*/ 174943 h 531502"/>
              <a:gd name="connsiteX22" fmla="*/ 301925 w 583395"/>
              <a:gd name="connsiteY22" fmla="*/ 200822 h 531502"/>
              <a:gd name="connsiteX23" fmla="*/ 310551 w 583395"/>
              <a:gd name="connsiteY23" fmla="*/ 243954 h 531502"/>
              <a:gd name="connsiteX24" fmla="*/ 353683 w 583395"/>
              <a:gd name="connsiteY24" fmla="*/ 287086 h 531502"/>
              <a:gd name="connsiteX25" fmla="*/ 379562 w 583395"/>
              <a:gd name="connsiteY25" fmla="*/ 295712 h 531502"/>
              <a:gd name="connsiteX26" fmla="*/ 405442 w 583395"/>
              <a:gd name="connsiteY26" fmla="*/ 312965 h 531502"/>
              <a:gd name="connsiteX27" fmla="*/ 439947 w 583395"/>
              <a:gd name="connsiteY27" fmla="*/ 330218 h 531502"/>
              <a:gd name="connsiteX28" fmla="*/ 457200 w 583395"/>
              <a:gd name="connsiteY28" fmla="*/ 356097 h 531502"/>
              <a:gd name="connsiteX29" fmla="*/ 465826 w 583395"/>
              <a:gd name="connsiteY29" fmla="*/ 381977 h 531502"/>
              <a:gd name="connsiteX30" fmla="*/ 422694 w 583395"/>
              <a:gd name="connsiteY30" fmla="*/ 442361 h 531502"/>
              <a:gd name="connsiteX31" fmla="*/ 370936 w 583395"/>
              <a:gd name="connsiteY31" fmla="*/ 450988 h 531502"/>
              <a:gd name="connsiteX32" fmla="*/ 362310 w 583395"/>
              <a:gd name="connsiteY32" fmla="*/ 476867 h 531502"/>
              <a:gd name="connsiteX33" fmla="*/ 379562 w 583395"/>
              <a:gd name="connsiteY33" fmla="*/ 528626 h 531502"/>
              <a:gd name="connsiteX34" fmla="*/ 439947 w 583395"/>
              <a:gd name="connsiteY34" fmla="*/ 485494 h 531502"/>
              <a:gd name="connsiteX35" fmla="*/ 457200 w 583395"/>
              <a:gd name="connsiteY35" fmla="*/ 459614 h 531502"/>
              <a:gd name="connsiteX36" fmla="*/ 491706 w 583395"/>
              <a:gd name="connsiteY36" fmla="*/ 381977 h 531502"/>
              <a:gd name="connsiteX37" fmla="*/ 500332 w 583395"/>
              <a:gd name="connsiteY37" fmla="*/ 287086 h 531502"/>
              <a:gd name="connsiteX38" fmla="*/ 576064 w 583395"/>
              <a:gd name="connsiteY38" fmla="*/ 280867 h 531502"/>
              <a:gd name="connsiteX39" fmla="*/ 457200 w 583395"/>
              <a:gd name="connsiteY39" fmla="*/ 243954 h 531502"/>
              <a:gd name="connsiteX40" fmla="*/ 465826 w 583395"/>
              <a:gd name="connsiteY40" fmla="*/ 174943 h 531502"/>
              <a:gd name="connsiteX41" fmla="*/ 465826 w 583395"/>
              <a:gd name="connsiteY41" fmla="*/ 166316 h 531502"/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57200 w 517546"/>
              <a:gd name="connsiteY38" fmla="*/ 243954 h 531502"/>
              <a:gd name="connsiteX39" fmla="*/ 465826 w 517546"/>
              <a:gd name="connsiteY39" fmla="*/ 174943 h 531502"/>
              <a:gd name="connsiteX40" fmla="*/ 465826 w 517546"/>
              <a:gd name="connsiteY40" fmla="*/ 166316 h 531502"/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65826 w 517546"/>
              <a:gd name="connsiteY38" fmla="*/ 174943 h 531502"/>
              <a:gd name="connsiteX39" fmla="*/ 465826 w 517546"/>
              <a:gd name="connsiteY39" fmla="*/ 166316 h 531502"/>
              <a:gd name="connsiteX0" fmla="*/ 0 w 493144"/>
              <a:gd name="connsiteY0" fmla="*/ 149063 h 531502"/>
              <a:gd name="connsiteX1" fmla="*/ 25879 w 493144"/>
              <a:gd name="connsiteY1" fmla="*/ 226701 h 531502"/>
              <a:gd name="connsiteX2" fmla="*/ 34506 w 493144"/>
              <a:gd name="connsiteY2" fmla="*/ 252580 h 531502"/>
              <a:gd name="connsiteX3" fmla="*/ 43132 w 493144"/>
              <a:gd name="connsiteY3" fmla="*/ 278460 h 531502"/>
              <a:gd name="connsiteX4" fmla="*/ 77638 w 493144"/>
              <a:gd name="connsiteY4" fmla="*/ 338845 h 531502"/>
              <a:gd name="connsiteX5" fmla="*/ 103517 w 493144"/>
              <a:gd name="connsiteY5" fmla="*/ 373350 h 531502"/>
              <a:gd name="connsiteX6" fmla="*/ 129396 w 493144"/>
              <a:gd name="connsiteY6" fmla="*/ 390603 h 531502"/>
              <a:gd name="connsiteX7" fmla="*/ 163902 w 493144"/>
              <a:gd name="connsiteY7" fmla="*/ 416482 h 531502"/>
              <a:gd name="connsiteX8" fmla="*/ 198408 w 493144"/>
              <a:gd name="connsiteY8" fmla="*/ 425109 h 531502"/>
              <a:gd name="connsiteX9" fmla="*/ 224287 w 493144"/>
              <a:gd name="connsiteY9" fmla="*/ 433735 h 531502"/>
              <a:gd name="connsiteX10" fmla="*/ 250166 w 493144"/>
              <a:gd name="connsiteY10" fmla="*/ 407856 h 531502"/>
              <a:gd name="connsiteX11" fmla="*/ 267419 w 493144"/>
              <a:gd name="connsiteY11" fmla="*/ 356097 h 531502"/>
              <a:gd name="connsiteX12" fmla="*/ 258793 w 493144"/>
              <a:gd name="connsiteY12" fmla="*/ 269833 h 531502"/>
              <a:gd name="connsiteX13" fmla="*/ 250166 w 493144"/>
              <a:gd name="connsiteY13" fmla="*/ 243954 h 531502"/>
              <a:gd name="connsiteX14" fmla="*/ 215660 w 493144"/>
              <a:gd name="connsiteY14" fmla="*/ 174943 h 531502"/>
              <a:gd name="connsiteX15" fmla="*/ 189781 w 493144"/>
              <a:gd name="connsiteY15" fmla="*/ 140437 h 531502"/>
              <a:gd name="connsiteX16" fmla="*/ 155276 w 493144"/>
              <a:gd name="connsiteY16" fmla="*/ 88678 h 531502"/>
              <a:gd name="connsiteX17" fmla="*/ 189781 w 493144"/>
              <a:gd name="connsiteY17" fmla="*/ 11041 h 531502"/>
              <a:gd name="connsiteX18" fmla="*/ 215660 w 493144"/>
              <a:gd name="connsiteY18" fmla="*/ 19667 h 531502"/>
              <a:gd name="connsiteX19" fmla="*/ 241540 w 493144"/>
              <a:gd name="connsiteY19" fmla="*/ 71426 h 531502"/>
              <a:gd name="connsiteX20" fmla="*/ 267419 w 493144"/>
              <a:gd name="connsiteY20" fmla="*/ 114558 h 531502"/>
              <a:gd name="connsiteX21" fmla="*/ 284672 w 493144"/>
              <a:gd name="connsiteY21" fmla="*/ 174943 h 531502"/>
              <a:gd name="connsiteX22" fmla="*/ 301925 w 493144"/>
              <a:gd name="connsiteY22" fmla="*/ 200822 h 531502"/>
              <a:gd name="connsiteX23" fmla="*/ 310551 w 493144"/>
              <a:gd name="connsiteY23" fmla="*/ 243954 h 531502"/>
              <a:gd name="connsiteX24" fmla="*/ 353683 w 493144"/>
              <a:gd name="connsiteY24" fmla="*/ 287086 h 531502"/>
              <a:gd name="connsiteX25" fmla="*/ 379562 w 493144"/>
              <a:gd name="connsiteY25" fmla="*/ 295712 h 531502"/>
              <a:gd name="connsiteX26" fmla="*/ 405442 w 493144"/>
              <a:gd name="connsiteY26" fmla="*/ 312965 h 531502"/>
              <a:gd name="connsiteX27" fmla="*/ 439947 w 493144"/>
              <a:gd name="connsiteY27" fmla="*/ 330218 h 531502"/>
              <a:gd name="connsiteX28" fmla="*/ 457200 w 493144"/>
              <a:gd name="connsiteY28" fmla="*/ 356097 h 531502"/>
              <a:gd name="connsiteX29" fmla="*/ 465826 w 493144"/>
              <a:gd name="connsiteY29" fmla="*/ 381977 h 531502"/>
              <a:gd name="connsiteX30" fmla="*/ 422694 w 493144"/>
              <a:gd name="connsiteY30" fmla="*/ 442361 h 531502"/>
              <a:gd name="connsiteX31" fmla="*/ 370936 w 493144"/>
              <a:gd name="connsiteY31" fmla="*/ 450988 h 531502"/>
              <a:gd name="connsiteX32" fmla="*/ 362310 w 493144"/>
              <a:gd name="connsiteY32" fmla="*/ 476867 h 531502"/>
              <a:gd name="connsiteX33" fmla="*/ 379562 w 493144"/>
              <a:gd name="connsiteY33" fmla="*/ 528626 h 531502"/>
              <a:gd name="connsiteX34" fmla="*/ 439947 w 493144"/>
              <a:gd name="connsiteY34" fmla="*/ 485494 h 531502"/>
              <a:gd name="connsiteX35" fmla="*/ 457200 w 493144"/>
              <a:gd name="connsiteY35" fmla="*/ 459614 h 531502"/>
              <a:gd name="connsiteX36" fmla="*/ 491706 w 493144"/>
              <a:gd name="connsiteY36" fmla="*/ 381977 h 531502"/>
              <a:gd name="connsiteX37" fmla="*/ 465826 w 493144"/>
              <a:gd name="connsiteY37" fmla="*/ 174943 h 531502"/>
              <a:gd name="connsiteX38" fmla="*/ 465826 w 493144"/>
              <a:gd name="connsiteY38" fmla="*/ 166316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  <a:gd name="connsiteX36" fmla="*/ 465826 w 466830"/>
              <a:gd name="connsiteY36" fmla="*/ 174943 h 531502"/>
              <a:gd name="connsiteX37" fmla="*/ 465826 w 466830"/>
              <a:gd name="connsiteY37" fmla="*/ 166316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  <a:gd name="connsiteX36" fmla="*/ 465826 w 466830"/>
              <a:gd name="connsiteY36" fmla="*/ 174943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66830" h="531502">
                <a:moveTo>
                  <a:pt x="0" y="149063"/>
                </a:moveTo>
                <a:lnTo>
                  <a:pt x="25879" y="226701"/>
                </a:lnTo>
                <a:lnTo>
                  <a:pt x="34506" y="252580"/>
                </a:lnTo>
                <a:cubicBezTo>
                  <a:pt x="37382" y="261207"/>
                  <a:pt x="39065" y="270327"/>
                  <a:pt x="43132" y="278460"/>
                </a:cubicBezTo>
                <a:cubicBezTo>
                  <a:pt x="59979" y="312153"/>
                  <a:pt x="57318" y="310397"/>
                  <a:pt x="77638" y="338845"/>
                </a:cubicBezTo>
                <a:cubicBezTo>
                  <a:pt x="85995" y="350544"/>
                  <a:pt x="93351" y="363184"/>
                  <a:pt x="103517" y="373350"/>
                </a:cubicBezTo>
                <a:cubicBezTo>
                  <a:pt x="110848" y="380681"/>
                  <a:pt x="120960" y="384577"/>
                  <a:pt x="129396" y="390603"/>
                </a:cubicBezTo>
                <a:cubicBezTo>
                  <a:pt x="141095" y="398960"/>
                  <a:pt x="151042" y="410052"/>
                  <a:pt x="163902" y="416482"/>
                </a:cubicBezTo>
                <a:cubicBezTo>
                  <a:pt x="174506" y="421784"/>
                  <a:pt x="187008" y="421852"/>
                  <a:pt x="198408" y="425109"/>
                </a:cubicBezTo>
                <a:cubicBezTo>
                  <a:pt x="207151" y="427607"/>
                  <a:pt x="215661" y="430860"/>
                  <a:pt x="224287" y="433735"/>
                </a:cubicBezTo>
                <a:cubicBezTo>
                  <a:pt x="232913" y="425109"/>
                  <a:pt x="244241" y="418520"/>
                  <a:pt x="250166" y="407856"/>
                </a:cubicBezTo>
                <a:cubicBezTo>
                  <a:pt x="258998" y="391958"/>
                  <a:pt x="267419" y="356097"/>
                  <a:pt x="267419" y="356097"/>
                </a:cubicBezTo>
                <a:cubicBezTo>
                  <a:pt x="264544" y="327342"/>
                  <a:pt x="263187" y="298395"/>
                  <a:pt x="258793" y="269833"/>
                </a:cubicBezTo>
                <a:cubicBezTo>
                  <a:pt x="257410" y="260846"/>
                  <a:pt x="253359" y="252468"/>
                  <a:pt x="250166" y="243954"/>
                </a:cubicBezTo>
                <a:cubicBezTo>
                  <a:pt x="234885" y="203206"/>
                  <a:pt x="237604" y="205665"/>
                  <a:pt x="215660" y="174943"/>
                </a:cubicBezTo>
                <a:cubicBezTo>
                  <a:pt x="207303" y="163244"/>
                  <a:pt x="198026" y="152216"/>
                  <a:pt x="189781" y="140437"/>
                </a:cubicBezTo>
                <a:cubicBezTo>
                  <a:pt x="177890" y="123450"/>
                  <a:pt x="155276" y="88678"/>
                  <a:pt x="155276" y="88678"/>
                </a:cubicBezTo>
                <a:cubicBezTo>
                  <a:pt x="159945" y="51327"/>
                  <a:pt x="143903" y="11041"/>
                  <a:pt x="189781" y="11041"/>
                </a:cubicBezTo>
                <a:cubicBezTo>
                  <a:pt x="198874" y="11041"/>
                  <a:pt x="207034" y="16792"/>
                  <a:pt x="215660" y="19667"/>
                </a:cubicBezTo>
                <a:cubicBezTo>
                  <a:pt x="265100" y="93826"/>
                  <a:pt x="205827" y="0"/>
                  <a:pt x="241540" y="71426"/>
                </a:cubicBezTo>
                <a:cubicBezTo>
                  <a:pt x="249038" y="86423"/>
                  <a:pt x="259921" y="99561"/>
                  <a:pt x="267419" y="114558"/>
                </a:cubicBezTo>
                <a:cubicBezTo>
                  <a:pt x="284202" y="148125"/>
                  <a:pt x="268092" y="136257"/>
                  <a:pt x="284672" y="174943"/>
                </a:cubicBezTo>
                <a:cubicBezTo>
                  <a:pt x="288756" y="184472"/>
                  <a:pt x="296174" y="192196"/>
                  <a:pt x="301925" y="200822"/>
                </a:cubicBezTo>
                <a:cubicBezTo>
                  <a:pt x="304800" y="215199"/>
                  <a:pt x="305403" y="230226"/>
                  <a:pt x="310551" y="243954"/>
                </a:cubicBezTo>
                <a:cubicBezTo>
                  <a:pt x="318513" y="265187"/>
                  <a:pt x="334219" y="277354"/>
                  <a:pt x="353683" y="287086"/>
                </a:cubicBezTo>
                <a:cubicBezTo>
                  <a:pt x="361816" y="291152"/>
                  <a:pt x="370936" y="292837"/>
                  <a:pt x="379562" y="295712"/>
                </a:cubicBezTo>
                <a:cubicBezTo>
                  <a:pt x="388189" y="301463"/>
                  <a:pt x="396440" y="307821"/>
                  <a:pt x="405442" y="312965"/>
                </a:cubicBezTo>
                <a:cubicBezTo>
                  <a:pt x="416607" y="319345"/>
                  <a:pt x="430068" y="321986"/>
                  <a:pt x="439947" y="330218"/>
                </a:cubicBezTo>
                <a:cubicBezTo>
                  <a:pt x="447912" y="336855"/>
                  <a:pt x="451449" y="347471"/>
                  <a:pt x="457200" y="356097"/>
                </a:cubicBezTo>
                <a:cubicBezTo>
                  <a:pt x="460075" y="364724"/>
                  <a:pt x="466830" y="372939"/>
                  <a:pt x="465826" y="381977"/>
                </a:cubicBezTo>
                <a:cubicBezTo>
                  <a:pt x="460548" y="429479"/>
                  <a:pt x="458402" y="434426"/>
                  <a:pt x="422694" y="442361"/>
                </a:cubicBezTo>
                <a:cubicBezTo>
                  <a:pt x="405620" y="446155"/>
                  <a:pt x="388189" y="448112"/>
                  <a:pt x="370936" y="450988"/>
                </a:cubicBezTo>
                <a:cubicBezTo>
                  <a:pt x="368061" y="459614"/>
                  <a:pt x="361306" y="467830"/>
                  <a:pt x="362310" y="476867"/>
                </a:cubicBezTo>
                <a:cubicBezTo>
                  <a:pt x="364318" y="494942"/>
                  <a:pt x="379562" y="528626"/>
                  <a:pt x="379562" y="528626"/>
                </a:cubicBezTo>
                <a:cubicBezTo>
                  <a:pt x="457201" y="502746"/>
                  <a:pt x="416944" y="531502"/>
                  <a:pt x="439947" y="485494"/>
                </a:cubicBezTo>
                <a:cubicBezTo>
                  <a:pt x="444584" y="476221"/>
                  <a:pt x="451449" y="468241"/>
                  <a:pt x="457200" y="459614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splosione 1 35"/>
          <p:cNvSpPr/>
          <p:nvPr/>
        </p:nvSpPr>
        <p:spPr>
          <a:xfrm>
            <a:off x="4499992" y="4645971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igura a mano libera 36"/>
          <p:cNvSpPr/>
          <p:nvPr/>
        </p:nvSpPr>
        <p:spPr>
          <a:xfrm>
            <a:off x="2699792" y="4437112"/>
            <a:ext cx="405442" cy="433735"/>
          </a:xfrm>
          <a:custGeom>
            <a:avLst/>
            <a:gdLst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83079 w 517546"/>
              <a:gd name="connsiteY38" fmla="*/ 261207 h 531502"/>
              <a:gd name="connsiteX39" fmla="*/ 457200 w 517546"/>
              <a:gd name="connsiteY39" fmla="*/ 243954 h 531502"/>
              <a:gd name="connsiteX40" fmla="*/ 465826 w 517546"/>
              <a:gd name="connsiteY40" fmla="*/ 174943 h 531502"/>
              <a:gd name="connsiteX41" fmla="*/ 465826 w 517546"/>
              <a:gd name="connsiteY41" fmla="*/ 166316 h 531502"/>
              <a:gd name="connsiteX0" fmla="*/ 0 w 583395"/>
              <a:gd name="connsiteY0" fmla="*/ 149063 h 531502"/>
              <a:gd name="connsiteX1" fmla="*/ 25879 w 583395"/>
              <a:gd name="connsiteY1" fmla="*/ 226701 h 531502"/>
              <a:gd name="connsiteX2" fmla="*/ 34506 w 583395"/>
              <a:gd name="connsiteY2" fmla="*/ 252580 h 531502"/>
              <a:gd name="connsiteX3" fmla="*/ 43132 w 583395"/>
              <a:gd name="connsiteY3" fmla="*/ 278460 h 531502"/>
              <a:gd name="connsiteX4" fmla="*/ 77638 w 583395"/>
              <a:gd name="connsiteY4" fmla="*/ 338845 h 531502"/>
              <a:gd name="connsiteX5" fmla="*/ 103517 w 583395"/>
              <a:gd name="connsiteY5" fmla="*/ 373350 h 531502"/>
              <a:gd name="connsiteX6" fmla="*/ 129396 w 583395"/>
              <a:gd name="connsiteY6" fmla="*/ 390603 h 531502"/>
              <a:gd name="connsiteX7" fmla="*/ 163902 w 583395"/>
              <a:gd name="connsiteY7" fmla="*/ 416482 h 531502"/>
              <a:gd name="connsiteX8" fmla="*/ 198408 w 583395"/>
              <a:gd name="connsiteY8" fmla="*/ 425109 h 531502"/>
              <a:gd name="connsiteX9" fmla="*/ 224287 w 583395"/>
              <a:gd name="connsiteY9" fmla="*/ 433735 h 531502"/>
              <a:gd name="connsiteX10" fmla="*/ 250166 w 583395"/>
              <a:gd name="connsiteY10" fmla="*/ 407856 h 531502"/>
              <a:gd name="connsiteX11" fmla="*/ 267419 w 583395"/>
              <a:gd name="connsiteY11" fmla="*/ 356097 h 531502"/>
              <a:gd name="connsiteX12" fmla="*/ 258793 w 583395"/>
              <a:gd name="connsiteY12" fmla="*/ 269833 h 531502"/>
              <a:gd name="connsiteX13" fmla="*/ 250166 w 583395"/>
              <a:gd name="connsiteY13" fmla="*/ 243954 h 531502"/>
              <a:gd name="connsiteX14" fmla="*/ 215660 w 583395"/>
              <a:gd name="connsiteY14" fmla="*/ 174943 h 531502"/>
              <a:gd name="connsiteX15" fmla="*/ 189781 w 583395"/>
              <a:gd name="connsiteY15" fmla="*/ 140437 h 531502"/>
              <a:gd name="connsiteX16" fmla="*/ 155276 w 583395"/>
              <a:gd name="connsiteY16" fmla="*/ 88678 h 531502"/>
              <a:gd name="connsiteX17" fmla="*/ 189781 w 583395"/>
              <a:gd name="connsiteY17" fmla="*/ 11041 h 531502"/>
              <a:gd name="connsiteX18" fmla="*/ 215660 w 583395"/>
              <a:gd name="connsiteY18" fmla="*/ 19667 h 531502"/>
              <a:gd name="connsiteX19" fmla="*/ 241540 w 583395"/>
              <a:gd name="connsiteY19" fmla="*/ 71426 h 531502"/>
              <a:gd name="connsiteX20" fmla="*/ 267419 w 583395"/>
              <a:gd name="connsiteY20" fmla="*/ 114558 h 531502"/>
              <a:gd name="connsiteX21" fmla="*/ 284672 w 583395"/>
              <a:gd name="connsiteY21" fmla="*/ 174943 h 531502"/>
              <a:gd name="connsiteX22" fmla="*/ 301925 w 583395"/>
              <a:gd name="connsiteY22" fmla="*/ 200822 h 531502"/>
              <a:gd name="connsiteX23" fmla="*/ 310551 w 583395"/>
              <a:gd name="connsiteY23" fmla="*/ 243954 h 531502"/>
              <a:gd name="connsiteX24" fmla="*/ 353683 w 583395"/>
              <a:gd name="connsiteY24" fmla="*/ 287086 h 531502"/>
              <a:gd name="connsiteX25" fmla="*/ 379562 w 583395"/>
              <a:gd name="connsiteY25" fmla="*/ 295712 h 531502"/>
              <a:gd name="connsiteX26" fmla="*/ 405442 w 583395"/>
              <a:gd name="connsiteY26" fmla="*/ 312965 h 531502"/>
              <a:gd name="connsiteX27" fmla="*/ 439947 w 583395"/>
              <a:gd name="connsiteY27" fmla="*/ 330218 h 531502"/>
              <a:gd name="connsiteX28" fmla="*/ 457200 w 583395"/>
              <a:gd name="connsiteY28" fmla="*/ 356097 h 531502"/>
              <a:gd name="connsiteX29" fmla="*/ 465826 w 583395"/>
              <a:gd name="connsiteY29" fmla="*/ 381977 h 531502"/>
              <a:gd name="connsiteX30" fmla="*/ 422694 w 583395"/>
              <a:gd name="connsiteY30" fmla="*/ 442361 h 531502"/>
              <a:gd name="connsiteX31" fmla="*/ 370936 w 583395"/>
              <a:gd name="connsiteY31" fmla="*/ 450988 h 531502"/>
              <a:gd name="connsiteX32" fmla="*/ 362310 w 583395"/>
              <a:gd name="connsiteY32" fmla="*/ 476867 h 531502"/>
              <a:gd name="connsiteX33" fmla="*/ 379562 w 583395"/>
              <a:gd name="connsiteY33" fmla="*/ 528626 h 531502"/>
              <a:gd name="connsiteX34" fmla="*/ 439947 w 583395"/>
              <a:gd name="connsiteY34" fmla="*/ 485494 h 531502"/>
              <a:gd name="connsiteX35" fmla="*/ 457200 w 583395"/>
              <a:gd name="connsiteY35" fmla="*/ 459614 h 531502"/>
              <a:gd name="connsiteX36" fmla="*/ 491706 w 583395"/>
              <a:gd name="connsiteY36" fmla="*/ 381977 h 531502"/>
              <a:gd name="connsiteX37" fmla="*/ 500332 w 583395"/>
              <a:gd name="connsiteY37" fmla="*/ 287086 h 531502"/>
              <a:gd name="connsiteX38" fmla="*/ 576064 w 583395"/>
              <a:gd name="connsiteY38" fmla="*/ 280867 h 531502"/>
              <a:gd name="connsiteX39" fmla="*/ 457200 w 583395"/>
              <a:gd name="connsiteY39" fmla="*/ 243954 h 531502"/>
              <a:gd name="connsiteX40" fmla="*/ 465826 w 583395"/>
              <a:gd name="connsiteY40" fmla="*/ 174943 h 531502"/>
              <a:gd name="connsiteX41" fmla="*/ 465826 w 583395"/>
              <a:gd name="connsiteY41" fmla="*/ 166316 h 531502"/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57200 w 517546"/>
              <a:gd name="connsiteY38" fmla="*/ 243954 h 531502"/>
              <a:gd name="connsiteX39" fmla="*/ 465826 w 517546"/>
              <a:gd name="connsiteY39" fmla="*/ 174943 h 531502"/>
              <a:gd name="connsiteX40" fmla="*/ 465826 w 517546"/>
              <a:gd name="connsiteY40" fmla="*/ 166316 h 531502"/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65826 w 517546"/>
              <a:gd name="connsiteY38" fmla="*/ 174943 h 531502"/>
              <a:gd name="connsiteX39" fmla="*/ 465826 w 517546"/>
              <a:gd name="connsiteY39" fmla="*/ 166316 h 531502"/>
              <a:gd name="connsiteX0" fmla="*/ 0 w 493144"/>
              <a:gd name="connsiteY0" fmla="*/ 149063 h 531502"/>
              <a:gd name="connsiteX1" fmla="*/ 25879 w 493144"/>
              <a:gd name="connsiteY1" fmla="*/ 226701 h 531502"/>
              <a:gd name="connsiteX2" fmla="*/ 34506 w 493144"/>
              <a:gd name="connsiteY2" fmla="*/ 252580 h 531502"/>
              <a:gd name="connsiteX3" fmla="*/ 43132 w 493144"/>
              <a:gd name="connsiteY3" fmla="*/ 278460 h 531502"/>
              <a:gd name="connsiteX4" fmla="*/ 77638 w 493144"/>
              <a:gd name="connsiteY4" fmla="*/ 338845 h 531502"/>
              <a:gd name="connsiteX5" fmla="*/ 103517 w 493144"/>
              <a:gd name="connsiteY5" fmla="*/ 373350 h 531502"/>
              <a:gd name="connsiteX6" fmla="*/ 129396 w 493144"/>
              <a:gd name="connsiteY6" fmla="*/ 390603 h 531502"/>
              <a:gd name="connsiteX7" fmla="*/ 163902 w 493144"/>
              <a:gd name="connsiteY7" fmla="*/ 416482 h 531502"/>
              <a:gd name="connsiteX8" fmla="*/ 198408 w 493144"/>
              <a:gd name="connsiteY8" fmla="*/ 425109 h 531502"/>
              <a:gd name="connsiteX9" fmla="*/ 224287 w 493144"/>
              <a:gd name="connsiteY9" fmla="*/ 433735 h 531502"/>
              <a:gd name="connsiteX10" fmla="*/ 250166 w 493144"/>
              <a:gd name="connsiteY10" fmla="*/ 407856 h 531502"/>
              <a:gd name="connsiteX11" fmla="*/ 267419 w 493144"/>
              <a:gd name="connsiteY11" fmla="*/ 356097 h 531502"/>
              <a:gd name="connsiteX12" fmla="*/ 258793 w 493144"/>
              <a:gd name="connsiteY12" fmla="*/ 269833 h 531502"/>
              <a:gd name="connsiteX13" fmla="*/ 250166 w 493144"/>
              <a:gd name="connsiteY13" fmla="*/ 243954 h 531502"/>
              <a:gd name="connsiteX14" fmla="*/ 215660 w 493144"/>
              <a:gd name="connsiteY14" fmla="*/ 174943 h 531502"/>
              <a:gd name="connsiteX15" fmla="*/ 189781 w 493144"/>
              <a:gd name="connsiteY15" fmla="*/ 140437 h 531502"/>
              <a:gd name="connsiteX16" fmla="*/ 155276 w 493144"/>
              <a:gd name="connsiteY16" fmla="*/ 88678 h 531502"/>
              <a:gd name="connsiteX17" fmla="*/ 189781 w 493144"/>
              <a:gd name="connsiteY17" fmla="*/ 11041 h 531502"/>
              <a:gd name="connsiteX18" fmla="*/ 215660 w 493144"/>
              <a:gd name="connsiteY18" fmla="*/ 19667 h 531502"/>
              <a:gd name="connsiteX19" fmla="*/ 241540 w 493144"/>
              <a:gd name="connsiteY19" fmla="*/ 71426 h 531502"/>
              <a:gd name="connsiteX20" fmla="*/ 267419 w 493144"/>
              <a:gd name="connsiteY20" fmla="*/ 114558 h 531502"/>
              <a:gd name="connsiteX21" fmla="*/ 284672 w 493144"/>
              <a:gd name="connsiteY21" fmla="*/ 174943 h 531502"/>
              <a:gd name="connsiteX22" fmla="*/ 301925 w 493144"/>
              <a:gd name="connsiteY22" fmla="*/ 200822 h 531502"/>
              <a:gd name="connsiteX23" fmla="*/ 310551 w 493144"/>
              <a:gd name="connsiteY23" fmla="*/ 243954 h 531502"/>
              <a:gd name="connsiteX24" fmla="*/ 353683 w 493144"/>
              <a:gd name="connsiteY24" fmla="*/ 287086 h 531502"/>
              <a:gd name="connsiteX25" fmla="*/ 379562 w 493144"/>
              <a:gd name="connsiteY25" fmla="*/ 295712 h 531502"/>
              <a:gd name="connsiteX26" fmla="*/ 405442 w 493144"/>
              <a:gd name="connsiteY26" fmla="*/ 312965 h 531502"/>
              <a:gd name="connsiteX27" fmla="*/ 439947 w 493144"/>
              <a:gd name="connsiteY27" fmla="*/ 330218 h 531502"/>
              <a:gd name="connsiteX28" fmla="*/ 457200 w 493144"/>
              <a:gd name="connsiteY28" fmla="*/ 356097 h 531502"/>
              <a:gd name="connsiteX29" fmla="*/ 465826 w 493144"/>
              <a:gd name="connsiteY29" fmla="*/ 381977 h 531502"/>
              <a:gd name="connsiteX30" fmla="*/ 422694 w 493144"/>
              <a:gd name="connsiteY30" fmla="*/ 442361 h 531502"/>
              <a:gd name="connsiteX31" fmla="*/ 370936 w 493144"/>
              <a:gd name="connsiteY31" fmla="*/ 450988 h 531502"/>
              <a:gd name="connsiteX32" fmla="*/ 362310 w 493144"/>
              <a:gd name="connsiteY32" fmla="*/ 476867 h 531502"/>
              <a:gd name="connsiteX33" fmla="*/ 379562 w 493144"/>
              <a:gd name="connsiteY33" fmla="*/ 528626 h 531502"/>
              <a:gd name="connsiteX34" fmla="*/ 439947 w 493144"/>
              <a:gd name="connsiteY34" fmla="*/ 485494 h 531502"/>
              <a:gd name="connsiteX35" fmla="*/ 457200 w 493144"/>
              <a:gd name="connsiteY35" fmla="*/ 459614 h 531502"/>
              <a:gd name="connsiteX36" fmla="*/ 491706 w 493144"/>
              <a:gd name="connsiteY36" fmla="*/ 381977 h 531502"/>
              <a:gd name="connsiteX37" fmla="*/ 465826 w 493144"/>
              <a:gd name="connsiteY37" fmla="*/ 174943 h 531502"/>
              <a:gd name="connsiteX38" fmla="*/ 465826 w 493144"/>
              <a:gd name="connsiteY38" fmla="*/ 166316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  <a:gd name="connsiteX36" fmla="*/ 465826 w 466830"/>
              <a:gd name="connsiteY36" fmla="*/ 174943 h 531502"/>
              <a:gd name="connsiteX37" fmla="*/ 465826 w 466830"/>
              <a:gd name="connsiteY37" fmla="*/ 166316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  <a:gd name="connsiteX36" fmla="*/ 465826 w 466830"/>
              <a:gd name="connsiteY36" fmla="*/ 174943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0" fmla="*/ 0 w 466830"/>
              <a:gd name="connsiteY0" fmla="*/ 149063 h 528626"/>
              <a:gd name="connsiteX1" fmla="*/ 25879 w 466830"/>
              <a:gd name="connsiteY1" fmla="*/ 226701 h 528626"/>
              <a:gd name="connsiteX2" fmla="*/ 34506 w 466830"/>
              <a:gd name="connsiteY2" fmla="*/ 252580 h 528626"/>
              <a:gd name="connsiteX3" fmla="*/ 43132 w 466830"/>
              <a:gd name="connsiteY3" fmla="*/ 278460 h 528626"/>
              <a:gd name="connsiteX4" fmla="*/ 77638 w 466830"/>
              <a:gd name="connsiteY4" fmla="*/ 338845 h 528626"/>
              <a:gd name="connsiteX5" fmla="*/ 103517 w 466830"/>
              <a:gd name="connsiteY5" fmla="*/ 373350 h 528626"/>
              <a:gd name="connsiteX6" fmla="*/ 129396 w 466830"/>
              <a:gd name="connsiteY6" fmla="*/ 390603 h 528626"/>
              <a:gd name="connsiteX7" fmla="*/ 163902 w 466830"/>
              <a:gd name="connsiteY7" fmla="*/ 416482 h 528626"/>
              <a:gd name="connsiteX8" fmla="*/ 198408 w 466830"/>
              <a:gd name="connsiteY8" fmla="*/ 425109 h 528626"/>
              <a:gd name="connsiteX9" fmla="*/ 224287 w 466830"/>
              <a:gd name="connsiteY9" fmla="*/ 433735 h 528626"/>
              <a:gd name="connsiteX10" fmla="*/ 250166 w 466830"/>
              <a:gd name="connsiteY10" fmla="*/ 407856 h 528626"/>
              <a:gd name="connsiteX11" fmla="*/ 267419 w 466830"/>
              <a:gd name="connsiteY11" fmla="*/ 356097 h 528626"/>
              <a:gd name="connsiteX12" fmla="*/ 258793 w 466830"/>
              <a:gd name="connsiteY12" fmla="*/ 269833 h 528626"/>
              <a:gd name="connsiteX13" fmla="*/ 250166 w 466830"/>
              <a:gd name="connsiteY13" fmla="*/ 243954 h 528626"/>
              <a:gd name="connsiteX14" fmla="*/ 215660 w 466830"/>
              <a:gd name="connsiteY14" fmla="*/ 174943 h 528626"/>
              <a:gd name="connsiteX15" fmla="*/ 189781 w 466830"/>
              <a:gd name="connsiteY15" fmla="*/ 140437 h 528626"/>
              <a:gd name="connsiteX16" fmla="*/ 155276 w 466830"/>
              <a:gd name="connsiteY16" fmla="*/ 88678 h 528626"/>
              <a:gd name="connsiteX17" fmla="*/ 189781 w 466830"/>
              <a:gd name="connsiteY17" fmla="*/ 11041 h 528626"/>
              <a:gd name="connsiteX18" fmla="*/ 215660 w 466830"/>
              <a:gd name="connsiteY18" fmla="*/ 19667 h 528626"/>
              <a:gd name="connsiteX19" fmla="*/ 241540 w 466830"/>
              <a:gd name="connsiteY19" fmla="*/ 71426 h 528626"/>
              <a:gd name="connsiteX20" fmla="*/ 267419 w 466830"/>
              <a:gd name="connsiteY20" fmla="*/ 114558 h 528626"/>
              <a:gd name="connsiteX21" fmla="*/ 284672 w 466830"/>
              <a:gd name="connsiteY21" fmla="*/ 174943 h 528626"/>
              <a:gd name="connsiteX22" fmla="*/ 301925 w 466830"/>
              <a:gd name="connsiteY22" fmla="*/ 200822 h 528626"/>
              <a:gd name="connsiteX23" fmla="*/ 310551 w 466830"/>
              <a:gd name="connsiteY23" fmla="*/ 243954 h 528626"/>
              <a:gd name="connsiteX24" fmla="*/ 353683 w 466830"/>
              <a:gd name="connsiteY24" fmla="*/ 287086 h 528626"/>
              <a:gd name="connsiteX25" fmla="*/ 379562 w 466830"/>
              <a:gd name="connsiteY25" fmla="*/ 295712 h 528626"/>
              <a:gd name="connsiteX26" fmla="*/ 405442 w 466830"/>
              <a:gd name="connsiteY26" fmla="*/ 312965 h 528626"/>
              <a:gd name="connsiteX27" fmla="*/ 439947 w 466830"/>
              <a:gd name="connsiteY27" fmla="*/ 330218 h 528626"/>
              <a:gd name="connsiteX28" fmla="*/ 457200 w 466830"/>
              <a:gd name="connsiteY28" fmla="*/ 356097 h 528626"/>
              <a:gd name="connsiteX29" fmla="*/ 465826 w 466830"/>
              <a:gd name="connsiteY29" fmla="*/ 381977 h 528626"/>
              <a:gd name="connsiteX30" fmla="*/ 422694 w 466830"/>
              <a:gd name="connsiteY30" fmla="*/ 442361 h 528626"/>
              <a:gd name="connsiteX31" fmla="*/ 370936 w 466830"/>
              <a:gd name="connsiteY31" fmla="*/ 450988 h 528626"/>
              <a:gd name="connsiteX32" fmla="*/ 362310 w 466830"/>
              <a:gd name="connsiteY32" fmla="*/ 476867 h 528626"/>
              <a:gd name="connsiteX33" fmla="*/ 379562 w 466830"/>
              <a:gd name="connsiteY33" fmla="*/ 528626 h 528626"/>
              <a:gd name="connsiteX0" fmla="*/ 0 w 466830"/>
              <a:gd name="connsiteY0" fmla="*/ 149063 h 476867"/>
              <a:gd name="connsiteX1" fmla="*/ 25879 w 466830"/>
              <a:gd name="connsiteY1" fmla="*/ 226701 h 476867"/>
              <a:gd name="connsiteX2" fmla="*/ 34506 w 466830"/>
              <a:gd name="connsiteY2" fmla="*/ 252580 h 476867"/>
              <a:gd name="connsiteX3" fmla="*/ 43132 w 466830"/>
              <a:gd name="connsiteY3" fmla="*/ 278460 h 476867"/>
              <a:gd name="connsiteX4" fmla="*/ 77638 w 466830"/>
              <a:gd name="connsiteY4" fmla="*/ 338845 h 476867"/>
              <a:gd name="connsiteX5" fmla="*/ 103517 w 466830"/>
              <a:gd name="connsiteY5" fmla="*/ 373350 h 476867"/>
              <a:gd name="connsiteX6" fmla="*/ 129396 w 466830"/>
              <a:gd name="connsiteY6" fmla="*/ 390603 h 476867"/>
              <a:gd name="connsiteX7" fmla="*/ 163902 w 466830"/>
              <a:gd name="connsiteY7" fmla="*/ 416482 h 476867"/>
              <a:gd name="connsiteX8" fmla="*/ 198408 w 466830"/>
              <a:gd name="connsiteY8" fmla="*/ 425109 h 476867"/>
              <a:gd name="connsiteX9" fmla="*/ 224287 w 466830"/>
              <a:gd name="connsiteY9" fmla="*/ 433735 h 476867"/>
              <a:gd name="connsiteX10" fmla="*/ 250166 w 466830"/>
              <a:gd name="connsiteY10" fmla="*/ 407856 h 476867"/>
              <a:gd name="connsiteX11" fmla="*/ 267419 w 466830"/>
              <a:gd name="connsiteY11" fmla="*/ 356097 h 476867"/>
              <a:gd name="connsiteX12" fmla="*/ 258793 w 466830"/>
              <a:gd name="connsiteY12" fmla="*/ 269833 h 476867"/>
              <a:gd name="connsiteX13" fmla="*/ 250166 w 466830"/>
              <a:gd name="connsiteY13" fmla="*/ 243954 h 476867"/>
              <a:gd name="connsiteX14" fmla="*/ 215660 w 466830"/>
              <a:gd name="connsiteY14" fmla="*/ 174943 h 476867"/>
              <a:gd name="connsiteX15" fmla="*/ 189781 w 466830"/>
              <a:gd name="connsiteY15" fmla="*/ 140437 h 476867"/>
              <a:gd name="connsiteX16" fmla="*/ 155276 w 466830"/>
              <a:gd name="connsiteY16" fmla="*/ 88678 h 476867"/>
              <a:gd name="connsiteX17" fmla="*/ 189781 w 466830"/>
              <a:gd name="connsiteY17" fmla="*/ 11041 h 476867"/>
              <a:gd name="connsiteX18" fmla="*/ 215660 w 466830"/>
              <a:gd name="connsiteY18" fmla="*/ 19667 h 476867"/>
              <a:gd name="connsiteX19" fmla="*/ 241540 w 466830"/>
              <a:gd name="connsiteY19" fmla="*/ 71426 h 476867"/>
              <a:gd name="connsiteX20" fmla="*/ 267419 w 466830"/>
              <a:gd name="connsiteY20" fmla="*/ 114558 h 476867"/>
              <a:gd name="connsiteX21" fmla="*/ 284672 w 466830"/>
              <a:gd name="connsiteY21" fmla="*/ 174943 h 476867"/>
              <a:gd name="connsiteX22" fmla="*/ 301925 w 466830"/>
              <a:gd name="connsiteY22" fmla="*/ 200822 h 476867"/>
              <a:gd name="connsiteX23" fmla="*/ 310551 w 466830"/>
              <a:gd name="connsiteY23" fmla="*/ 243954 h 476867"/>
              <a:gd name="connsiteX24" fmla="*/ 353683 w 466830"/>
              <a:gd name="connsiteY24" fmla="*/ 287086 h 476867"/>
              <a:gd name="connsiteX25" fmla="*/ 379562 w 466830"/>
              <a:gd name="connsiteY25" fmla="*/ 295712 h 476867"/>
              <a:gd name="connsiteX26" fmla="*/ 405442 w 466830"/>
              <a:gd name="connsiteY26" fmla="*/ 312965 h 476867"/>
              <a:gd name="connsiteX27" fmla="*/ 439947 w 466830"/>
              <a:gd name="connsiteY27" fmla="*/ 330218 h 476867"/>
              <a:gd name="connsiteX28" fmla="*/ 457200 w 466830"/>
              <a:gd name="connsiteY28" fmla="*/ 356097 h 476867"/>
              <a:gd name="connsiteX29" fmla="*/ 465826 w 466830"/>
              <a:gd name="connsiteY29" fmla="*/ 381977 h 476867"/>
              <a:gd name="connsiteX30" fmla="*/ 422694 w 466830"/>
              <a:gd name="connsiteY30" fmla="*/ 442361 h 476867"/>
              <a:gd name="connsiteX31" fmla="*/ 370936 w 466830"/>
              <a:gd name="connsiteY31" fmla="*/ 450988 h 476867"/>
              <a:gd name="connsiteX32" fmla="*/ 362310 w 466830"/>
              <a:gd name="connsiteY32" fmla="*/ 476867 h 476867"/>
              <a:gd name="connsiteX0" fmla="*/ 0 w 466830"/>
              <a:gd name="connsiteY0" fmla="*/ 149063 h 450988"/>
              <a:gd name="connsiteX1" fmla="*/ 25879 w 466830"/>
              <a:gd name="connsiteY1" fmla="*/ 226701 h 450988"/>
              <a:gd name="connsiteX2" fmla="*/ 34506 w 466830"/>
              <a:gd name="connsiteY2" fmla="*/ 252580 h 450988"/>
              <a:gd name="connsiteX3" fmla="*/ 43132 w 466830"/>
              <a:gd name="connsiteY3" fmla="*/ 278460 h 450988"/>
              <a:gd name="connsiteX4" fmla="*/ 77638 w 466830"/>
              <a:gd name="connsiteY4" fmla="*/ 338845 h 450988"/>
              <a:gd name="connsiteX5" fmla="*/ 103517 w 466830"/>
              <a:gd name="connsiteY5" fmla="*/ 373350 h 450988"/>
              <a:gd name="connsiteX6" fmla="*/ 129396 w 466830"/>
              <a:gd name="connsiteY6" fmla="*/ 390603 h 450988"/>
              <a:gd name="connsiteX7" fmla="*/ 163902 w 466830"/>
              <a:gd name="connsiteY7" fmla="*/ 416482 h 450988"/>
              <a:gd name="connsiteX8" fmla="*/ 198408 w 466830"/>
              <a:gd name="connsiteY8" fmla="*/ 425109 h 450988"/>
              <a:gd name="connsiteX9" fmla="*/ 224287 w 466830"/>
              <a:gd name="connsiteY9" fmla="*/ 433735 h 450988"/>
              <a:gd name="connsiteX10" fmla="*/ 250166 w 466830"/>
              <a:gd name="connsiteY10" fmla="*/ 407856 h 450988"/>
              <a:gd name="connsiteX11" fmla="*/ 267419 w 466830"/>
              <a:gd name="connsiteY11" fmla="*/ 356097 h 450988"/>
              <a:gd name="connsiteX12" fmla="*/ 258793 w 466830"/>
              <a:gd name="connsiteY12" fmla="*/ 269833 h 450988"/>
              <a:gd name="connsiteX13" fmla="*/ 250166 w 466830"/>
              <a:gd name="connsiteY13" fmla="*/ 243954 h 450988"/>
              <a:gd name="connsiteX14" fmla="*/ 215660 w 466830"/>
              <a:gd name="connsiteY14" fmla="*/ 174943 h 450988"/>
              <a:gd name="connsiteX15" fmla="*/ 189781 w 466830"/>
              <a:gd name="connsiteY15" fmla="*/ 140437 h 450988"/>
              <a:gd name="connsiteX16" fmla="*/ 155276 w 466830"/>
              <a:gd name="connsiteY16" fmla="*/ 88678 h 450988"/>
              <a:gd name="connsiteX17" fmla="*/ 189781 w 466830"/>
              <a:gd name="connsiteY17" fmla="*/ 11041 h 450988"/>
              <a:gd name="connsiteX18" fmla="*/ 215660 w 466830"/>
              <a:gd name="connsiteY18" fmla="*/ 19667 h 450988"/>
              <a:gd name="connsiteX19" fmla="*/ 241540 w 466830"/>
              <a:gd name="connsiteY19" fmla="*/ 71426 h 450988"/>
              <a:gd name="connsiteX20" fmla="*/ 267419 w 466830"/>
              <a:gd name="connsiteY20" fmla="*/ 114558 h 450988"/>
              <a:gd name="connsiteX21" fmla="*/ 284672 w 466830"/>
              <a:gd name="connsiteY21" fmla="*/ 174943 h 450988"/>
              <a:gd name="connsiteX22" fmla="*/ 301925 w 466830"/>
              <a:gd name="connsiteY22" fmla="*/ 200822 h 450988"/>
              <a:gd name="connsiteX23" fmla="*/ 310551 w 466830"/>
              <a:gd name="connsiteY23" fmla="*/ 243954 h 450988"/>
              <a:gd name="connsiteX24" fmla="*/ 353683 w 466830"/>
              <a:gd name="connsiteY24" fmla="*/ 287086 h 450988"/>
              <a:gd name="connsiteX25" fmla="*/ 379562 w 466830"/>
              <a:gd name="connsiteY25" fmla="*/ 295712 h 450988"/>
              <a:gd name="connsiteX26" fmla="*/ 405442 w 466830"/>
              <a:gd name="connsiteY26" fmla="*/ 312965 h 450988"/>
              <a:gd name="connsiteX27" fmla="*/ 439947 w 466830"/>
              <a:gd name="connsiteY27" fmla="*/ 330218 h 450988"/>
              <a:gd name="connsiteX28" fmla="*/ 457200 w 466830"/>
              <a:gd name="connsiteY28" fmla="*/ 356097 h 450988"/>
              <a:gd name="connsiteX29" fmla="*/ 465826 w 466830"/>
              <a:gd name="connsiteY29" fmla="*/ 381977 h 450988"/>
              <a:gd name="connsiteX30" fmla="*/ 422694 w 466830"/>
              <a:gd name="connsiteY30" fmla="*/ 442361 h 450988"/>
              <a:gd name="connsiteX31" fmla="*/ 370936 w 466830"/>
              <a:gd name="connsiteY31" fmla="*/ 450988 h 450988"/>
              <a:gd name="connsiteX0" fmla="*/ 0 w 466830"/>
              <a:gd name="connsiteY0" fmla="*/ 149063 h 442361"/>
              <a:gd name="connsiteX1" fmla="*/ 25879 w 466830"/>
              <a:gd name="connsiteY1" fmla="*/ 226701 h 442361"/>
              <a:gd name="connsiteX2" fmla="*/ 34506 w 466830"/>
              <a:gd name="connsiteY2" fmla="*/ 252580 h 442361"/>
              <a:gd name="connsiteX3" fmla="*/ 43132 w 466830"/>
              <a:gd name="connsiteY3" fmla="*/ 278460 h 442361"/>
              <a:gd name="connsiteX4" fmla="*/ 77638 w 466830"/>
              <a:gd name="connsiteY4" fmla="*/ 338845 h 442361"/>
              <a:gd name="connsiteX5" fmla="*/ 103517 w 466830"/>
              <a:gd name="connsiteY5" fmla="*/ 373350 h 442361"/>
              <a:gd name="connsiteX6" fmla="*/ 129396 w 466830"/>
              <a:gd name="connsiteY6" fmla="*/ 390603 h 442361"/>
              <a:gd name="connsiteX7" fmla="*/ 163902 w 466830"/>
              <a:gd name="connsiteY7" fmla="*/ 416482 h 442361"/>
              <a:gd name="connsiteX8" fmla="*/ 198408 w 466830"/>
              <a:gd name="connsiteY8" fmla="*/ 425109 h 442361"/>
              <a:gd name="connsiteX9" fmla="*/ 224287 w 466830"/>
              <a:gd name="connsiteY9" fmla="*/ 433735 h 442361"/>
              <a:gd name="connsiteX10" fmla="*/ 250166 w 466830"/>
              <a:gd name="connsiteY10" fmla="*/ 407856 h 442361"/>
              <a:gd name="connsiteX11" fmla="*/ 267419 w 466830"/>
              <a:gd name="connsiteY11" fmla="*/ 356097 h 442361"/>
              <a:gd name="connsiteX12" fmla="*/ 258793 w 466830"/>
              <a:gd name="connsiteY12" fmla="*/ 269833 h 442361"/>
              <a:gd name="connsiteX13" fmla="*/ 250166 w 466830"/>
              <a:gd name="connsiteY13" fmla="*/ 243954 h 442361"/>
              <a:gd name="connsiteX14" fmla="*/ 215660 w 466830"/>
              <a:gd name="connsiteY14" fmla="*/ 174943 h 442361"/>
              <a:gd name="connsiteX15" fmla="*/ 189781 w 466830"/>
              <a:gd name="connsiteY15" fmla="*/ 140437 h 442361"/>
              <a:gd name="connsiteX16" fmla="*/ 155276 w 466830"/>
              <a:gd name="connsiteY16" fmla="*/ 88678 h 442361"/>
              <a:gd name="connsiteX17" fmla="*/ 189781 w 466830"/>
              <a:gd name="connsiteY17" fmla="*/ 11041 h 442361"/>
              <a:gd name="connsiteX18" fmla="*/ 215660 w 466830"/>
              <a:gd name="connsiteY18" fmla="*/ 19667 h 442361"/>
              <a:gd name="connsiteX19" fmla="*/ 241540 w 466830"/>
              <a:gd name="connsiteY19" fmla="*/ 71426 h 442361"/>
              <a:gd name="connsiteX20" fmla="*/ 267419 w 466830"/>
              <a:gd name="connsiteY20" fmla="*/ 114558 h 442361"/>
              <a:gd name="connsiteX21" fmla="*/ 284672 w 466830"/>
              <a:gd name="connsiteY21" fmla="*/ 174943 h 442361"/>
              <a:gd name="connsiteX22" fmla="*/ 301925 w 466830"/>
              <a:gd name="connsiteY22" fmla="*/ 200822 h 442361"/>
              <a:gd name="connsiteX23" fmla="*/ 310551 w 466830"/>
              <a:gd name="connsiteY23" fmla="*/ 243954 h 442361"/>
              <a:gd name="connsiteX24" fmla="*/ 353683 w 466830"/>
              <a:gd name="connsiteY24" fmla="*/ 287086 h 442361"/>
              <a:gd name="connsiteX25" fmla="*/ 379562 w 466830"/>
              <a:gd name="connsiteY25" fmla="*/ 295712 h 442361"/>
              <a:gd name="connsiteX26" fmla="*/ 405442 w 466830"/>
              <a:gd name="connsiteY26" fmla="*/ 312965 h 442361"/>
              <a:gd name="connsiteX27" fmla="*/ 439947 w 466830"/>
              <a:gd name="connsiteY27" fmla="*/ 330218 h 442361"/>
              <a:gd name="connsiteX28" fmla="*/ 457200 w 466830"/>
              <a:gd name="connsiteY28" fmla="*/ 356097 h 442361"/>
              <a:gd name="connsiteX29" fmla="*/ 465826 w 466830"/>
              <a:gd name="connsiteY29" fmla="*/ 381977 h 442361"/>
              <a:gd name="connsiteX30" fmla="*/ 422694 w 466830"/>
              <a:gd name="connsiteY30" fmla="*/ 442361 h 442361"/>
              <a:gd name="connsiteX0" fmla="*/ 0 w 466830"/>
              <a:gd name="connsiteY0" fmla="*/ 149063 h 433735"/>
              <a:gd name="connsiteX1" fmla="*/ 25879 w 466830"/>
              <a:gd name="connsiteY1" fmla="*/ 226701 h 433735"/>
              <a:gd name="connsiteX2" fmla="*/ 34506 w 466830"/>
              <a:gd name="connsiteY2" fmla="*/ 252580 h 433735"/>
              <a:gd name="connsiteX3" fmla="*/ 43132 w 466830"/>
              <a:gd name="connsiteY3" fmla="*/ 278460 h 433735"/>
              <a:gd name="connsiteX4" fmla="*/ 77638 w 466830"/>
              <a:gd name="connsiteY4" fmla="*/ 338845 h 433735"/>
              <a:gd name="connsiteX5" fmla="*/ 103517 w 466830"/>
              <a:gd name="connsiteY5" fmla="*/ 373350 h 433735"/>
              <a:gd name="connsiteX6" fmla="*/ 129396 w 466830"/>
              <a:gd name="connsiteY6" fmla="*/ 390603 h 433735"/>
              <a:gd name="connsiteX7" fmla="*/ 163902 w 466830"/>
              <a:gd name="connsiteY7" fmla="*/ 416482 h 433735"/>
              <a:gd name="connsiteX8" fmla="*/ 198408 w 466830"/>
              <a:gd name="connsiteY8" fmla="*/ 425109 h 433735"/>
              <a:gd name="connsiteX9" fmla="*/ 224287 w 466830"/>
              <a:gd name="connsiteY9" fmla="*/ 433735 h 433735"/>
              <a:gd name="connsiteX10" fmla="*/ 250166 w 466830"/>
              <a:gd name="connsiteY10" fmla="*/ 407856 h 433735"/>
              <a:gd name="connsiteX11" fmla="*/ 267419 w 466830"/>
              <a:gd name="connsiteY11" fmla="*/ 356097 h 433735"/>
              <a:gd name="connsiteX12" fmla="*/ 258793 w 466830"/>
              <a:gd name="connsiteY12" fmla="*/ 269833 h 433735"/>
              <a:gd name="connsiteX13" fmla="*/ 250166 w 466830"/>
              <a:gd name="connsiteY13" fmla="*/ 243954 h 433735"/>
              <a:gd name="connsiteX14" fmla="*/ 215660 w 466830"/>
              <a:gd name="connsiteY14" fmla="*/ 174943 h 433735"/>
              <a:gd name="connsiteX15" fmla="*/ 189781 w 466830"/>
              <a:gd name="connsiteY15" fmla="*/ 140437 h 433735"/>
              <a:gd name="connsiteX16" fmla="*/ 155276 w 466830"/>
              <a:gd name="connsiteY16" fmla="*/ 88678 h 433735"/>
              <a:gd name="connsiteX17" fmla="*/ 189781 w 466830"/>
              <a:gd name="connsiteY17" fmla="*/ 11041 h 433735"/>
              <a:gd name="connsiteX18" fmla="*/ 215660 w 466830"/>
              <a:gd name="connsiteY18" fmla="*/ 19667 h 433735"/>
              <a:gd name="connsiteX19" fmla="*/ 241540 w 466830"/>
              <a:gd name="connsiteY19" fmla="*/ 71426 h 433735"/>
              <a:gd name="connsiteX20" fmla="*/ 267419 w 466830"/>
              <a:gd name="connsiteY20" fmla="*/ 114558 h 433735"/>
              <a:gd name="connsiteX21" fmla="*/ 284672 w 466830"/>
              <a:gd name="connsiteY21" fmla="*/ 174943 h 433735"/>
              <a:gd name="connsiteX22" fmla="*/ 301925 w 466830"/>
              <a:gd name="connsiteY22" fmla="*/ 200822 h 433735"/>
              <a:gd name="connsiteX23" fmla="*/ 310551 w 466830"/>
              <a:gd name="connsiteY23" fmla="*/ 243954 h 433735"/>
              <a:gd name="connsiteX24" fmla="*/ 353683 w 466830"/>
              <a:gd name="connsiteY24" fmla="*/ 287086 h 433735"/>
              <a:gd name="connsiteX25" fmla="*/ 379562 w 466830"/>
              <a:gd name="connsiteY25" fmla="*/ 295712 h 433735"/>
              <a:gd name="connsiteX26" fmla="*/ 405442 w 466830"/>
              <a:gd name="connsiteY26" fmla="*/ 312965 h 433735"/>
              <a:gd name="connsiteX27" fmla="*/ 439947 w 466830"/>
              <a:gd name="connsiteY27" fmla="*/ 330218 h 433735"/>
              <a:gd name="connsiteX28" fmla="*/ 457200 w 466830"/>
              <a:gd name="connsiteY28" fmla="*/ 356097 h 433735"/>
              <a:gd name="connsiteX29" fmla="*/ 465826 w 466830"/>
              <a:gd name="connsiteY29" fmla="*/ 381977 h 433735"/>
              <a:gd name="connsiteX0" fmla="*/ 0 w 457200"/>
              <a:gd name="connsiteY0" fmla="*/ 149063 h 433735"/>
              <a:gd name="connsiteX1" fmla="*/ 25879 w 457200"/>
              <a:gd name="connsiteY1" fmla="*/ 226701 h 433735"/>
              <a:gd name="connsiteX2" fmla="*/ 34506 w 457200"/>
              <a:gd name="connsiteY2" fmla="*/ 252580 h 433735"/>
              <a:gd name="connsiteX3" fmla="*/ 43132 w 457200"/>
              <a:gd name="connsiteY3" fmla="*/ 278460 h 433735"/>
              <a:gd name="connsiteX4" fmla="*/ 77638 w 457200"/>
              <a:gd name="connsiteY4" fmla="*/ 338845 h 433735"/>
              <a:gd name="connsiteX5" fmla="*/ 103517 w 457200"/>
              <a:gd name="connsiteY5" fmla="*/ 373350 h 433735"/>
              <a:gd name="connsiteX6" fmla="*/ 129396 w 457200"/>
              <a:gd name="connsiteY6" fmla="*/ 390603 h 433735"/>
              <a:gd name="connsiteX7" fmla="*/ 163902 w 457200"/>
              <a:gd name="connsiteY7" fmla="*/ 416482 h 433735"/>
              <a:gd name="connsiteX8" fmla="*/ 198408 w 457200"/>
              <a:gd name="connsiteY8" fmla="*/ 425109 h 433735"/>
              <a:gd name="connsiteX9" fmla="*/ 224287 w 457200"/>
              <a:gd name="connsiteY9" fmla="*/ 433735 h 433735"/>
              <a:gd name="connsiteX10" fmla="*/ 250166 w 457200"/>
              <a:gd name="connsiteY10" fmla="*/ 407856 h 433735"/>
              <a:gd name="connsiteX11" fmla="*/ 267419 w 457200"/>
              <a:gd name="connsiteY11" fmla="*/ 356097 h 433735"/>
              <a:gd name="connsiteX12" fmla="*/ 258793 w 457200"/>
              <a:gd name="connsiteY12" fmla="*/ 269833 h 433735"/>
              <a:gd name="connsiteX13" fmla="*/ 250166 w 457200"/>
              <a:gd name="connsiteY13" fmla="*/ 243954 h 433735"/>
              <a:gd name="connsiteX14" fmla="*/ 215660 w 457200"/>
              <a:gd name="connsiteY14" fmla="*/ 174943 h 433735"/>
              <a:gd name="connsiteX15" fmla="*/ 189781 w 457200"/>
              <a:gd name="connsiteY15" fmla="*/ 140437 h 433735"/>
              <a:gd name="connsiteX16" fmla="*/ 155276 w 457200"/>
              <a:gd name="connsiteY16" fmla="*/ 88678 h 433735"/>
              <a:gd name="connsiteX17" fmla="*/ 189781 w 457200"/>
              <a:gd name="connsiteY17" fmla="*/ 11041 h 433735"/>
              <a:gd name="connsiteX18" fmla="*/ 215660 w 457200"/>
              <a:gd name="connsiteY18" fmla="*/ 19667 h 433735"/>
              <a:gd name="connsiteX19" fmla="*/ 241540 w 457200"/>
              <a:gd name="connsiteY19" fmla="*/ 71426 h 433735"/>
              <a:gd name="connsiteX20" fmla="*/ 267419 w 457200"/>
              <a:gd name="connsiteY20" fmla="*/ 114558 h 433735"/>
              <a:gd name="connsiteX21" fmla="*/ 284672 w 457200"/>
              <a:gd name="connsiteY21" fmla="*/ 174943 h 433735"/>
              <a:gd name="connsiteX22" fmla="*/ 301925 w 457200"/>
              <a:gd name="connsiteY22" fmla="*/ 200822 h 433735"/>
              <a:gd name="connsiteX23" fmla="*/ 310551 w 457200"/>
              <a:gd name="connsiteY23" fmla="*/ 243954 h 433735"/>
              <a:gd name="connsiteX24" fmla="*/ 353683 w 457200"/>
              <a:gd name="connsiteY24" fmla="*/ 287086 h 433735"/>
              <a:gd name="connsiteX25" fmla="*/ 379562 w 457200"/>
              <a:gd name="connsiteY25" fmla="*/ 295712 h 433735"/>
              <a:gd name="connsiteX26" fmla="*/ 405442 w 457200"/>
              <a:gd name="connsiteY26" fmla="*/ 312965 h 433735"/>
              <a:gd name="connsiteX27" fmla="*/ 439947 w 457200"/>
              <a:gd name="connsiteY27" fmla="*/ 330218 h 433735"/>
              <a:gd name="connsiteX28" fmla="*/ 457200 w 457200"/>
              <a:gd name="connsiteY28" fmla="*/ 356097 h 433735"/>
              <a:gd name="connsiteX0" fmla="*/ 0 w 439947"/>
              <a:gd name="connsiteY0" fmla="*/ 149063 h 433735"/>
              <a:gd name="connsiteX1" fmla="*/ 25879 w 439947"/>
              <a:gd name="connsiteY1" fmla="*/ 226701 h 433735"/>
              <a:gd name="connsiteX2" fmla="*/ 34506 w 439947"/>
              <a:gd name="connsiteY2" fmla="*/ 252580 h 433735"/>
              <a:gd name="connsiteX3" fmla="*/ 43132 w 439947"/>
              <a:gd name="connsiteY3" fmla="*/ 278460 h 433735"/>
              <a:gd name="connsiteX4" fmla="*/ 77638 w 439947"/>
              <a:gd name="connsiteY4" fmla="*/ 338845 h 433735"/>
              <a:gd name="connsiteX5" fmla="*/ 103517 w 439947"/>
              <a:gd name="connsiteY5" fmla="*/ 373350 h 433735"/>
              <a:gd name="connsiteX6" fmla="*/ 129396 w 439947"/>
              <a:gd name="connsiteY6" fmla="*/ 390603 h 433735"/>
              <a:gd name="connsiteX7" fmla="*/ 163902 w 439947"/>
              <a:gd name="connsiteY7" fmla="*/ 416482 h 433735"/>
              <a:gd name="connsiteX8" fmla="*/ 198408 w 439947"/>
              <a:gd name="connsiteY8" fmla="*/ 425109 h 433735"/>
              <a:gd name="connsiteX9" fmla="*/ 224287 w 439947"/>
              <a:gd name="connsiteY9" fmla="*/ 433735 h 433735"/>
              <a:gd name="connsiteX10" fmla="*/ 250166 w 439947"/>
              <a:gd name="connsiteY10" fmla="*/ 407856 h 433735"/>
              <a:gd name="connsiteX11" fmla="*/ 267419 w 439947"/>
              <a:gd name="connsiteY11" fmla="*/ 356097 h 433735"/>
              <a:gd name="connsiteX12" fmla="*/ 258793 w 439947"/>
              <a:gd name="connsiteY12" fmla="*/ 269833 h 433735"/>
              <a:gd name="connsiteX13" fmla="*/ 250166 w 439947"/>
              <a:gd name="connsiteY13" fmla="*/ 243954 h 433735"/>
              <a:gd name="connsiteX14" fmla="*/ 215660 w 439947"/>
              <a:gd name="connsiteY14" fmla="*/ 174943 h 433735"/>
              <a:gd name="connsiteX15" fmla="*/ 189781 w 439947"/>
              <a:gd name="connsiteY15" fmla="*/ 140437 h 433735"/>
              <a:gd name="connsiteX16" fmla="*/ 155276 w 439947"/>
              <a:gd name="connsiteY16" fmla="*/ 88678 h 433735"/>
              <a:gd name="connsiteX17" fmla="*/ 189781 w 439947"/>
              <a:gd name="connsiteY17" fmla="*/ 11041 h 433735"/>
              <a:gd name="connsiteX18" fmla="*/ 215660 w 439947"/>
              <a:gd name="connsiteY18" fmla="*/ 19667 h 433735"/>
              <a:gd name="connsiteX19" fmla="*/ 241540 w 439947"/>
              <a:gd name="connsiteY19" fmla="*/ 71426 h 433735"/>
              <a:gd name="connsiteX20" fmla="*/ 267419 w 439947"/>
              <a:gd name="connsiteY20" fmla="*/ 114558 h 433735"/>
              <a:gd name="connsiteX21" fmla="*/ 284672 w 439947"/>
              <a:gd name="connsiteY21" fmla="*/ 174943 h 433735"/>
              <a:gd name="connsiteX22" fmla="*/ 301925 w 439947"/>
              <a:gd name="connsiteY22" fmla="*/ 200822 h 433735"/>
              <a:gd name="connsiteX23" fmla="*/ 310551 w 439947"/>
              <a:gd name="connsiteY23" fmla="*/ 243954 h 433735"/>
              <a:gd name="connsiteX24" fmla="*/ 353683 w 439947"/>
              <a:gd name="connsiteY24" fmla="*/ 287086 h 433735"/>
              <a:gd name="connsiteX25" fmla="*/ 379562 w 439947"/>
              <a:gd name="connsiteY25" fmla="*/ 295712 h 433735"/>
              <a:gd name="connsiteX26" fmla="*/ 405442 w 439947"/>
              <a:gd name="connsiteY26" fmla="*/ 312965 h 433735"/>
              <a:gd name="connsiteX27" fmla="*/ 439947 w 439947"/>
              <a:gd name="connsiteY27" fmla="*/ 330218 h 433735"/>
              <a:gd name="connsiteX0" fmla="*/ 0 w 405442"/>
              <a:gd name="connsiteY0" fmla="*/ 149063 h 433735"/>
              <a:gd name="connsiteX1" fmla="*/ 25879 w 405442"/>
              <a:gd name="connsiteY1" fmla="*/ 226701 h 433735"/>
              <a:gd name="connsiteX2" fmla="*/ 34506 w 405442"/>
              <a:gd name="connsiteY2" fmla="*/ 252580 h 433735"/>
              <a:gd name="connsiteX3" fmla="*/ 43132 w 405442"/>
              <a:gd name="connsiteY3" fmla="*/ 278460 h 433735"/>
              <a:gd name="connsiteX4" fmla="*/ 77638 w 405442"/>
              <a:gd name="connsiteY4" fmla="*/ 338845 h 433735"/>
              <a:gd name="connsiteX5" fmla="*/ 103517 w 405442"/>
              <a:gd name="connsiteY5" fmla="*/ 373350 h 433735"/>
              <a:gd name="connsiteX6" fmla="*/ 129396 w 405442"/>
              <a:gd name="connsiteY6" fmla="*/ 390603 h 433735"/>
              <a:gd name="connsiteX7" fmla="*/ 163902 w 405442"/>
              <a:gd name="connsiteY7" fmla="*/ 416482 h 433735"/>
              <a:gd name="connsiteX8" fmla="*/ 198408 w 405442"/>
              <a:gd name="connsiteY8" fmla="*/ 425109 h 433735"/>
              <a:gd name="connsiteX9" fmla="*/ 224287 w 405442"/>
              <a:gd name="connsiteY9" fmla="*/ 433735 h 433735"/>
              <a:gd name="connsiteX10" fmla="*/ 250166 w 405442"/>
              <a:gd name="connsiteY10" fmla="*/ 407856 h 433735"/>
              <a:gd name="connsiteX11" fmla="*/ 267419 w 405442"/>
              <a:gd name="connsiteY11" fmla="*/ 356097 h 433735"/>
              <a:gd name="connsiteX12" fmla="*/ 258793 w 405442"/>
              <a:gd name="connsiteY12" fmla="*/ 269833 h 433735"/>
              <a:gd name="connsiteX13" fmla="*/ 250166 w 405442"/>
              <a:gd name="connsiteY13" fmla="*/ 243954 h 433735"/>
              <a:gd name="connsiteX14" fmla="*/ 215660 w 405442"/>
              <a:gd name="connsiteY14" fmla="*/ 174943 h 433735"/>
              <a:gd name="connsiteX15" fmla="*/ 189781 w 405442"/>
              <a:gd name="connsiteY15" fmla="*/ 140437 h 433735"/>
              <a:gd name="connsiteX16" fmla="*/ 155276 w 405442"/>
              <a:gd name="connsiteY16" fmla="*/ 88678 h 433735"/>
              <a:gd name="connsiteX17" fmla="*/ 189781 w 405442"/>
              <a:gd name="connsiteY17" fmla="*/ 11041 h 433735"/>
              <a:gd name="connsiteX18" fmla="*/ 215660 w 405442"/>
              <a:gd name="connsiteY18" fmla="*/ 19667 h 433735"/>
              <a:gd name="connsiteX19" fmla="*/ 241540 w 405442"/>
              <a:gd name="connsiteY19" fmla="*/ 71426 h 433735"/>
              <a:gd name="connsiteX20" fmla="*/ 267419 w 405442"/>
              <a:gd name="connsiteY20" fmla="*/ 114558 h 433735"/>
              <a:gd name="connsiteX21" fmla="*/ 284672 w 405442"/>
              <a:gd name="connsiteY21" fmla="*/ 174943 h 433735"/>
              <a:gd name="connsiteX22" fmla="*/ 301925 w 405442"/>
              <a:gd name="connsiteY22" fmla="*/ 200822 h 433735"/>
              <a:gd name="connsiteX23" fmla="*/ 310551 w 405442"/>
              <a:gd name="connsiteY23" fmla="*/ 243954 h 433735"/>
              <a:gd name="connsiteX24" fmla="*/ 353683 w 405442"/>
              <a:gd name="connsiteY24" fmla="*/ 287086 h 433735"/>
              <a:gd name="connsiteX25" fmla="*/ 379562 w 405442"/>
              <a:gd name="connsiteY25" fmla="*/ 295712 h 433735"/>
              <a:gd name="connsiteX26" fmla="*/ 405442 w 405442"/>
              <a:gd name="connsiteY26" fmla="*/ 312965 h 43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5442" h="433735">
                <a:moveTo>
                  <a:pt x="0" y="149063"/>
                </a:moveTo>
                <a:lnTo>
                  <a:pt x="25879" y="226701"/>
                </a:lnTo>
                <a:lnTo>
                  <a:pt x="34506" y="252580"/>
                </a:lnTo>
                <a:cubicBezTo>
                  <a:pt x="37382" y="261207"/>
                  <a:pt x="39065" y="270327"/>
                  <a:pt x="43132" y="278460"/>
                </a:cubicBezTo>
                <a:cubicBezTo>
                  <a:pt x="59979" y="312153"/>
                  <a:pt x="57318" y="310397"/>
                  <a:pt x="77638" y="338845"/>
                </a:cubicBezTo>
                <a:cubicBezTo>
                  <a:pt x="85995" y="350544"/>
                  <a:pt x="93351" y="363184"/>
                  <a:pt x="103517" y="373350"/>
                </a:cubicBezTo>
                <a:cubicBezTo>
                  <a:pt x="110848" y="380681"/>
                  <a:pt x="120960" y="384577"/>
                  <a:pt x="129396" y="390603"/>
                </a:cubicBezTo>
                <a:cubicBezTo>
                  <a:pt x="141095" y="398960"/>
                  <a:pt x="151042" y="410052"/>
                  <a:pt x="163902" y="416482"/>
                </a:cubicBezTo>
                <a:cubicBezTo>
                  <a:pt x="174506" y="421784"/>
                  <a:pt x="187008" y="421852"/>
                  <a:pt x="198408" y="425109"/>
                </a:cubicBezTo>
                <a:cubicBezTo>
                  <a:pt x="207151" y="427607"/>
                  <a:pt x="215661" y="430860"/>
                  <a:pt x="224287" y="433735"/>
                </a:cubicBezTo>
                <a:cubicBezTo>
                  <a:pt x="232913" y="425109"/>
                  <a:pt x="244241" y="418520"/>
                  <a:pt x="250166" y="407856"/>
                </a:cubicBezTo>
                <a:cubicBezTo>
                  <a:pt x="258998" y="391958"/>
                  <a:pt x="267419" y="356097"/>
                  <a:pt x="267419" y="356097"/>
                </a:cubicBezTo>
                <a:cubicBezTo>
                  <a:pt x="264544" y="327342"/>
                  <a:pt x="263187" y="298395"/>
                  <a:pt x="258793" y="269833"/>
                </a:cubicBezTo>
                <a:cubicBezTo>
                  <a:pt x="257410" y="260846"/>
                  <a:pt x="253359" y="252468"/>
                  <a:pt x="250166" y="243954"/>
                </a:cubicBezTo>
                <a:cubicBezTo>
                  <a:pt x="234885" y="203206"/>
                  <a:pt x="237604" y="205665"/>
                  <a:pt x="215660" y="174943"/>
                </a:cubicBezTo>
                <a:cubicBezTo>
                  <a:pt x="207303" y="163244"/>
                  <a:pt x="198026" y="152216"/>
                  <a:pt x="189781" y="140437"/>
                </a:cubicBezTo>
                <a:cubicBezTo>
                  <a:pt x="177890" y="123450"/>
                  <a:pt x="155276" y="88678"/>
                  <a:pt x="155276" y="88678"/>
                </a:cubicBezTo>
                <a:cubicBezTo>
                  <a:pt x="159945" y="51327"/>
                  <a:pt x="143903" y="11041"/>
                  <a:pt x="189781" y="11041"/>
                </a:cubicBezTo>
                <a:cubicBezTo>
                  <a:pt x="198874" y="11041"/>
                  <a:pt x="207034" y="16792"/>
                  <a:pt x="215660" y="19667"/>
                </a:cubicBezTo>
                <a:cubicBezTo>
                  <a:pt x="265100" y="93826"/>
                  <a:pt x="205827" y="0"/>
                  <a:pt x="241540" y="71426"/>
                </a:cubicBezTo>
                <a:cubicBezTo>
                  <a:pt x="249038" y="86423"/>
                  <a:pt x="259921" y="99561"/>
                  <a:pt x="267419" y="114558"/>
                </a:cubicBezTo>
                <a:cubicBezTo>
                  <a:pt x="284202" y="148125"/>
                  <a:pt x="268092" y="136257"/>
                  <a:pt x="284672" y="174943"/>
                </a:cubicBezTo>
                <a:cubicBezTo>
                  <a:pt x="288756" y="184472"/>
                  <a:pt x="296174" y="192196"/>
                  <a:pt x="301925" y="200822"/>
                </a:cubicBezTo>
                <a:cubicBezTo>
                  <a:pt x="304800" y="215199"/>
                  <a:pt x="305403" y="230226"/>
                  <a:pt x="310551" y="243954"/>
                </a:cubicBezTo>
                <a:cubicBezTo>
                  <a:pt x="318513" y="265187"/>
                  <a:pt x="334219" y="277354"/>
                  <a:pt x="353683" y="287086"/>
                </a:cubicBezTo>
                <a:cubicBezTo>
                  <a:pt x="361816" y="291152"/>
                  <a:pt x="370936" y="292837"/>
                  <a:pt x="379562" y="295712"/>
                </a:cubicBezTo>
                <a:cubicBezTo>
                  <a:pt x="388189" y="301463"/>
                  <a:pt x="396440" y="307821"/>
                  <a:pt x="405442" y="312965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splosione 1 37"/>
          <p:cNvSpPr/>
          <p:nvPr/>
        </p:nvSpPr>
        <p:spPr>
          <a:xfrm>
            <a:off x="3059833" y="4653138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igura a mano libera 38"/>
          <p:cNvSpPr/>
          <p:nvPr/>
        </p:nvSpPr>
        <p:spPr>
          <a:xfrm>
            <a:off x="1691680" y="4509120"/>
            <a:ext cx="267419" cy="422694"/>
          </a:xfrm>
          <a:custGeom>
            <a:avLst/>
            <a:gdLst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83079 w 517546"/>
              <a:gd name="connsiteY38" fmla="*/ 261207 h 531502"/>
              <a:gd name="connsiteX39" fmla="*/ 457200 w 517546"/>
              <a:gd name="connsiteY39" fmla="*/ 243954 h 531502"/>
              <a:gd name="connsiteX40" fmla="*/ 465826 w 517546"/>
              <a:gd name="connsiteY40" fmla="*/ 174943 h 531502"/>
              <a:gd name="connsiteX41" fmla="*/ 465826 w 517546"/>
              <a:gd name="connsiteY41" fmla="*/ 166316 h 531502"/>
              <a:gd name="connsiteX0" fmla="*/ 0 w 583395"/>
              <a:gd name="connsiteY0" fmla="*/ 149063 h 531502"/>
              <a:gd name="connsiteX1" fmla="*/ 25879 w 583395"/>
              <a:gd name="connsiteY1" fmla="*/ 226701 h 531502"/>
              <a:gd name="connsiteX2" fmla="*/ 34506 w 583395"/>
              <a:gd name="connsiteY2" fmla="*/ 252580 h 531502"/>
              <a:gd name="connsiteX3" fmla="*/ 43132 w 583395"/>
              <a:gd name="connsiteY3" fmla="*/ 278460 h 531502"/>
              <a:gd name="connsiteX4" fmla="*/ 77638 w 583395"/>
              <a:gd name="connsiteY4" fmla="*/ 338845 h 531502"/>
              <a:gd name="connsiteX5" fmla="*/ 103517 w 583395"/>
              <a:gd name="connsiteY5" fmla="*/ 373350 h 531502"/>
              <a:gd name="connsiteX6" fmla="*/ 129396 w 583395"/>
              <a:gd name="connsiteY6" fmla="*/ 390603 h 531502"/>
              <a:gd name="connsiteX7" fmla="*/ 163902 w 583395"/>
              <a:gd name="connsiteY7" fmla="*/ 416482 h 531502"/>
              <a:gd name="connsiteX8" fmla="*/ 198408 w 583395"/>
              <a:gd name="connsiteY8" fmla="*/ 425109 h 531502"/>
              <a:gd name="connsiteX9" fmla="*/ 224287 w 583395"/>
              <a:gd name="connsiteY9" fmla="*/ 433735 h 531502"/>
              <a:gd name="connsiteX10" fmla="*/ 250166 w 583395"/>
              <a:gd name="connsiteY10" fmla="*/ 407856 h 531502"/>
              <a:gd name="connsiteX11" fmla="*/ 267419 w 583395"/>
              <a:gd name="connsiteY11" fmla="*/ 356097 h 531502"/>
              <a:gd name="connsiteX12" fmla="*/ 258793 w 583395"/>
              <a:gd name="connsiteY12" fmla="*/ 269833 h 531502"/>
              <a:gd name="connsiteX13" fmla="*/ 250166 w 583395"/>
              <a:gd name="connsiteY13" fmla="*/ 243954 h 531502"/>
              <a:gd name="connsiteX14" fmla="*/ 215660 w 583395"/>
              <a:gd name="connsiteY14" fmla="*/ 174943 h 531502"/>
              <a:gd name="connsiteX15" fmla="*/ 189781 w 583395"/>
              <a:gd name="connsiteY15" fmla="*/ 140437 h 531502"/>
              <a:gd name="connsiteX16" fmla="*/ 155276 w 583395"/>
              <a:gd name="connsiteY16" fmla="*/ 88678 h 531502"/>
              <a:gd name="connsiteX17" fmla="*/ 189781 w 583395"/>
              <a:gd name="connsiteY17" fmla="*/ 11041 h 531502"/>
              <a:gd name="connsiteX18" fmla="*/ 215660 w 583395"/>
              <a:gd name="connsiteY18" fmla="*/ 19667 h 531502"/>
              <a:gd name="connsiteX19" fmla="*/ 241540 w 583395"/>
              <a:gd name="connsiteY19" fmla="*/ 71426 h 531502"/>
              <a:gd name="connsiteX20" fmla="*/ 267419 w 583395"/>
              <a:gd name="connsiteY20" fmla="*/ 114558 h 531502"/>
              <a:gd name="connsiteX21" fmla="*/ 284672 w 583395"/>
              <a:gd name="connsiteY21" fmla="*/ 174943 h 531502"/>
              <a:gd name="connsiteX22" fmla="*/ 301925 w 583395"/>
              <a:gd name="connsiteY22" fmla="*/ 200822 h 531502"/>
              <a:gd name="connsiteX23" fmla="*/ 310551 w 583395"/>
              <a:gd name="connsiteY23" fmla="*/ 243954 h 531502"/>
              <a:gd name="connsiteX24" fmla="*/ 353683 w 583395"/>
              <a:gd name="connsiteY24" fmla="*/ 287086 h 531502"/>
              <a:gd name="connsiteX25" fmla="*/ 379562 w 583395"/>
              <a:gd name="connsiteY25" fmla="*/ 295712 h 531502"/>
              <a:gd name="connsiteX26" fmla="*/ 405442 w 583395"/>
              <a:gd name="connsiteY26" fmla="*/ 312965 h 531502"/>
              <a:gd name="connsiteX27" fmla="*/ 439947 w 583395"/>
              <a:gd name="connsiteY27" fmla="*/ 330218 h 531502"/>
              <a:gd name="connsiteX28" fmla="*/ 457200 w 583395"/>
              <a:gd name="connsiteY28" fmla="*/ 356097 h 531502"/>
              <a:gd name="connsiteX29" fmla="*/ 465826 w 583395"/>
              <a:gd name="connsiteY29" fmla="*/ 381977 h 531502"/>
              <a:gd name="connsiteX30" fmla="*/ 422694 w 583395"/>
              <a:gd name="connsiteY30" fmla="*/ 442361 h 531502"/>
              <a:gd name="connsiteX31" fmla="*/ 370936 w 583395"/>
              <a:gd name="connsiteY31" fmla="*/ 450988 h 531502"/>
              <a:gd name="connsiteX32" fmla="*/ 362310 w 583395"/>
              <a:gd name="connsiteY32" fmla="*/ 476867 h 531502"/>
              <a:gd name="connsiteX33" fmla="*/ 379562 w 583395"/>
              <a:gd name="connsiteY33" fmla="*/ 528626 h 531502"/>
              <a:gd name="connsiteX34" fmla="*/ 439947 w 583395"/>
              <a:gd name="connsiteY34" fmla="*/ 485494 h 531502"/>
              <a:gd name="connsiteX35" fmla="*/ 457200 w 583395"/>
              <a:gd name="connsiteY35" fmla="*/ 459614 h 531502"/>
              <a:gd name="connsiteX36" fmla="*/ 491706 w 583395"/>
              <a:gd name="connsiteY36" fmla="*/ 381977 h 531502"/>
              <a:gd name="connsiteX37" fmla="*/ 500332 w 583395"/>
              <a:gd name="connsiteY37" fmla="*/ 287086 h 531502"/>
              <a:gd name="connsiteX38" fmla="*/ 576064 w 583395"/>
              <a:gd name="connsiteY38" fmla="*/ 280867 h 531502"/>
              <a:gd name="connsiteX39" fmla="*/ 457200 w 583395"/>
              <a:gd name="connsiteY39" fmla="*/ 243954 h 531502"/>
              <a:gd name="connsiteX40" fmla="*/ 465826 w 583395"/>
              <a:gd name="connsiteY40" fmla="*/ 174943 h 531502"/>
              <a:gd name="connsiteX41" fmla="*/ 465826 w 583395"/>
              <a:gd name="connsiteY41" fmla="*/ 166316 h 531502"/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57200 w 517546"/>
              <a:gd name="connsiteY38" fmla="*/ 243954 h 531502"/>
              <a:gd name="connsiteX39" fmla="*/ 465826 w 517546"/>
              <a:gd name="connsiteY39" fmla="*/ 174943 h 531502"/>
              <a:gd name="connsiteX40" fmla="*/ 465826 w 517546"/>
              <a:gd name="connsiteY40" fmla="*/ 166316 h 531502"/>
              <a:gd name="connsiteX0" fmla="*/ 0 w 517546"/>
              <a:gd name="connsiteY0" fmla="*/ 149063 h 531502"/>
              <a:gd name="connsiteX1" fmla="*/ 25879 w 517546"/>
              <a:gd name="connsiteY1" fmla="*/ 226701 h 531502"/>
              <a:gd name="connsiteX2" fmla="*/ 34506 w 517546"/>
              <a:gd name="connsiteY2" fmla="*/ 252580 h 531502"/>
              <a:gd name="connsiteX3" fmla="*/ 43132 w 517546"/>
              <a:gd name="connsiteY3" fmla="*/ 278460 h 531502"/>
              <a:gd name="connsiteX4" fmla="*/ 77638 w 517546"/>
              <a:gd name="connsiteY4" fmla="*/ 338845 h 531502"/>
              <a:gd name="connsiteX5" fmla="*/ 103517 w 517546"/>
              <a:gd name="connsiteY5" fmla="*/ 373350 h 531502"/>
              <a:gd name="connsiteX6" fmla="*/ 129396 w 517546"/>
              <a:gd name="connsiteY6" fmla="*/ 390603 h 531502"/>
              <a:gd name="connsiteX7" fmla="*/ 163902 w 517546"/>
              <a:gd name="connsiteY7" fmla="*/ 416482 h 531502"/>
              <a:gd name="connsiteX8" fmla="*/ 198408 w 517546"/>
              <a:gd name="connsiteY8" fmla="*/ 425109 h 531502"/>
              <a:gd name="connsiteX9" fmla="*/ 224287 w 517546"/>
              <a:gd name="connsiteY9" fmla="*/ 433735 h 531502"/>
              <a:gd name="connsiteX10" fmla="*/ 250166 w 517546"/>
              <a:gd name="connsiteY10" fmla="*/ 407856 h 531502"/>
              <a:gd name="connsiteX11" fmla="*/ 267419 w 517546"/>
              <a:gd name="connsiteY11" fmla="*/ 356097 h 531502"/>
              <a:gd name="connsiteX12" fmla="*/ 258793 w 517546"/>
              <a:gd name="connsiteY12" fmla="*/ 269833 h 531502"/>
              <a:gd name="connsiteX13" fmla="*/ 250166 w 517546"/>
              <a:gd name="connsiteY13" fmla="*/ 243954 h 531502"/>
              <a:gd name="connsiteX14" fmla="*/ 215660 w 517546"/>
              <a:gd name="connsiteY14" fmla="*/ 174943 h 531502"/>
              <a:gd name="connsiteX15" fmla="*/ 189781 w 517546"/>
              <a:gd name="connsiteY15" fmla="*/ 140437 h 531502"/>
              <a:gd name="connsiteX16" fmla="*/ 155276 w 517546"/>
              <a:gd name="connsiteY16" fmla="*/ 88678 h 531502"/>
              <a:gd name="connsiteX17" fmla="*/ 189781 w 517546"/>
              <a:gd name="connsiteY17" fmla="*/ 11041 h 531502"/>
              <a:gd name="connsiteX18" fmla="*/ 215660 w 517546"/>
              <a:gd name="connsiteY18" fmla="*/ 19667 h 531502"/>
              <a:gd name="connsiteX19" fmla="*/ 241540 w 517546"/>
              <a:gd name="connsiteY19" fmla="*/ 71426 h 531502"/>
              <a:gd name="connsiteX20" fmla="*/ 267419 w 517546"/>
              <a:gd name="connsiteY20" fmla="*/ 114558 h 531502"/>
              <a:gd name="connsiteX21" fmla="*/ 284672 w 517546"/>
              <a:gd name="connsiteY21" fmla="*/ 174943 h 531502"/>
              <a:gd name="connsiteX22" fmla="*/ 301925 w 517546"/>
              <a:gd name="connsiteY22" fmla="*/ 200822 h 531502"/>
              <a:gd name="connsiteX23" fmla="*/ 310551 w 517546"/>
              <a:gd name="connsiteY23" fmla="*/ 243954 h 531502"/>
              <a:gd name="connsiteX24" fmla="*/ 353683 w 517546"/>
              <a:gd name="connsiteY24" fmla="*/ 287086 h 531502"/>
              <a:gd name="connsiteX25" fmla="*/ 379562 w 517546"/>
              <a:gd name="connsiteY25" fmla="*/ 295712 h 531502"/>
              <a:gd name="connsiteX26" fmla="*/ 405442 w 517546"/>
              <a:gd name="connsiteY26" fmla="*/ 312965 h 531502"/>
              <a:gd name="connsiteX27" fmla="*/ 439947 w 517546"/>
              <a:gd name="connsiteY27" fmla="*/ 330218 h 531502"/>
              <a:gd name="connsiteX28" fmla="*/ 457200 w 517546"/>
              <a:gd name="connsiteY28" fmla="*/ 356097 h 531502"/>
              <a:gd name="connsiteX29" fmla="*/ 465826 w 517546"/>
              <a:gd name="connsiteY29" fmla="*/ 381977 h 531502"/>
              <a:gd name="connsiteX30" fmla="*/ 422694 w 517546"/>
              <a:gd name="connsiteY30" fmla="*/ 442361 h 531502"/>
              <a:gd name="connsiteX31" fmla="*/ 370936 w 517546"/>
              <a:gd name="connsiteY31" fmla="*/ 450988 h 531502"/>
              <a:gd name="connsiteX32" fmla="*/ 362310 w 517546"/>
              <a:gd name="connsiteY32" fmla="*/ 476867 h 531502"/>
              <a:gd name="connsiteX33" fmla="*/ 379562 w 517546"/>
              <a:gd name="connsiteY33" fmla="*/ 528626 h 531502"/>
              <a:gd name="connsiteX34" fmla="*/ 439947 w 517546"/>
              <a:gd name="connsiteY34" fmla="*/ 485494 h 531502"/>
              <a:gd name="connsiteX35" fmla="*/ 457200 w 517546"/>
              <a:gd name="connsiteY35" fmla="*/ 459614 h 531502"/>
              <a:gd name="connsiteX36" fmla="*/ 491706 w 517546"/>
              <a:gd name="connsiteY36" fmla="*/ 381977 h 531502"/>
              <a:gd name="connsiteX37" fmla="*/ 500332 w 517546"/>
              <a:gd name="connsiteY37" fmla="*/ 287086 h 531502"/>
              <a:gd name="connsiteX38" fmla="*/ 465826 w 517546"/>
              <a:gd name="connsiteY38" fmla="*/ 174943 h 531502"/>
              <a:gd name="connsiteX39" fmla="*/ 465826 w 517546"/>
              <a:gd name="connsiteY39" fmla="*/ 166316 h 531502"/>
              <a:gd name="connsiteX0" fmla="*/ 0 w 493144"/>
              <a:gd name="connsiteY0" fmla="*/ 149063 h 531502"/>
              <a:gd name="connsiteX1" fmla="*/ 25879 w 493144"/>
              <a:gd name="connsiteY1" fmla="*/ 226701 h 531502"/>
              <a:gd name="connsiteX2" fmla="*/ 34506 w 493144"/>
              <a:gd name="connsiteY2" fmla="*/ 252580 h 531502"/>
              <a:gd name="connsiteX3" fmla="*/ 43132 w 493144"/>
              <a:gd name="connsiteY3" fmla="*/ 278460 h 531502"/>
              <a:gd name="connsiteX4" fmla="*/ 77638 w 493144"/>
              <a:gd name="connsiteY4" fmla="*/ 338845 h 531502"/>
              <a:gd name="connsiteX5" fmla="*/ 103517 w 493144"/>
              <a:gd name="connsiteY5" fmla="*/ 373350 h 531502"/>
              <a:gd name="connsiteX6" fmla="*/ 129396 w 493144"/>
              <a:gd name="connsiteY6" fmla="*/ 390603 h 531502"/>
              <a:gd name="connsiteX7" fmla="*/ 163902 w 493144"/>
              <a:gd name="connsiteY7" fmla="*/ 416482 h 531502"/>
              <a:gd name="connsiteX8" fmla="*/ 198408 w 493144"/>
              <a:gd name="connsiteY8" fmla="*/ 425109 h 531502"/>
              <a:gd name="connsiteX9" fmla="*/ 224287 w 493144"/>
              <a:gd name="connsiteY9" fmla="*/ 433735 h 531502"/>
              <a:gd name="connsiteX10" fmla="*/ 250166 w 493144"/>
              <a:gd name="connsiteY10" fmla="*/ 407856 h 531502"/>
              <a:gd name="connsiteX11" fmla="*/ 267419 w 493144"/>
              <a:gd name="connsiteY11" fmla="*/ 356097 h 531502"/>
              <a:gd name="connsiteX12" fmla="*/ 258793 w 493144"/>
              <a:gd name="connsiteY12" fmla="*/ 269833 h 531502"/>
              <a:gd name="connsiteX13" fmla="*/ 250166 w 493144"/>
              <a:gd name="connsiteY13" fmla="*/ 243954 h 531502"/>
              <a:gd name="connsiteX14" fmla="*/ 215660 w 493144"/>
              <a:gd name="connsiteY14" fmla="*/ 174943 h 531502"/>
              <a:gd name="connsiteX15" fmla="*/ 189781 w 493144"/>
              <a:gd name="connsiteY15" fmla="*/ 140437 h 531502"/>
              <a:gd name="connsiteX16" fmla="*/ 155276 w 493144"/>
              <a:gd name="connsiteY16" fmla="*/ 88678 h 531502"/>
              <a:gd name="connsiteX17" fmla="*/ 189781 w 493144"/>
              <a:gd name="connsiteY17" fmla="*/ 11041 h 531502"/>
              <a:gd name="connsiteX18" fmla="*/ 215660 w 493144"/>
              <a:gd name="connsiteY18" fmla="*/ 19667 h 531502"/>
              <a:gd name="connsiteX19" fmla="*/ 241540 w 493144"/>
              <a:gd name="connsiteY19" fmla="*/ 71426 h 531502"/>
              <a:gd name="connsiteX20" fmla="*/ 267419 w 493144"/>
              <a:gd name="connsiteY20" fmla="*/ 114558 h 531502"/>
              <a:gd name="connsiteX21" fmla="*/ 284672 w 493144"/>
              <a:gd name="connsiteY21" fmla="*/ 174943 h 531502"/>
              <a:gd name="connsiteX22" fmla="*/ 301925 w 493144"/>
              <a:gd name="connsiteY22" fmla="*/ 200822 h 531502"/>
              <a:gd name="connsiteX23" fmla="*/ 310551 w 493144"/>
              <a:gd name="connsiteY23" fmla="*/ 243954 h 531502"/>
              <a:gd name="connsiteX24" fmla="*/ 353683 w 493144"/>
              <a:gd name="connsiteY24" fmla="*/ 287086 h 531502"/>
              <a:gd name="connsiteX25" fmla="*/ 379562 w 493144"/>
              <a:gd name="connsiteY25" fmla="*/ 295712 h 531502"/>
              <a:gd name="connsiteX26" fmla="*/ 405442 w 493144"/>
              <a:gd name="connsiteY26" fmla="*/ 312965 h 531502"/>
              <a:gd name="connsiteX27" fmla="*/ 439947 w 493144"/>
              <a:gd name="connsiteY27" fmla="*/ 330218 h 531502"/>
              <a:gd name="connsiteX28" fmla="*/ 457200 w 493144"/>
              <a:gd name="connsiteY28" fmla="*/ 356097 h 531502"/>
              <a:gd name="connsiteX29" fmla="*/ 465826 w 493144"/>
              <a:gd name="connsiteY29" fmla="*/ 381977 h 531502"/>
              <a:gd name="connsiteX30" fmla="*/ 422694 w 493144"/>
              <a:gd name="connsiteY30" fmla="*/ 442361 h 531502"/>
              <a:gd name="connsiteX31" fmla="*/ 370936 w 493144"/>
              <a:gd name="connsiteY31" fmla="*/ 450988 h 531502"/>
              <a:gd name="connsiteX32" fmla="*/ 362310 w 493144"/>
              <a:gd name="connsiteY32" fmla="*/ 476867 h 531502"/>
              <a:gd name="connsiteX33" fmla="*/ 379562 w 493144"/>
              <a:gd name="connsiteY33" fmla="*/ 528626 h 531502"/>
              <a:gd name="connsiteX34" fmla="*/ 439947 w 493144"/>
              <a:gd name="connsiteY34" fmla="*/ 485494 h 531502"/>
              <a:gd name="connsiteX35" fmla="*/ 457200 w 493144"/>
              <a:gd name="connsiteY35" fmla="*/ 459614 h 531502"/>
              <a:gd name="connsiteX36" fmla="*/ 491706 w 493144"/>
              <a:gd name="connsiteY36" fmla="*/ 381977 h 531502"/>
              <a:gd name="connsiteX37" fmla="*/ 465826 w 493144"/>
              <a:gd name="connsiteY37" fmla="*/ 174943 h 531502"/>
              <a:gd name="connsiteX38" fmla="*/ 465826 w 493144"/>
              <a:gd name="connsiteY38" fmla="*/ 166316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  <a:gd name="connsiteX36" fmla="*/ 465826 w 466830"/>
              <a:gd name="connsiteY36" fmla="*/ 174943 h 531502"/>
              <a:gd name="connsiteX37" fmla="*/ 465826 w 466830"/>
              <a:gd name="connsiteY37" fmla="*/ 166316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  <a:gd name="connsiteX36" fmla="*/ 465826 w 466830"/>
              <a:gd name="connsiteY36" fmla="*/ 174943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35" fmla="*/ 457200 w 466830"/>
              <a:gd name="connsiteY35" fmla="*/ 459614 h 531502"/>
              <a:gd name="connsiteX0" fmla="*/ 0 w 466830"/>
              <a:gd name="connsiteY0" fmla="*/ 149063 h 531502"/>
              <a:gd name="connsiteX1" fmla="*/ 25879 w 466830"/>
              <a:gd name="connsiteY1" fmla="*/ 226701 h 531502"/>
              <a:gd name="connsiteX2" fmla="*/ 34506 w 466830"/>
              <a:gd name="connsiteY2" fmla="*/ 252580 h 531502"/>
              <a:gd name="connsiteX3" fmla="*/ 43132 w 466830"/>
              <a:gd name="connsiteY3" fmla="*/ 278460 h 531502"/>
              <a:gd name="connsiteX4" fmla="*/ 77638 w 466830"/>
              <a:gd name="connsiteY4" fmla="*/ 338845 h 531502"/>
              <a:gd name="connsiteX5" fmla="*/ 103517 w 466830"/>
              <a:gd name="connsiteY5" fmla="*/ 373350 h 531502"/>
              <a:gd name="connsiteX6" fmla="*/ 129396 w 466830"/>
              <a:gd name="connsiteY6" fmla="*/ 390603 h 531502"/>
              <a:gd name="connsiteX7" fmla="*/ 163902 w 466830"/>
              <a:gd name="connsiteY7" fmla="*/ 416482 h 531502"/>
              <a:gd name="connsiteX8" fmla="*/ 198408 w 466830"/>
              <a:gd name="connsiteY8" fmla="*/ 425109 h 531502"/>
              <a:gd name="connsiteX9" fmla="*/ 224287 w 466830"/>
              <a:gd name="connsiteY9" fmla="*/ 433735 h 531502"/>
              <a:gd name="connsiteX10" fmla="*/ 250166 w 466830"/>
              <a:gd name="connsiteY10" fmla="*/ 407856 h 531502"/>
              <a:gd name="connsiteX11" fmla="*/ 267419 w 466830"/>
              <a:gd name="connsiteY11" fmla="*/ 356097 h 531502"/>
              <a:gd name="connsiteX12" fmla="*/ 258793 w 466830"/>
              <a:gd name="connsiteY12" fmla="*/ 269833 h 531502"/>
              <a:gd name="connsiteX13" fmla="*/ 250166 w 466830"/>
              <a:gd name="connsiteY13" fmla="*/ 243954 h 531502"/>
              <a:gd name="connsiteX14" fmla="*/ 215660 w 466830"/>
              <a:gd name="connsiteY14" fmla="*/ 174943 h 531502"/>
              <a:gd name="connsiteX15" fmla="*/ 189781 w 466830"/>
              <a:gd name="connsiteY15" fmla="*/ 140437 h 531502"/>
              <a:gd name="connsiteX16" fmla="*/ 155276 w 466830"/>
              <a:gd name="connsiteY16" fmla="*/ 88678 h 531502"/>
              <a:gd name="connsiteX17" fmla="*/ 189781 w 466830"/>
              <a:gd name="connsiteY17" fmla="*/ 11041 h 531502"/>
              <a:gd name="connsiteX18" fmla="*/ 215660 w 466830"/>
              <a:gd name="connsiteY18" fmla="*/ 19667 h 531502"/>
              <a:gd name="connsiteX19" fmla="*/ 241540 w 466830"/>
              <a:gd name="connsiteY19" fmla="*/ 71426 h 531502"/>
              <a:gd name="connsiteX20" fmla="*/ 267419 w 466830"/>
              <a:gd name="connsiteY20" fmla="*/ 114558 h 531502"/>
              <a:gd name="connsiteX21" fmla="*/ 284672 w 466830"/>
              <a:gd name="connsiteY21" fmla="*/ 174943 h 531502"/>
              <a:gd name="connsiteX22" fmla="*/ 301925 w 466830"/>
              <a:gd name="connsiteY22" fmla="*/ 200822 h 531502"/>
              <a:gd name="connsiteX23" fmla="*/ 310551 w 466830"/>
              <a:gd name="connsiteY23" fmla="*/ 243954 h 531502"/>
              <a:gd name="connsiteX24" fmla="*/ 353683 w 466830"/>
              <a:gd name="connsiteY24" fmla="*/ 287086 h 531502"/>
              <a:gd name="connsiteX25" fmla="*/ 379562 w 466830"/>
              <a:gd name="connsiteY25" fmla="*/ 295712 h 531502"/>
              <a:gd name="connsiteX26" fmla="*/ 405442 w 466830"/>
              <a:gd name="connsiteY26" fmla="*/ 312965 h 531502"/>
              <a:gd name="connsiteX27" fmla="*/ 439947 w 466830"/>
              <a:gd name="connsiteY27" fmla="*/ 330218 h 531502"/>
              <a:gd name="connsiteX28" fmla="*/ 457200 w 466830"/>
              <a:gd name="connsiteY28" fmla="*/ 356097 h 531502"/>
              <a:gd name="connsiteX29" fmla="*/ 465826 w 466830"/>
              <a:gd name="connsiteY29" fmla="*/ 381977 h 531502"/>
              <a:gd name="connsiteX30" fmla="*/ 422694 w 466830"/>
              <a:gd name="connsiteY30" fmla="*/ 442361 h 531502"/>
              <a:gd name="connsiteX31" fmla="*/ 370936 w 466830"/>
              <a:gd name="connsiteY31" fmla="*/ 450988 h 531502"/>
              <a:gd name="connsiteX32" fmla="*/ 362310 w 466830"/>
              <a:gd name="connsiteY32" fmla="*/ 476867 h 531502"/>
              <a:gd name="connsiteX33" fmla="*/ 379562 w 466830"/>
              <a:gd name="connsiteY33" fmla="*/ 528626 h 531502"/>
              <a:gd name="connsiteX34" fmla="*/ 439947 w 466830"/>
              <a:gd name="connsiteY34" fmla="*/ 485494 h 531502"/>
              <a:gd name="connsiteX0" fmla="*/ 0 w 466830"/>
              <a:gd name="connsiteY0" fmla="*/ 149063 h 528626"/>
              <a:gd name="connsiteX1" fmla="*/ 25879 w 466830"/>
              <a:gd name="connsiteY1" fmla="*/ 226701 h 528626"/>
              <a:gd name="connsiteX2" fmla="*/ 34506 w 466830"/>
              <a:gd name="connsiteY2" fmla="*/ 252580 h 528626"/>
              <a:gd name="connsiteX3" fmla="*/ 43132 w 466830"/>
              <a:gd name="connsiteY3" fmla="*/ 278460 h 528626"/>
              <a:gd name="connsiteX4" fmla="*/ 77638 w 466830"/>
              <a:gd name="connsiteY4" fmla="*/ 338845 h 528626"/>
              <a:gd name="connsiteX5" fmla="*/ 103517 w 466830"/>
              <a:gd name="connsiteY5" fmla="*/ 373350 h 528626"/>
              <a:gd name="connsiteX6" fmla="*/ 129396 w 466830"/>
              <a:gd name="connsiteY6" fmla="*/ 390603 h 528626"/>
              <a:gd name="connsiteX7" fmla="*/ 163902 w 466830"/>
              <a:gd name="connsiteY7" fmla="*/ 416482 h 528626"/>
              <a:gd name="connsiteX8" fmla="*/ 198408 w 466830"/>
              <a:gd name="connsiteY8" fmla="*/ 425109 h 528626"/>
              <a:gd name="connsiteX9" fmla="*/ 224287 w 466830"/>
              <a:gd name="connsiteY9" fmla="*/ 433735 h 528626"/>
              <a:gd name="connsiteX10" fmla="*/ 250166 w 466830"/>
              <a:gd name="connsiteY10" fmla="*/ 407856 h 528626"/>
              <a:gd name="connsiteX11" fmla="*/ 267419 w 466830"/>
              <a:gd name="connsiteY11" fmla="*/ 356097 h 528626"/>
              <a:gd name="connsiteX12" fmla="*/ 258793 w 466830"/>
              <a:gd name="connsiteY12" fmla="*/ 269833 h 528626"/>
              <a:gd name="connsiteX13" fmla="*/ 250166 w 466830"/>
              <a:gd name="connsiteY13" fmla="*/ 243954 h 528626"/>
              <a:gd name="connsiteX14" fmla="*/ 215660 w 466830"/>
              <a:gd name="connsiteY14" fmla="*/ 174943 h 528626"/>
              <a:gd name="connsiteX15" fmla="*/ 189781 w 466830"/>
              <a:gd name="connsiteY15" fmla="*/ 140437 h 528626"/>
              <a:gd name="connsiteX16" fmla="*/ 155276 w 466830"/>
              <a:gd name="connsiteY16" fmla="*/ 88678 h 528626"/>
              <a:gd name="connsiteX17" fmla="*/ 189781 w 466830"/>
              <a:gd name="connsiteY17" fmla="*/ 11041 h 528626"/>
              <a:gd name="connsiteX18" fmla="*/ 215660 w 466830"/>
              <a:gd name="connsiteY18" fmla="*/ 19667 h 528626"/>
              <a:gd name="connsiteX19" fmla="*/ 241540 w 466830"/>
              <a:gd name="connsiteY19" fmla="*/ 71426 h 528626"/>
              <a:gd name="connsiteX20" fmla="*/ 267419 w 466830"/>
              <a:gd name="connsiteY20" fmla="*/ 114558 h 528626"/>
              <a:gd name="connsiteX21" fmla="*/ 284672 w 466830"/>
              <a:gd name="connsiteY21" fmla="*/ 174943 h 528626"/>
              <a:gd name="connsiteX22" fmla="*/ 301925 w 466830"/>
              <a:gd name="connsiteY22" fmla="*/ 200822 h 528626"/>
              <a:gd name="connsiteX23" fmla="*/ 310551 w 466830"/>
              <a:gd name="connsiteY23" fmla="*/ 243954 h 528626"/>
              <a:gd name="connsiteX24" fmla="*/ 353683 w 466830"/>
              <a:gd name="connsiteY24" fmla="*/ 287086 h 528626"/>
              <a:gd name="connsiteX25" fmla="*/ 379562 w 466830"/>
              <a:gd name="connsiteY25" fmla="*/ 295712 h 528626"/>
              <a:gd name="connsiteX26" fmla="*/ 405442 w 466830"/>
              <a:gd name="connsiteY26" fmla="*/ 312965 h 528626"/>
              <a:gd name="connsiteX27" fmla="*/ 439947 w 466830"/>
              <a:gd name="connsiteY27" fmla="*/ 330218 h 528626"/>
              <a:gd name="connsiteX28" fmla="*/ 457200 w 466830"/>
              <a:gd name="connsiteY28" fmla="*/ 356097 h 528626"/>
              <a:gd name="connsiteX29" fmla="*/ 465826 w 466830"/>
              <a:gd name="connsiteY29" fmla="*/ 381977 h 528626"/>
              <a:gd name="connsiteX30" fmla="*/ 422694 w 466830"/>
              <a:gd name="connsiteY30" fmla="*/ 442361 h 528626"/>
              <a:gd name="connsiteX31" fmla="*/ 370936 w 466830"/>
              <a:gd name="connsiteY31" fmla="*/ 450988 h 528626"/>
              <a:gd name="connsiteX32" fmla="*/ 362310 w 466830"/>
              <a:gd name="connsiteY32" fmla="*/ 476867 h 528626"/>
              <a:gd name="connsiteX33" fmla="*/ 379562 w 466830"/>
              <a:gd name="connsiteY33" fmla="*/ 528626 h 528626"/>
              <a:gd name="connsiteX0" fmla="*/ 0 w 466830"/>
              <a:gd name="connsiteY0" fmla="*/ 149063 h 476867"/>
              <a:gd name="connsiteX1" fmla="*/ 25879 w 466830"/>
              <a:gd name="connsiteY1" fmla="*/ 226701 h 476867"/>
              <a:gd name="connsiteX2" fmla="*/ 34506 w 466830"/>
              <a:gd name="connsiteY2" fmla="*/ 252580 h 476867"/>
              <a:gd name="connsiteX3" fmla="*/ 43132 w 466830"/>
              <a:gd name="connsiteY3" fmla="*/ 278460 h 476867"/>
              <a:gd name="connsiteX4" fmla="*/ 77638 w 466830"/>
              <a:gd name="connsiteY4" fmla="*/ 338845 h 476867"/>
              <a:gd name="connsiteX5" fmla="*/ 103517 w 466830"/>
              <a:gd name="connsiteY5" fmla="*/ 373350 h 476867"/>
              <a:gd name="connsiteX6" fmla="*/ 129396 w 466830"/>
              <a:gd name="connsiteY6" fmla="*/ 390603 h 476867"/>
              <a:gd name="connsiteX7" fmla="*/ 163902 w 466830"/>
              <a:gd name="connsiteY7" fmla="*/ 416482 h 476867"/>
              <a:gd name="connsiteX8" fmla="*/ 198408 w 466830"/>
              <a:gd name="connsiteY8" fmla="*/ 425109 h 476867"/>
              <a:gd name="connsiteX9" fmla="*/ 224287 w 466830"/>
              <a:gd name="connsiteY9" fmla="*/ 433735 h 476867"/>
              <a:gd name="connsiteX10" fmla="*/ 250166 w 466830"/>
              <a:gd name="connsiteY10" fmla="*/ 407856 h 476867"/>
              <a:gd name="connsiteX11" fmla="*/ 267419 w 466830"/>
              <a:gd name="connsiteY11" fmla="*/ 356097 h 476867"/>
              <a:gd name="connsiteX12" fmla="*/ 258793 w 466830"/>
              <a:gd name="connsiteY12" fmla="*/ 269833 h 476867"/>
              <a:gd name="connsiteX13" fmla="*/ 250166 w 466830"/>
              <a:gd name="connsiteY13" fmla="*/ 243954 h 476867"/>
              <a:gd name="connsiteX14" fmla="*/ 215660 w 466830"/>
              <a:gd name="connsiteY14" fmla="*/ 174943 h 476867"/>
              <a:gd name="connsiteX15" fmla="*/ 189781 w 466830"/>
              <a:gd name="connsiteY15" fmla="*/ 140437 h 476867"/>
              <a:gd name="connsiteX16" fmla="*/ 155276 w 466830"/>
              <a:gd name="connsiteY16" fmla="*/ 88678 h 476867"/>
              <a:gd name="connsiteX17" fmla="*/ 189781 w 466830"/>
              <a:gd name="connsiteY17" fmla="*/ 11041 h 476867"/>
              <a:gd name="connsiteX18" fmla="*/ 215660 w 466830"/>
              <a:gd name="connsiteY18" fmla="*/ 19667 h 476867"/>
              <a:gd name="connsiteX19" fmla="*/ 241540 w 466830"/>
              <a:gd name="connsiteY19" fmla="*/ 71426 h 476867"/>
              <a:gd name="connsiteX20" fmla="*/ 267419 w 466830"/>
              <a:gd name="connsiteY20" fmla="*/ 114558 h 476867"/>
              <a:gd name="connsiteX21" fmla="*/ 284672 w 466830"/>
              <a:gd name="connsiteY21" fmla="*/ 174943 h 476867"/>
              <a:gd name="connsiteX22" fmla="*/ 301925 w 466830"/>
              <a:gd name="connsiteY22" fmla="*/ 200822 h 476867"/>
              <a:gd name="connsiteX23" fmla="*/ 310551 w 466830"/>
              <a:gd name="connsiteY23" fmla="*/ 243954 h 476867"/>
              <a:gd name="connsiteX24" fmla="*/ 353683 w 466830"/>
              <a:gd name="connsiteY24" fmla="*/ 287086 h 476867"/>
              <a:gd name="connsiteX25" fmla="*/ 379562 w 466830"/>
              <a:gd name="connsiteY25" fmla="*/ 295712 h 476867"/>
              <a:gd name="connsiteX26" fmla="*/ 405442 w 466830"/>
              <a:gd name="connsiteY26" fmla="*/ 312965 h 476867"/>
              <a:gd name="connsiteX27" fmla="*/ 439947 w 466830"/>
              <a:gd name="connsiteY27" fmla="*/ 330218 h 476867"/>
              <a:gd name="connsiteX28" fmla="*/ 457200 w 466830"/>
              <a:gd name="connsiteY28" fmla="*/ 356097 h 476867"/>
              <a:gd name="connsiteX29" fmla="*/ 465826 w 466830"/>
              <a:gd name="connsiteY29" fmla="*/ 381977 h 476867"/>
              <a:gd name="connsiteX30" fmla="*/ 422694 w 466830"/>
              <a:gd name="connsiteY30" fmla="*/ 442361 h 476867"/>
              <a:gd name="connsiteX31" fmla="*/ 370936 w 466830"/>
              <a:gd name="connsiteY31" fmla="*/ 450988 h 476867"/>
              <a:gd name="connsiteX32" fmla="*/ 362310 w 466830"/>
              <a:gd name="connsiteY32" fmla="*/ 476867 h 476867"/>
              <a:gd name="connsiteX0" fmla="*/ 0 w 466830"/>
              <a:gd name="connsiteY0" fmla="*/ 149063 h 450988"/>
              <a:gd name="connsiteX1" fmla="*/ 25879 w 466830"/>
              <a:gd name="connsiteY1" fmla="*/ 226701 h 450988"/>
              <a:gd name="connsiteX2" fmla="*/ 34506 w 466830"/>
              <a:gd name="connsiteY2" fmla="*/ 252580 h 450988"/>
              <a:gd name="connsiteX3" fmla="*/ 43132 w 466830"/>
              <a:gd name="connsiteY3" fmla="*/ 278460 h 450988"/>
              <a:gd name="connsiteX4" fmla="*/ 77638 w 466830"/>
              <a:gd name="connsiteY4" fmla="*/ 338845 h 450988"/>
              <a:gd name="connsiteX5" fmla="*/ 103517 w 466830"/>
              <a:gd name="connsiteY5" fmla="*/ 373350 h 450988"/>
              <a:gd name="connsiteX6" fmla="*/ 129396 w 466830"/>
              <a:gd name="connsiteY6" fmla="*/ 390603 h 450988"/>
              <a:gd name="connsiteX7" fmla="*/ 163902 w 466830"/>
              <a:gd name="connsiteY7" fmla="*/ 416482 h 450988"/>
              <a:gd name="connsiteX8" fmla="*/ 198408 w 466830"/>
              <a:gd name="connsiteY8" fmla="*/ 425109 h 450988"/>
              <a:gd name="connsiteX9" fmla="*/ 224287 w 466830"/>
              <a:gd name="connsiteY9" fmla="*/ 433735 h 450988"/>
              <a:gd name="connsiteX10" fmla="*/ 250166 w 466830"/>
              <a:gd name="connsiteY10" fmla="*/ 407856 h 450988"/>
              <a:gd name="connsiteX11" fmla="*/ 267419 w 466830"/>
              <a:gd name="connsiteY11" fmla="*/ 356097 h 450988"/>
              <a:gd name="connsiteX12" fmla="*/ 258793 w 466830"/>
              <a:gd name="connsiteY12" fmla="*/ 269833 h 450988"/>
              <a:gd name="connsiteX13" fmla="*/ 250166 w 466830"/>
              <a:gd name="connsiteY13" fmla="*/ 243954 h 450988"/>
              <a:gd name="connsiteX14" fmla="*/ 215660 w 466830"/>
              <a:gd name="connsiteY14" fmla="*/ 174943 h 450988"/>
              <a:gd name="connsiteX15" fmla="*/ 189781 w 466830"/>
              <a:gd name="connsiteY15" fmla="*/ 140437 h 450988"/>
              <a:gd name="connsiteX16" fmla="*/ 155276 w 466830"/>
              <a:gd name="connsiteY16" fmla="*/ 88678 h 450988"/>
              <a:gd name="connsiteX17" fmla="*/ 189781 w 466830"/>
              <a:gd name="connsiteY17" fmla="*/ 11041 h 450988"/>
              <a:gd name="connsiteX18" fmla="*/ 215660 w 466830"/>
              <a:gd name="connsiteY18" fmla="*/ 19667 h 450988"/>
              <a:gd name="connsiteX19" fmla="*/ 241540 w 466830"/>
              <a:gd name="connsiteY19" fmla="*/ 71426 h 450988"/>
              <a:gd name="connsiteX20" fmla="*/ 267419 w 466830"/>
              <a:gd name="connsiteY20" fmla="*/ 114558 h 450988"/>
              <a:gd name="connsiteX21" fmla="*/ 284672 w 466830"/>
              <a:gd name="connsiteY21" fmla="*/ 174943 h 450988"/>
              <a:gd name="connsiteX22" fmla="*/ 301925 w 466830"/>
              <a:gd name="connsiteY22" fmla="*/ 200822 h 450988"/>
              <a:gd name="connsiteX23" fmla="*/ 310551 w 466830"/>
              <a:gd name="connsiteY23" fmla="*/ 243954 h 450988"/>
              <a:gd name="connsiteX24" fmla="*/ 353683 w 466830"/>
              <a:gd name="connsiteY24" fmla="*/ 287086 h 450988"/>
              <a:gd name="connsiteX25" fmla="*/ 379562 w 466830"/>
              <a:gd name="connsiteY25" fmla="*/ 295712 h 450988"/>
              <a:gd name="connsiteX26" fmla="*/ 405442 w 466830"/>
              <a:gd name="connsiteY26" fmla="*/ 312965 h 450988"/>
              <a:gd name="connsiteX27" fmla="*/ 439947 w 466830"/>
              <a:gd name="connsiteY27" fmla="*/ 330218 h 450988"/>
              <a:gd name="connsiteX28" fmla="*/ 457200 w 466830"/>
              <a:gd name="connsiteY28" fmla="*/ 356097 h 450988"/>
              <a:gd name="connsiteX29" fmla="*/ 465826 w 466830"/>
              <a:gd name="connsiteY29" fmla="*/ 381977 h 450988"/>
              <a:gd name="connsiteX30" fmla="*/ 422694 w 466830"/>
              <a:gd name="connsiteY30" fmla="*/ 442361 h 450988"/>
              <a:gd name="connsiteX31" fmla="*/ 370936 w 466830"/>
              <a:gd name="connsiteY31" fmla="*/ 450988 h 450988"/>
              <a:gd name="connsiteX0" fmla="*/ 0 w 466830"/>
              <a:gd name="connsiteY0" fmla="*/ 149063 h 442361"/>
              <a:gd name="connsiteX1" fmla="*/ 25879 w 466830"/>
              <a:gd name="connsiteY1" fmla="*/ 226701 h 442361"/>
              <a:gd name="connsiteX2" fmla="*/ 34506 w 466830"/>
              <a:gd name="connsiteY2" fmla="*/ 252580 h 442361"/>
              <a:gd name="connsiteX3" fmla="*/ 43132 w 466830"/>
              <a:gd name="connsiteY3" fmla="*/ 278460 h 442361"/>
              <a:gd name="connsiteX4" fmla="*/ 77638 w 466830"/>
              <a:gd name="connsiteY4" fmla="*/ 338845 h 442361"/>
              <a:gd name="connsiteX5" fmla="*/ 103517 w 466830"/>
              <a:gd name="connsiteY5" fmla="*/ 373350 h 442361"/>
              <a:gd name="connsiteX6" fmla="*/ 129396 w 466830"/>
              <a:gd name="connsiteY6" fmla="*/ 390603 h 442361"/>
              <a:gd name="connsiteX7" fmla="*/ 163902 w 466830"/>
              <a:gd name="connsiteY7" fmla="*/ 416482 h 442361"/>
              <a:gd name="connsiteX8" fmla="*/ 198408 w 466830"/>
              <a:gd name="connsiteY8" fmla="*/ 425109 h 442361"/>
              <a:gd name="connsiteX9" fmla="*/ 224287 w 466830"/>
              <a:gd name="connsiteY9" fmla="*/ 433735 h 442361"/>
              <a:gd name="connsiteX10" fmla="*/ 250166 w 466830"/>
              <a:gd name="connsiteY10" fmla="*/ 407856 h 442361"/>
              <a:gd name="connsiteX11" fmla="*/ 267419 w 466830"/>
              <a:gd name="connsiteY11" fmla="*/ 356097 h 442361"/>
              <a:gd name="connsiteX12" fmla="*/ 258793 w 466830"/>
              <a:gd name="connsiteY12" fmla="*/ 269833 h 442361"/>
              <a:gd name="connsiteX13" fmla="*/ 250166 w 466830"/>
              <a:gd name="connsiteY13" fmla="*/ 243954 h 442361"/>
              <a:gd name="connsiteX14" fmla="*/ 215660 w 466830"/>
              <a:gd name="connsiteY14" fmla="*/ 174943 h 442361"/>
              <a:gd name="connsiteX15" fmla="*/ 189781 w 466830"/>
              <a:gd name="connsiteY15" fmla="*/ 140437 h 442361"/>
              <a:gd name="connsiteX16" fmla="*/ 155276 w 466830"/>
              <a:gd name="connsiteY16" fmla="*/ 88678 h 442361"/>
              <a:gd name="connsiteX17" fmla="*/ 189781 w 466830"/>
              <a:gd name="connsiteY17" fmla="*/ 11041 h 442361"/>
              <a:gd name="connsiteX18" fmla="*/ 215660 w 466830"/>
              <a:gd name="connsiteY18" fmla="*/ 19667 h 442361"/>
              <a:gd name="connsiteX19" fmla="*/ 241540 w 466830"/>
              <a:gd name="connsiteY19" fmla="*/ 71426 h 442361"/>
              <a:gd name="connsiteX20" fmla="*/ 267419 w 466830"/>
              <a:gd name="connsiteY20" fmla="*/ 114558 h 442361"/>
              <a:gd name="connsiteX21" fmla="*/ 284672 w 466830"/>
              <a:gd name="connsiteY21" fmla="*/ 174943 h 442361"/>
              <a:gd name="connsiteX22" fmla="*/ 301925 w 466830"/>
              <a:gd name="connsiteY22" fmla="*/ 200822 h 442361"/>
              <a:gd name="connsiteX23" fmla="*/ 310551 w 466830"/>
              <a:gd name="connsiteY23" fmla="*/ 243954 h 442361"/>
              <a:gd name="connsiteX24" fmla="*/ 353683 w 466830"/>
              <a:gd name="connsiteY24" fmla="*/ 287086 h 442361"/>
              <a:gd name="connsiteX25" fmla="*/ 379562 w 466830"/>
              <a:gd name="connsiteY25" fmla="*/ 295712 h 442361"/>
              <a:gd name="connsiteX26" fmla="*/ 405442 w 466830"/>
              <a:gd name="connsiteY26" fmla="*/ 312965 h 442361"/>
              <a:gd name="connsiteX27" fmla="*/ 439947 w 466830"/>
              <a:gd name="connsiteY27" fmla="*/ 330218 h 442361"/>
              <a:gd name="connsiteX28" fmla="*/ 457200 w 466830"/>
              <a:gd name="connsiteY28" fmla="*/ 356097 h 442361"/>
              <a:gd name="connsiteX29" fmla="*/ 465826 w 466830"/>
              <a:gd name="connsiteY29" fmla="*/ 381977 h 442361"/>
              <a:gd name="connsiteX30" fmla="*/ 422694 w 466830"/>
              <a:gd name="connsiteY30" fmla="*/ 442361 h 442361"/>
              <a:gd name="connsiteX0" fmla="*/ 0 w 466830"/>
              <a:gd name="connsiteY0" fmla="*/ 149063 h 433735"/>
              <a:gd name="connsiteX1" fmla="*/ 25879 w 466830"/>
              <a:gd name="connsiteY1" fmla="*/ 226701 h 433735"/>
              <a:gd name="connsiteX2" fmla="*/ 34506 w 466830"/>
              <a:gd name="connsiteY2" fmla="*/ 252580 h 433735"/>
              <a:gd name="connsiteX3" fmla="*/ 43132 w 466830"/>
              <a:gd name="connsiteY3" fmla="*/ 278460 h 433735"/>
              <a:gd name="connsiteX4" fmla="*/ 77638 w 466830"/>
              <a:gd name="connsiteY4" fmla="*/ 338845 h 433735"/>
              <a:gd name="connsiteX5" fmla="*/ 103517 w 466830"/>
              <a:gd name="connsiteY5" fmla="*/ 373350 h 433735"/>
              <a:gd name="connsiteX6" fmla="*/ 129396 w 466830"/>
              <a:gd name="connsiteY6" fmla="*/ 390603 h 433735"/>
              <a:gd name="connsiteX7" fmla="*/ 163902 w 466830"/>
              <a:gd name="connsiteY7" fmla="*/ 416482 h 433735"/>
              <a:gd name="connsiteX8" fmla="*/ 198408 w 466830"/>
              <a:gd name="connsiteY8" fmla="*/ 425109 h 433735"/>
              <a:gd name="connsiteX9" fmla="*/ 224287 w 466830"/>
              <a:gd name="connsiteY9" fmla="*/ 433735 h 433735"/>
              <a:gd name="connsiteX10" fmla="*/ 250166 w 466830"/>
              <a:gd name="connsiteY10" fmla="*/ 407856 h 433735"/>
              <a:gd name="connsiteX11" fmla="*/ 267419 w 466830"/>
              <a:gd name="connsiteY11" fmla="*/ 356097 h 433735"/>
              <a:gd name="connsiteX12" fmla="*/ 258793 w 466830"/>
              <a:gd name="connsiteY12" fmla="*/ 269833 h 433735"/>
              <a:gd name="connsiteX13" fmla="*/ 250166 w 466830"/>
              <a:gd name="connsiteY13" fmla="*/ 243954 h 433735"/>
              <a:gd name="connsiteX14" fmla="*/ 215660 w 466830"/>
              <a:gd name="connsiteY14" fmla="*/ 174943 h 433735"/>
              <a:gd name="connsiteX15" fmla="*/ 189781 w 466830"/>
              <a:gd name="connsiteY15" fmla="*/ 140437 h 433735"/>
              <a:gd name="connsiteX16" fmla="*/ 155276 w 466830"/>
              <a:gd name="connsiteY16" fmla="*/ 88678 h 433735"/>
              <a:gd name="connsiteX17" fmla="*/ 189781 w 466830"/>
              <a:gd name="connsiteY17" fmla="*/ 11041 h 433735"/>
              <a:gd name="connsiteX18" fmla="*/ 215660 w 466830"/>
              <a:gd name="connsiteY18" fmla="*/ 19667 h 433735"/>
              <a:gd name="connsiteX19" fmla="*/ 241540 w 466830"/>
              <a:gd name="connsiteY19" fmla="*/ 71426 h 433735"/>
              <a:gd name="connsiteX20" fmla="*/ 267419 w 466830"/>
              <a:gd name="connsiteY20" fmla="*/ 114558 h 433735"/>
              <a:gd name="connsiteX21" fmla="*/ 284672 w 466830"/>
              <a:gd name="connsiteY21" fmla="*/ 174943 h 433735"/>
              <a:gd name="connsiteX22" fmla="*/ 301925 w 466830"/>
              <a:gd name="connsiteY22" fmla="*/ 200822 h 433735"/>
              <a:gd name="connsiteX23" fmla="*/ 310551 w 466830"/>
              <a:gd name="connsiteY23" fmla="*/ 243954 h 433735"/>
              <a:gd name="connsiteX24" fmla="*/ 353683 w 466830"/>
              <a:gd name="connsiteY24" fmla="*/ 287086 h 433735"/>
              <a:gd name="connsiteX25" fmla="*/ 379562 w 466830"/>
              <a:gd name="connsiteY25" fmla="*/ 295712 h 433735"/>
              <a:gd name="connsiteX26" fmla="*/ 405442 w 466830"/>
              <a:gd name="connsiteY26" fmla="*/ 312965 h 433735"/>
              <a:gd name="connsiteX27" fmla="*/ 439947 w 466830"/>
              <a:gd name="connsiteY27" fmla="*/ 330218 h 433735"/>
              <a:gd name="connsiteX28" fmla="*/ 457200 w 466830"/>
              <a:gd name="connsiteY28" fmla="*/ 356097 h 433735"/>
              <a:gd name="connsiteX29" fmla="*/ 465826 w 466830"/>
              <a:gd name="connsiteY29" fmla="*/ 381977 h 433735"/>
              <a:gd name="connsiteX0" fmla="*/ 0 w 457200"/>
              <a:gd name="connsiteY0" fmla="*/ 149063 h 433735"/>
              <a:gd name="connsiteX1" fmla="*/ 25879 w 457200"/>
              <a:gd name="connsiteY1" fmla="*/ 226701 h 433735"/>
              <a:gd name="connsiteX2" fmla="*/ 34506 w 457200"/>
              <a:gd name="connsiteY2" fmla="*/ 252580 h 433735"/>
              <a:gd name="connsiteX3" fmla="*/ 43132 w 457200"/>
              <a:gd name="connsiteY3" fmla="*/ 278460 h 433735"/>
              <a:gd name="connsiteX4" fmla="*/ 77638 w 457200"/>
              <a:gd name="connsiteY4" fmla="*/ 338845 h 433735"/>
              <a:gd name="connsiteX5" fmla="*/ 103517 w 457200"/>
              <a:gd name="connsiteY5" fmla="*/ 373350 h 433735"/>
              <a:gd name="connsiteX6" fmla="*/ 129396 w 457200"/>
              <a:gd name="connsiteY6" fmla="*/ 390603 h 433735"/>
              <a:gd name="connsiteX7" fmla="*/ 163902 w 457200"/>
              <a:gd name="connsiteY7" fmla="*/ 416482 h 433735"/>
              <a:gd name="connsiteX8" fmla="*/ 198408 w 457200"/>
              <a:gd name="connsiteY8" fmla="*/ 425109 h 433735"/>
              <a:gd name="connsiteX9" fmla="*/ 224287 w 457200"/>
              <a:gd name="connsiteY9" fmla="*/ 433735 h 433735"/>
              <a:gd name="connsiteX10" fmla="*/ 250166 w 457200"/>
              <a:gd name="connsiteY10" fmla="*/ 407856 h 433735"/>
              <a:gd name="connsiteX11" fmla="*/ 267419 w 457200"/>
              <a:gd name="connsiteY11" fmla="*/ 356097 h 433735"/>
              <a:gd name="connsiteX12" fmla="*/ 258793 w 457200"/>
              <a:gd name="connsiteY12" fmla="*/ 269833 h 433735"/>
              <a:gd name="connsiteX13" fmla="*/ 250166 w 457200"/>
              <a:gd name="connsiteY13" fmla="*/ 243954 h 433735"/>
              <a:gd name="connsiteX14" fmla="*/ 215660 w 457200"/>
              <a:gd name="connsiteY14" fmla="*/ 174943 h 433735"/>
              <a:gd name="connsiteX15" fmla="*/ 189781 w 457200"/>
              <a:gd name="connsiteY15" fmla="*/ 140437 h 433735"/>
              <a:gd name="connsiteX16" fmla="*/ 155276 w 457200"/>
              <a:gd name="connsiteY16" fmla="*/ 88678 h 433735"/>
              <a:gd name="connsiteX17" fmla="*/ 189781 w 457200"/>
              <a:gd name="connsiteY17" fmla="*/ 11041 h 433735"/>
              <a:gd name="connsiteX18" fmla="*/ 215660 w 457200"/>
              <a:gd name="connsiteY18" fmla="*/ 19667 h 433735"/>
              <a:gd name="connsiteX19" fmla="*/ 241540 w 457200"/>
              <a:gd name="connsiteY19" fmla="*/ 71426 h 433735"/>
              <a:gd name="connsiteX20" fmla="*/ 267419 w 457200"/>
              <a:gd name="connsiteY20" fmla="*/ 114558 h 433735"/>
              <a:gd name="connsiteX21" fmla="*/ 284672 w 457200"/>
              <a:gd name="connsiteY21" fmla="*/ 174943 h 433735"/>
              <a:gd name="connsiteX22" fmla="*/ 301925 w 457200"/>
              <a:gd name="connsiteY22" fmla="*/ 200822 h 433735"/>
              <a:gd name="connsiteX23" fmla="*/ 310551 w 457200"/>
              <a:gd name="connsiteY23" fmla="*/ 243954 h 433735"/>
              <a:gd name="connsiteX24" fmla="*/ 353683 w 457200"/>
              <a:gd name="connsiteY24" fmla="*/ 287086 h 433735"/>
              <a:gd name="connsiteX25" fmla="*/ 379562 w 457200"/>
              <a:gd name="connsiteY25" fmla="*/ 295712 h 433735"/>
              <a:gd name="connsiteX26" fmla="*/ 405442 w 457200"/>
              <a:gd name="connsiteY26" fmla="*/ 312965 h 433735"/>
              <a:gd name="connsiteX27" fmla="*/ 439947 w 457200"/>
              <a:gd name="connsiteY27" fmla="*/ 330218 h 433735"/>
              <a:gd name="connsiteX28" fmla="*/ 457200 w 457200"/>
              <a:gd name="connsiteY28" fmla="*/ 356097 h 433735"/>
              <a:gd name="connsiteX0" fmla="*/ 0 w 439947"/>
              <a:gd name="connsiteY0" fmla="*/ 149063 h 433735"/>
              <a:gd name="connsiteX1" fmla="*/ 25879 w 439947"/>
              <a:gd name="connsiteY1" fmla="*/ 226701 h 433735"/>
              <a:gd name="connsiteX2" fmla="*/ 34506 w 439947"/>
              <a:gd name="connsiteY2" fmla="*/ 252580 h 433735"/>
              <a:gd name="connsiteX3" fmla="*/ 43132 w 439947"/>
              <a:gd name="connsiteY3" fmla="*/ 278460 h 433735"/>
              <a:gd name="connsiteX4" fmla="*/ 77638 w 439947"/>
              <a:gd name="connsiteY4" fmla="*/ 338845 h 433735"/>
              <a:gd name="connsiteX5" fmla="*/ 103517 w 439947"/>
              <a:gd name="connsiteY5" fmla="*/ 373350 h 433735"/>
              <a:gd name="connsiteX6" fmla="*/ 129396 w 439947"/>
              <a:gd name="connsiteY6" fmla="*/ 390603 h 433735"/>
              <a:gd name="connsiteX7" fmla="*/ 163902 w 439947"/>
              <a:gd name="connsiteY7" fmla="*/ 416482 h 433735"/>
              <a:gd name="connsiteX8" fmla="*/ 198408 w 439947"/>
              <a:gd name="connsiteY8" fmla="*/ 425109 h 433735"/>
              <a:gd name="connsiteX9" fmla="*/ 224287 w 439947"/>
              <a:gd name="connsiteY9" fmla="*/ 433735 h 433735"/>
              <a:gd name="connsiteX10" fmla="*/ 250166 w 439947"/>
              <a:gd name="connsiteY10" fmla="*/ 407856 h 433735"/>
              <a:gd name="connsiteX11" fmla="*/ 267419 w 439947"/>
              <a:gd name="connsiteY11" fmla="*/ 356097 h 433735"/>
              <a:gd name="connsiteX12" fmla="*/ 258793 w 439947"/>
              <a:gd name="connsiteY12" fmla="*/ 269833 h 433735"/>
              <a:gd name="connsiteX13" fmla="*/ 250166 w 439947"/>
              <a:gd name="connsiteY13" fmla="*/ 243954 h 433735"/>
              <a:gd name="connsiteX14" fmla="*/ 215660 w 439947"/>
              <a:gd name="connsiteY14" fmla="*/ 174943 h 433735"/>
              <a:gd name="connsiteX15" fmla="*/ 189781 w 439947"/>
              <a:gd name="connsiteY15" fmla="*/ 140437 h 433735"/>
              <a:gd name="connsiteX16" fmla="*/ 155276 w 439947"/>
              <a:gd name="connsiteY16" fmla="*/ 88678 h 433735"/>
              <a:gd name="connsiteX17" fmla="*/ 189781 w 439947"/>
              <a:gd name="connsiteY17" fmla="*/ 11041 h 433735"/>
              <a:gd name="connsiteX18" fmla="*/ 215660 w 439947"/>
              <a:gd name="connsiteY18" fmla="*/ 19667 h 433735"/>
              <a:gd name="connsiteX19" fmla="*/ 241540 w 439947"/>
              <a:gd name="connsiteY19" fmla="*/ 71426 h 433735"/>
              <a:gd name="connsiteX20" fmla="*/ 267419 w 439947"/>
              <a:gd name="connsiteY20" fmla="*/ 114558 h 433735"/>
              <a:gd name="connsiteX21" fmla="*/ 284672 w 439947"/>
              <a:gd name="connsiteY21" fmla="*/ 174943 h 433735"/>
              <a:gd name="connsiteX22" fmla="*/ 301925 w 439947"/>
              <a:gd name="connsiteY22" fmla="*/ 200822 h 433735"/>
              <a:gd name="connsiteX23" fmla="*/ 310551 w 439947"/>
              <a:gd name="connsiteY23" fmla="*/ 243954 h 433735"/>
              <a:gd name="connsiteX24" fmla="*/ 353683 w 439947"/>
              <a:gd name="connsiteY24" fmla="*/ 287086 h 433735"/>
              <a:gd name="connsiteX25" fmla="*/ 379562 w 439947"/>
              <a:gd name="connsiteY25" fmla="*/ 295712 h 433735"/>
              <a:gd name="connsiteX26" fmla="*/ 405442 w 439947"/>
              <a:gd name="connsiteY26" fmla="*/ 312965 h 433735"/>
              <a:gd name="connsiteX27" fmla="*/ 439947 w 439947"/>
              <a:gd name="connsiteY27" fmla="*/ 330218 h 433735"/>
              <a:gd name="connsiteX0" fmla="*/ 0 w 405442"/>
              <a:gd name="connsiteY0" fmla="*/ 149063 h 433735"/>
              <a:gd name="connsiteX1" fmla="*/ 25879 w 405442"/>
              <a:gd name="connsiteY1" fmla="*/ 226701 h 433735"/>
              <a:gd name="connsiteX2" fmla="*/ 34506 w 405442"/>
              <a:gd name="connsiteY2" fmla="*/ 252580 h 433735"/>
              <a:gd name="connsiteX3" fmla="*/ 43132 w 405442"/>
              <a:gd name="connsiteY3" fmla="*/ 278460 h 433735"/>
              <a:gd name="connsiteX4" fmla="*/ 77638 w 405442"/>
              <a:gd name="connsiteY4" fmla="*/ 338845 h 433735"/>
              <a:gd name="connsiteX5" fmla="*/ 103517 w 405442"/>
              <a:gd name="connsiteY5" fmla="*/ 373350 h 433735"/>
              <a:gd name="connsiteX6" fmla="*/ 129396 w 405442"/>
              <a:gd name="connsiteY6" fmla="*/ 390603 h 433735"/>
              <a:gd name="connsiteX7" fmla="*/ 163902 w 405442"/>
              <a:gd name="connsiteY7" fmla="*/ 416482 h 433735"/>
              <a:gd name="connsiteX8" fmla="*/ 198408 w 405442"/>
              <a:gd name="connsiteY8" fmla="*/ 425109 h 433735"/>
              <a:gd name="connsiteX9" fmla="*/ 224287 w 405442"/>
              <a:gd name="connsiteY9" fmla="*/ 433735 h 433735"/>
              <a:gd name="connsiteX10" fmla="*/ 250166 w 405442"/>
              <a:gd name="connsiteY10" fmla="*/ 407856 h 433735"/>
              <a:gd name="connsiteX11" fmla="*/ 267419 w 405442"/>
              <a:gd name="connsiteY11" fmla="*/ 356097 h 433735"/>
              <a:gd name="connsiteX12" fmla="*/ 258793 w 405442"/>
              <a:gd name="connsiteY12" fmla="*/ 269833 h 433735"/>
              <a:gd name="connsiteX13" fmla="*/ 250166 w 405442"/>
              <a:gd name="connsiteY13" fmla="*/ 243954 h 433735"/>
              <a:gd name="connsiteX14" fmla="*/ 215660 w 405442"/>
              <a:gd name="connsiteY14" fmla="*/ 174943 h 433735"/>
              <a:gd name="connsiteX15" fmla="*/ 189781 w 405442"/>
              <a:gd name="connsiteY15" fmla="*/ 140437 h 433735"/>
              <a:gd name="connsiteX16" fmla="*/ 155276 w 405442"/>
              <a:gd name="connsiteY16" fmla="*/ 88678 h 433735"/>
              <a:gd name="connsiteX17" fmla="*/ 189781 w 405442"/>
              <a:gd name="connsiteY17" fmla="*/ 11041 h 433735"/>
              <a:gd name="connsiteX18" fmla="*/ 215660 w 405442"/>
              <a:gd name="connsiteY18" fmla="*/ 19667 h 433735"/>
              <a:gd name="connsiteX19" fmla="*/ 241540 w 405442"/>
              <a:gd name="connsiteY19" fmla="*/ 71426 h 433735"/>
              <a:gd name="connsiteX20" fmla="*/ 267419 w 405442"/>
              <a:gd name="connsiteY20" fmla="*/ 114558 h 433735"/>
              <a:gd name="connsiteX21" fmla="*/ 284672 w 405442"/>
              <a:gd name="connsiteY21" fmla="*/ 174943 h 433735"/>
              <a:gd name="connsiteX22" fmla="*/ 301925 w 405442"/>
              <a:gd name="connsiteY22" fmla="*/ 200822 h 433735"/>
              <a:gd name="connsiteX23" fmla="*/ 310551 w 405442"/>
              <a:gd name="connsiteY23" fmla="*/ 243954 h 433735"/>
              <a:gd name="connsiteX24" fmla="*/ 353683 w 405442"/>
              <a:gd name="connsiteY24" fmla="*/ 287086 h 433735"/>
              <a:gd name="connsiteX25" fmla="*/ 379562 w 405442"/>
              <a:gd name="connsiteY25" fmla="*/ 295712 h 433735"/>
              <a:gd name="connsiteX26" fmla="*/ 405442 w 405442"/>
              <a:gd name="connsiteY26" fmla="*/ 312965 h 433735"/>
              <a:gd name="connsiteX0" fmla="*/ 0 w 405442"/>
              <a:gd name="connsiteY0" fmla="*/ 149063 h 433735"/>
              <a:gd name="connsiteX1" fmla="*/ 25879 w 405442"/>
              <a:gd name="connsiteY1" fmla="*/ 226701 h 433735"/>
              <a:gd name="connsiteX2" fmla="*/ 34506 w 405442"/>
              <a:gd name="connsiteY2" fmla="*/ 252580 h 433735"/>
              <a:gd name="connsiteX3" fmla="*/ 43132 w 405442"/>
              <a:gd name="connsiteY3" fmla="*/ 278460 h 433735"/>
              <a:gd name="connsiteX4" fmla="*/ 77638 w 405442"/>
              <a:gd name="connsiteY4" fmla="*/ 338845 h 433735"/>
              <a:gd name="connsiteX5" fmla="*/ 103517 w 405442"/>
              <a:gd name="connsiteY5" fmla="*/ 373350 h 433735"/>
              <a:gd name="connsiteX6" fmla="*/ 129396 w 405442"/>
              <a:gd name="connsiteY6" fmla="*/ 390603 h 433735"/>
              <a:gd name="connsiteX7" fmla="*/ 163902 w 405442"/>
              <a:gd name="connsiteY7" fmla="*/ 416482 h 433735"/>
              <a:gd name="connsiteX8" fmla="*/ 198408 w 405442"/>
              <a:gd name="connsiteY8" fmla="*/ 425109 h 433735"/>
              <a:gd name="connsiteX9" fmla="*/ 224287 w 405442"/>
              <a:gd name="connsiteY9" fmla="*/ 433735 h 433735"/>
              <a:gd name="connsiteX10" fmla="*/ 250166 w 405442"/>
              <a:gd name="connsiteY10" fmla="*/ 407856 h 433735"/>
              <a:gd name="connsiteX11" fmla="*/ 267419 w 405442"/>
              <a:gd name="connsiteY11" fmla="*/ 356097 h 433735"/>
              <a:gd name="connsiteX12" fmla="*/ 258793 w 405442"/>
              <a:gd name="connsiteY12" fmla="*/ 269833 h 433735"/>
              <a:gd name="connsiteX13" fmla="*/ 250166 w 405442"/>
              <a:gd name="connsiteY13" fmla="*/ 243954 h 433735"/>
              <a:gd name="connsiteX14" fmla="*/ 215660 w 405442"/>
              <a:gd name="connsiteY14" fmla="*/ 174943 h 433735"/>
              <a:gd name="connsiteX15" fmla="*/ 189781 w 405442"/>
              <a:gd name="connsiteY15" fmla="*/ 140437 h 433735"/>
              <a:gd name="connsiteX16" fmla="*/ 155276 w 405442"/>
              <a:gd name="connsiteY16" fmla="*/ 88678 h 433735"/>
              <a:gd name="connsiteX17" fmla="*/ 189781 w 405442"/>
              <a:gd name="connsiteY17" fmla="*/ 11041 h 433735"/>
              <a:gd name="connsiteX18" fmla="*/ 215660 w 405442"/>
              <a:gd name="connsiteY18" fmla="*/ 19667 h 433735"/>
              <a:gd name="connsiteX19" fmla="*/ 241540 w 405442"/>
              <a:gd name="connsiteY19" fmla="*/ 71426 h 433735"/>
              <a:gd name="connsiteX20" fmla="*/ 267419 w 405442"/>
              <a:gd name="connsiteY20" fmla="*/ 114558 h 433735"/>
              <a:gd name="connsiteX21" fmla="*/ 284672 w 405442"/>
              <a:gd name="connsiteY21" fmla="*/ 174943 h 433735"/>
              <a:gd name="connsiteX22" fmla="*/ 310551 w 405442"/>
              <a:gd name="connsiteY22" fmla="*/ 243954 h 433735"/>
              <a:gd name="connsiteX23" fmla="*/ 353683 w 405442"/>
              <a:gd name="connsiteY23" fmla="*/ 287086 h 433735"/>
              <a:gd name="connsiteX24" fmla="*/ 379562 w 405442"/>
              <a:gd name="connsiteY24" fmla="*/ 295712 h 433735"/>
              <a:gd name="connsiteX25" fmla="*/ 405442 w 405442"/>
              <a:gd name="connsiteY25" fmla="*/ 312965 h 433735"/>
              <a:gd name="connsiteX0" fmla="*/ 0 w 405442"/>
              <a:gd name="connsiteY0" fmla="*/ 149063 h 433735"/>
              <a:gd name="connsiteX1" fmla="*/ 25879 w 405442"/>
              <a:gd name="connsiteY1" fmla="*/ 226701 h 433735"/>
              <a:gd name="connsiteX2" fmla="*/ 34506 w 405442"/>
              <a:gd name="connsiteY2" fmla="*/ 252580 h 433735"/>
              <a:gd name="connsiteX3" fmla="*/ 43132 w 405442"/>
              <a:gd name="connsiteY3" fmla="*/ 278460 h 433735"/>
              <a:gd name="connsiteX4" fmla="*/ 77638 w 405442"/>
              <a:gd name="connsiteY4" fmla="*/ 338845 h 433735"/>
              <a:gd name="connsiteX5" fmla="*/ 103517 w 405442"/>
              <a:gd name="connsiteY5" fmla="*/ 373350 h 433735"/>
              <a:gd name="connsiteX6" fmla="*/ 129396 w 405442"/>
              <a:gd name="connsiteY6" fmla="*/ 390603 h 433735"/>
              <a:gd name="connsiteX7" fmla="*/ 163902 w 405442"/>
              <a:gd name="connsiteY7" fmla="*/ 416482 h 433735"/>
              <a:gd name="connsiteX8" fmla="*/ 198408 w 405442"/>
              <a:gd name="connsiteY8" fmla="*/ 425109 h 433735"/>
              <a:gd name="connsiteX9" fmla="*/ 224287 w 405442"/>
              <a:gd name="connsiteY9" fmla="*/ 433735 h 433735"/>
              <a:gd name="connsiteX10" fmla="*/ 250166 w 405442"/>
              <a:gd name="connsiteY10" fmla="*/ 407856 h 433735"/>
              <a:gd name="connsiteX11" fmla="*/ 267419 w 405442"/>
              <a:gd name="connsiteY11" fmla="*/ 356097 h 433735"/>
              <a:gd name="connsiteX12" fmla="*/ 258793 w 405442"/>
              <a:gd name="connsiteY12" fmla="*/ 269833 h 433735"/>
              <a:gd name="connsiteX13" fmla="*/ 250166 w 405442"/>
              <a:gd name="connsiteY13" fmla="*/ 243954 h 433735"/>
              <a:gd name="connsiteX14" fmla="*/ 215660 w 405442"/>
              <a:gd name="connsiteY14" fmla="*/ 174943 h 433735"/>
              <a:gd name="connsiteX15" fmla="*/ 189781 w 405442"/>
              <a:gd name="connsiteY15" fmla="*/ 140437 h 433735"/>
              <a:gd name="connsiteX16" fmla="*/ 155276 w 405442"/>
              <a:gd name="connsiteY16" fmla="*/ 88678 h 433735"/>
              <a:gd name="connsiteX17" fmla="*/ 189781 w 405442"/>
              <a:gd name="connsiteY17" fmla="*/ 11041 h 433735"/>
              <a:gd name="connsiteX18" fmla="*/ 215660 w 405442"/>
              <a:gd name="connsiteY18" fmla="*/ 19667 h 433735"/>
              <a:gd name="connsiteX19" fmla="*/ 241540 w 405442"/>
              <a:gd name="connsiteY19" fmla="*/ 71426 h 433735"/>
              <a:gd name="connsiteX20" fmla="*/ 267419 w 405442"/>
              <a:gd name="connsiteY20" fmla="*/ 114558 h 433735"/>
              <a:gd name="connsiteX21" fmla="*/ 284672 w 405442"/>
              <a:gd name="connsiteY21" fmla="*/ 174943 h 433735"/>
              <a:gd name="connsiteX22" fmla="*/ 353683 w 405442"/>
              <a:gd name="connsiteY22" fmla="*/ 287086 h 433735"/>
              <a:gd name="connsiteX23" fmla="*/ 379562 w 405442"/>
              <a:gd name="connsiteY23" fmla="*/ 295712 h 433735"/>
              <a:gd name="connsiteX24" fmla="*/ 405442 w 405442"/>
              <a:gd name="connsiteY24" fmla="*/ 312965 h 433735"/>
              <a:gd name="connsiteX0" fmla="*/ 0 w 405442"/>
              <a:gd name="connsiteY0" fmla="*/ 149063 h 433735"/>
              <a:gd name="connsiteX1" fmla="*/ 25879 w 405442"/>
              <a:gd name="connsiteY1" fmla="*/ 226701 h 433735"/>
              <a:gd name="connsiteX2" fmla="*/ 34506 w 405442"/>
              <a:gd name="connsiteY2" fmla="*/ 252580 h 433735"/>
              <a:gd name="connsiteX3" fmla="*/ 43132 w 405442"/>
              <a:gd name="connsiteY3" fmla="*/ 278460 h 433735"/>
              <a:gd name="connsiteX4" fmla="*/ 77638 w 405442"/>
              <a:gd name="connsiteY4" fmla="*/ 338845 h 433735"/>
              <a:gd name="connsiteX5" fmla="*/ 103517 w 405442"/>
              <a:gd name="connsiteY5" fmla="*/ 373350 h 433735"/>
              <a:gd name="connsiteX6" fmla="*/ 129396 w 405442"/>
              <a:gd name="connsiteY6" fmla="*/ 390603 h 433735"/>
              <a:gd name="connsiteX7" fmla="*/ 163902 w 405442"/>
              <a:gd name="connsiteY7" fmla="*/ 416482 h 433735"/>
              <a:gd name="connsiteX8" fmla="*/ 198408 w 405442"/>
              <a:gd name="connsiteY8" fmla="*/ 425109 h 433735"/>
              <a:gd name="connsiteX9" fmla="*/ 224287 w 405442"/>
              <a:gd name="connsiteY9" fmla="*/ 433735 h 433735"/>
              <a:gd name="connsiteX10" fmla="*/ 250166 w 405442"/>
              <a:gd name="connsiteY10" fmla="*/ 407856 h 433735"/>
              <a:gd name="connsiteX11" fmla="*/ 267419 w 405442"/>
              <a:gd name="connsiteY11" fmla="*/ 356097 h 433735"/>
              <a:gd name="connsiteX12" fmla="*/ 258793 w 405442"/>
              <a:gd name="connsiteY12" fmla="*/ 269833 h 433735"/>
              <a:gd name="connsiteX13" fmla="*/ 250166 w 405442"/>
              <a:gd name="connsiteY13" fmla="*/ 243954 h 433735"/>
              <a:gd name="connsiteX14" fmla="*/ 215660 w 405442"/>
              <a:gd name="connsiteY14" fmla="*/ 174943 h 433735"/>
              <a:gd name="connsiteX15" fmla="*/ 189781 w 405442"/>
              <a:gd name="connsiteY15" fmla="*/ 140437 h 433735"/>
              <a:gd name="connsiteX16" fmla="*/ 155276 w 405442"/>
              <a:gd name="connsiteY16" fmla="*/ 88678 h 433735"/>
              <a:gd name="connsiteX17" fmla="*/ 189781 w 405442"/>
              <a:gd name="connsiteY17" fmla="*/ 11041 h 433735"/>
              <a:gd name="connsiteX18" fmla="*/ 215660 w 405442"/>
              <a:gd name="connsiteY18" fmla="*/ 19667 h 433735"/>
              <a:gd name="connsiteX19" fmla="*/ 241540 w 405442"/>
              <a:gd name="connsiteY19" fmla="*/ 71426 h 433735"/>
              <a:gd name="connsiteX20" fmla="*/ 267419 w 405442"/>
              <a:gd name="connsiteY20" fmla="*/ 114558 h 433735"/>
              <a:gd name="connsiteX21" fmla="*/ 284672 w 405442"/>
              <a:gd name="connsiteY21" fmla="*/ 174943 h 433735"/>
              <a:gd name="connsiteX22" fmla="*/ 379562 w 405442"/>
              <a:gd name="connsiteY22" fmla="*/ 295712 h 433735"/>
              <a:gd name="connsiteX23" fmla="*/ 405442 w 405442"/>
              <a:gd name="connsiteY23" fmla="*/ 312965 h 433735"/>
              <a:gd name="connsiteX0" fmla="*/ 0 w 405442"/>
              <a:gd name="connsiteY0" fmla="*/ 149063 h 433735"/>
              <a:gd name="connsiteX1" fmla="*/ 25879 w 405442"/>
              <a:gd name="connsiteY1" fmla="*/ 226701 h 433735"/>
              <a:gd name="connsiteX2" fmla="*/ 34506 w 405442"/>
              <a:gd name="connsiteY2" fmla="*/ 252580 h 433735"/>
              <a:gd name="connsiteX3" fmla="*/ 43132 w 405442"/>
              <a:gd name="connsiteY3" fmla="*/ 278460 h 433735"/>
              <a:gd name="connsiteX4" fmla="*/ 77638 w 405442"/>
              <a:gd name="connsiteY4" fmla="*/ 338845 h 433735"/>
              <a:gd name="connsiteX5" fmla="*/ 103517 w 405442"/>
              <a:gd name="connsiteY5" fmla="*/ 373350 h 433735"/>
              <a:gd name="connsiteX6" fmla="*/ 129396 w 405442"/>
              <a:gd name="connsiteY6" fmla="*/ 390603 h 433735"/>
              <a:gd name="connsiteX7" fmla="*/ 163902 w 405442"/>
              <a:gd name="connsiteY7" fmla="*/ 416482 h 433735"/>
              <a:gd name="connsiteX8" fmla="*/ 198408 w 405442"/>
              <a:gd name="connsiteY8" fmla="*/ 425109 h 433735"/>
              <a:gd name="connsiteX9" fmla="*/ 224287 w 405442"/>
              <a:gd name="connsiteY9" fmla="*/ 433735 h 433735"/>
              <a:gd name="connsiteX10" fmla="*/ 250166 w 405442"/>
              <a:gd name="connsiteY10" fmla="*/ 407856 h 433735"/>
              <a:gd name="connsiteX11" fmla="*/ 267419 w 405442"/>
              <a:gd name="connsiteY11" fmla="*/ 356097 h 433735"/>
              <a:gd name="connsiteX12" fmla="*/ 258793 w 405442"/>
              <a:gd name="connsiteY12" fmla="*/ 269833 h 433735"/>
              <a:gd name="connsiteX13" fmla="*/ 250166 w 405442"/>
              <a:gd name="connsiteY13" fmla="*/ 243954 h 433735"/>
              <a:gd name="connsiteX14" fmla="*/ 215660 w 405442"/>
              <a:gd name="connsiteY14" fmla="*/ 174943 h 433735"/>
              <a:gd name="connsiteX15" fmla="*/ 189781 w 405442"/>
              <a:gd name="connsiteY15" fmla="*/ 140437 h 433735"/>
              <a:gd name="connsiteX16" fmla="*/ 155276 w 405442"/>
              <a:gd name="connsiteY16" fmla="*/ 88678 h 433735"/>
              <a:gd name="connsiteX17" fmla="*/ 189781 w 405442"/>
              <a:gd name="connsiteY17" fmla="*/ 11041 h 433735"/>
              <a:gd name="connsiteX18" fmla="*/ 215660 w 405442"/>
              <a:gd name="connsiteY18" fmla="*/ 19667 h 433735"/>
              <a:gd name="connsiteX19" fmla="*/ 241540 w 405442"/>
              <a:gd name="connsiteY19" fmla="*/ 71426 h 433735"/>
              <a:gd name="connsiteX20" fmla="*/ 267419 w 405442"/>
              <a:gd name="connsiteY20" fmla="*/ 114558 h 433735"/>
              <a:gd name="connsiteX21" fmla="*/ 284672 w 405442"/>
              <a:gd name="connsiteY21" fmla="*/ 174943 h 433735"/>
              <a:gd name="connsiteX22" fmla="*/ 405442 w 405442"/>
              <a:gd name="connsiteY22" fmla="*/ 312965 h 433735"/>
              <a:gd name="connsiteX0" fmla="*/ 0 w 284672"/>
              <a:gd name="connsiteY0" fmla="*/ 149063 h 433735"/>
              <a:gd name="connsiteX1" fmla="*/ 25879 w 284672"/>
              <a:gd name="connsiteY1" fmla="*/ 226701 h 433735"/>
              <a:gd name="connsiteX2" fmla="*/ 34506 w 284672"/>
              <a:gd name="connsiteY2" fmla="*/ 252580 h 433735"/>
              <a:gd name="connsiteX3" fmla="*/ 43132 w 284672"/>
              <a:gd name="connsiteY3" fmla="*/ 278460 h 433735"/>
              <a:gd name="connsiteX4" fmla="*/ 77638 w 284672"/>
              <a:gd name="connsiteY4" fmla="*/ 338845 h 433735"/>
              <a:gd name="connsiteX5" fmla="*/ 103517 w 284672"/>
              <a:gd name="connsiteY5" fmla="*/ 373350 h 433735"/>
              <a:gd name="connsiteX6" fmla="*/ 129396 w 284672"/>
              <a:gd name="connsiteY6" fmla="*/ 390603 h 433735"/>
              <a:gd name="connsiteX7" fmla="*/ 163902 w 284672"/>
              <a:gd name="connsiteY7" fmla="*/ 416482 h 433735"/>
              <a:gd name="connsiteX8" fmla="*/ 198408 w 284672"/>
              <a:gd name="connsiteY8" fmla="*/ 425109 h 433735"/>
              <a:gd name="connsiteX9" fmla="*/ 224287 w 284672"/>
              <a:gd name="connsiteY9" fmla="*/ 433735 h 433735"/>
              <a:gd name="connsiteX10" fmla="*/ 250166 w 284672"/>
              <a:gd name="connsiteY10" fmla="*/ 407856 h 433735"/>
              <a:gd name="connsiteX11" fmla="*/ 267419 w 284672"/>
              <a:gd name="connsiteY11" fmla="*/ 356097 h 433735"/>
              <a:gd name="connsiteX12" fmla="*/ 258793 w 284672"/>
              <a:gd name="connsiteY12" fmla="*/ 269833 h 433735"/>
              <a:gd name="connsiteX13" fmla="*/ 250166 w 284672"/>
              <a:gd name="connsiteY13" fmla="*/ 243954 h 433735"/>
              <a:gd name="connsiteX14" fmla="*/ 215660 w 284672"/>
              <a:gd name="connsiteY14" fmla="*/ 174943 h 433735"/>
              <a:gd name="connsiteX15" fmla="*/ 189781 w 284672"/>
              <a:gd name="connsiteY15" fmla="*/ 140437 h 433735"/>
              <a:gd name="connsiteX16" fmla="*/ 155276 w 284672"/>
              <a:gd name="connsiteY16" fmla="*/ 88678 h 433735"/>
              <a:gd name="connsiteX17" fmla="*/ 189781 w 284672"/>
              <a:gd name="connsiteY17" fmla="*/ 11041 h 433735"/>
              <a:gd name="connsiteX18" fmla="*/ 215660 w 284672"/>
              <a:gd name="connsiteY18" fmla="*/ 19667 h 433735"/>
              <a:gd name="connsiteX19" fmla="*/ 241540 w 284672"/>
              <a:gd name="connsiteY19" fmla="*/ 71426 h 433735"/>
              <a:gd name="connsiteX20" fmla="*/ 267419 w 284672"/>
              <a:gd name="connsiteY20" fmla="*/ 114558 h 433735"/>
              <a:gd name="connsiteX21" fmla="*/ 284672 w 284672"/>
              <a:gd name="connsiteY21" fmla="*/ 174943 h 433735"/>
              <a:gd name="connsiteX0" fmla="*/ 0 w 267419"/>
              <a:gd name="connsiteY0" fmla="*/ 149063 h 433735"/>
              <a:gd name="connsiteX1" fmla="*/ 25879 w 267419"/>
              <a:gd name="connsiteY1" fmla="*/ 226701 h 433735"/>
              <a:gd name="connsiteX2" fmla="*/ 34506 w 267419"/>
              <a:gd name="connsiteY2" fmla="*/ 252580 h 433735"/>
              <a:gd name="connsiteX3" fmla="*/ 43132 w 267419"/>
              <a:gd name="connsiteY3" fmla="*/ 278460 h 433735"/>
              <a:gd name="connsiteX4" fmla="*/ 77638 w 267419"/>
              <a:gd name="connsiteY4" fmla="*/ 338845 h 433735"/>
              <a:gd name="connsiteX5" fmla="*/ 103517 w 267419"/>
              <a:gd name="connsiteY5" fmla="*/ 373350 h 433735"/>
              <a:gd name="connsiteX6" fmla="*/ 129396 w 267419"/>
              <a:gd name="connsiteY6" fmla="*/ 390603 h 433735"/>
              <a:gd name="connsiteX7" fmla="*/ 163902 w 267419"/>
              <a:gd name="connsiteY7" fmla="*/ 416482 h 433735"/>
              <a:gd name="connsiteX8" fmla="*/ 198408 w 267419"/>
              <a:gd name="connsiteY8" fmla="*/ 425109 h 433735"/>
              <a:gd name="connsiteX9" fmla="*/ 224287 w 267419"/>
              <a:gd name="connsiteY9" fmla="*/ 433735 h 433735"/>
              <a:gd name="connsiteX10" fmla="*/ 250166 w 267419"/>
              <a:gd name="connsiteY10" fmla="*/ 407856 h 433735"/>
              <a:gd name="connsiteX11" fmla="*/ 267419 w 267419"/>
              <a:gd name="connsiteY11" fmla="*/ 356097 h 433735"/>
              <a:gd name="connsiteX12" fmla="*/ 258793 w 267419"/>
              <a:gd name="connsiteY12" fmla="*/ 269833 h 433735"/>
              <a:gd name="connsiteX13" fmla="*/ 250166 w 267419"/>
              <a:gd name="connsiteY13" fmla="*/ 243954 h 433735"/>
              <a:gd name="connsiteX14" fmla="*/ 215660 w 267419"/>
              <a:gd name="connsiteY14" fmla="*/ 174943 h 433735"/>
              <a:gd name="connsiteX15" fmla="*/ 189781 w 267419"/>
              <a:gd name="connsiteY15" fmla="*/ 140437 h 433735"/>
              <a:gd name="connsiteX16" fmla="*/ 155276 w 267419"/>
              <a:gd name="connsiteY16" fmla="*/ 88678 h 433735"/>
              <a:gd name="connsiteX17" fmla="*/ 189781 w 267419"/>
              <a:gd name="connsiteY17" fmla="*/ 11041 h 433735"/>
              <a:gd name="connsiteX18" fmla="*/ 215660 w 267419"/>
              <a:gd name="connsiteY18" fmla="*/ 19667 h 433735"/>
              <a:gd name="connsiteX19" fmla="*/ 241540 w 267419"/>
              <a:gd name="connsiteY19" fmla="*/ 71426 h 433735"/>
              <a:gd name="connsiteX20" fmla="*/ 267419 w 267419"/>
              <a:gd name="connsiteY20" fmla="*/ 114558 h 433735"/>
              <a:gd name="connsiteX0" fmla="*/ 0 w 267419"/>
              <a:gd name="connsiteY0" fmla="*/ 149063 h 433735"/>
              <a:gd name="connsiteX1" fmla="*/ 25879 w 267419"/>
              <a:gd name="connsiteY1" fmla="*/ 226701 h 433735"/>
              <a:gd name="connsiteX2" fmla="*/ 34506 w 267419"/>
              <a:gd name="connsiteY2" fmla="*/ 252580 h 433735"/>
              <a:gd name="connsiteX3" fmla="*/ 43132 w 267419"/>
              <a:gd name="connsiteY3" fmla="*/ 278460 h 433735"/>
              <a:gd name="connsiteX4" fmla="*/ 77638 w 267419"/>
              <a:gd name="connsiteY4" fmla="*/ 338845 h 433735"/>
              <a:gd name="connsiteX5" fmla="*/ 103517 w 267419"/>
              <a:gd name="connsiteY5" fmla="*/ 373350 h 433735"/>
              <a:gd name="connsiteX6" fmla="*/ 129396 w 267419"/>
              <a:gd name="connsiteY6" fmla="*/ 390603 h 433735"/>
              <a:gd name="connsiteX7" fmla="*/ 163902 w 267419"/>
              <a:gd name="connsiteY7" fmla="*/ 416482 h 433735"/>
              <a:gd name="connsiteX8" fmla="*/ 198408 w 267419"/>
              <a:gd name="connsiteY8" fmla="*/ 425109 h 433735"/>
              <a:gd name="connsiteX9" fmla="*/ 224287 w 267419"/>
              <a:gd name="connsiteY9" fmla="*/ 433735 h 433735"/>
              <a:gd name="connsiteX10" fmla="*/ 250166 w 267419"/>
              <a:gd name="connsiteY10" fmla="*/ 407856 h 433735"/>
              <a:gd name="connsiteX11" fmla="*/ 267419 w 267419"/>
              <a:gd name="connsiteY11" fmla="*/ 356097 h 433735"/>
              <a:gd name="connsiteX12" fmla="*/ 258793 w 267419"/>
              <a:gd name="connsiteY12" fmla="*/ 269833 h 433735"/>
              <a:gd name="connsiteX13" fmla="*/ 250166 w 267419"/>
              <a:gd name="connsiteY13" fmla="*/ 243954 h 433735"/>
              <a:gd name="connsiteX14" fmla="*/ 215660 w 267419"/>
              <a:gd name="connsiteY14" fmla="*/ 174943 h 433735"/>
              <a:gd name="connsiteX15" fmla="*/ 189781 w 267419"/>
              <a:gd name="connsiteY15" fmla="*/ 140437 h 433735"/>
              <a:gd name="connsiteX16" fmla="*/ 155276 w 267419"/>
              <a:gd name="connsiteY16" fmla="*/ 88678 h 433735"/>
              <a:gd name="connsiteX17" fmla="*/ 189781 w 267419"/>
              <a:gd name="connsiteY17" fmla="*/ 11041 h 433735"/>
              <a:gd name="connsiteX18" fmla="*/ 215660 w 267419"/>
              <a:gd name="connsiteY18" fmla="*/ 19667 h 433735"/>
              <a:gd name="connsiteX19" fmla="*/ 241540 w 267419"/>
              <a:gd name="connsiteY19" fmla="*/ 71426 h 433735"/>
              <a:gd name="connsiteX0" fmla="*/ 0 w 267419"/>
              <a:gd name="connsiteY0" fmla="*/ 138022 h 422694"/>
              <a:gd name="connsiteX1" fmla="*/ 25879 w 267419"/>
              <a:gd name="connsiteY1" fmla="*/ 215660 h 422694"/>
              <a:gd name="connsiteX2" fmla="*/ 34506 w 267419"/>
              <a:gd name="connsiteY2" fmla="*/ 241539 h 422694"/>
              <a:gd name="connsiteX3" fmla="*/ 43132 w 267419"/>
              <a:gd name="connsiteY3" fmla="*/ 267419 h 422694"/>
              <a:gd name="connsiteX4" fmla="*/ 77638 w 267419"/>
              <a:gd name="connsiteY4" fmla="*/ 327804 h 422694"/>
              <a:gd name="connsiteX5" fmla="*/ 103517 w 267419"/>
              <a:gd name="connsiteY5" fmla="*/ 362309 h 422694"/>
              <a:gd name="connsiteX6" fmla="*/ 129396 w 267419"/>
              <a:gd name="connsiteY6" fmla="*/ 379562 h 422694"/>
              <a:gd name="connsiteX7" fmla="*/ 163902 w 267419"/>
              <a:gd name="connsiteY7" fmla="*/ 405441 h 422694"/>
              <a:gd name="connsiteX8" fmla="*/ 198408 w 267419"/>
              <a:gd name="connsiteY8" fmla="*/ 414068 h 422694"/>
              <a:gd name="connsiteX9" fmla="*/ 224287 w 267419"/>
              <a:gd name="connsiteY9" fmla="*/ 422694 h 422694"/>
              <a:gd name="connsiteX10" fmla="*/ 250166 w 267419"/>
              <a:gd name="connsiteY10" fmla="*/ 396815 h 422694"/>
              <a:gd name="connsiteX11" fmla="*/ 267419 w 267419"/>
              <a:gd name="connsiteY11" fmla="*/ 345056 h 422694"/>
              <a:gd name="connsiteX12" fmla="*/ 258793 w 267419"/>
              <a:gd name="connsiteY12" fmla="*/ 258792 h 422694"/>
              <a:gd name="connsiteX13" fmla="*/ 250166 w 267419"/>
              <a:gd name="connsiteY13" fmla="*/ 232913 h 422694"/>
              <a:gd name="connsiteX14" fmla="*/ 215660 w 267419"/>
              <a:gd name="connsiteY14" fmla="*/ 163902 h 422694"/>
              <a:gd name="connsiteX15" fmla="*/ 189781 w 267419"/>
              <a:gd name="connsiteY15" fmla="*/ 129396 h 422694"/>
              <a:gd name="connsiteX16" fmla="*/ 155276 w 267419"/>
              <a:gd name="connsiteY16" fmla="*/ 77637 h 422694"/>
              <a:gd name="connsiteX17" fmla="*/ 189781 w 267419"/>
              <a:gd name="connsiteY17" fmla="*/ 0 h 422694"/>
              <a:gd name="connsiteX18" fmla="*/ 215660 w 267419"/>
              <a:gd name="connsiteY18" fmla="*/ 8626 h 422694"/>
              <a:gd name="connsiteX0" fmla="*/ 0 w 267419"/>
              <a:gd name="connsiteY0" fmla="*/ 138022 h 422694"/>
              <a:gd name="connsiteX1" fmla="*/ 25879 w 267419"/>
              <a:gd name="connsiteY1" fmla="*/ 215660 h 422694"/>
              <a:gd name="connsiteX2" fmla="*/ 34506 w 267419"/>
              <a:gd name="connsiteY2" fmla="*/ 241539 h 422694"/>
              <a:gd name="connsiteX3" fmla="*/ 43132 w 267419"/>
              <a:gd name="connsiteY3" fmla="*/ 267419 h 422694"/>
              <a:gd name="connsiteX4" fmla="*/ 77638 w 267419"/>
              <a:gd name="connsiteY4" fmla="*/ 327804 h 422694"/>
              <a:gd name="connsiteX5" fmla="*/ 103517 w 267419"/>
              <a:gd name="connsiteY5" fmla="*/ 362309 h 422694"/>
              <a:gd name="connsiteX6" fmla="*/ 129396 w 267419"/>
              <a:gd name="connsiteY6" fmla="*/ 379562 h 422694"/>
              <a:gd name="connsiteX7" fmla="*/ 163902 w 267419"/>
              <a:gd name="connsiteY7" fmla="*/ 405441 h 422694"/>
              <a:gd name="connsiteX8" fmla="*/ 198408 w 267419"/>
              <a:gd name="connsiteY8" fmla="*/ 414068 h 422694"/>
              <a:gd name="connsiteX9" fmla="*/ 224287 w 267419"/>
              <a:gd name="connsiteY9" fmla="*/ 422694 h 422694"/>
              <a:gd name="connsiteX10" fmla="*/ 250166 w 267419"/>
              <a:gd name="connsiteY10" fmla="*/ 396815 h 422694"/>
              <a:gd name="connsiteX11" fmla="*/ 267419 w 267419"/>
              <a:gd name="connsiteY11" fmla="*/ 345056 h 422694"/>
              <a:gd name="connsiteX12" fmla="*/ 258793 w 267419"/>
              <a:gd name="connsiteY12" fmla="*/ 258792 h 422694"/>
              <a:gd name="connsiteX13" fmla="*/ 250166 w 267419"/>
              <a:gd name="connsiteY13" fmla="*/ 232913 h 422694"/>
              <a:gd name="connsiteX14" fmla="*/ 215660 w 267419"/>
              <a:gd name="connsiteY14" fmla="*/ 163902 h 422694"/>
              <a:gd name="connsiteX15" fmla="*/ 189781 w 267419"/>
              <a:gd name="connsiteY15" fmla="*/ 129396 h 422694"/>
              <a:gd name="connsiteX16" fmla="*/ 155276 w 267419"/>
              <a:gd name="connsiteY16" fmla="*/ 77637 h 422694"/>
              <a:gd name="connsiteX17" fmla="*/ 189781 w 267419"/>
              <a:gd name="connsiteY17" fmla="*/ 0 h 42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7419" h="422694">
                <a:moveTo>
                  <a:pt x="0" y="138022"/>
                </a:moveTo>
                <a:lnTo>
                  <a:pt x="25879" y="215660"/>
                </a:lnTo>
                <a:lnTo>
                  <a:pt x="34506" y="241539"/>
                </a:lnTo>
                <a:cubicBezTo>
                  <a:pt x="37382" y="250166"/>
                  <a:pt x="39065" y="259286"/>
                  <a:pt x="43132" y="267419"/>
                </a:cubicBezTo>
                <a:cubicBezTo>
                  <a:pt x="59979" y="301112"/>
                  <a:pt x="57318" y="299356"/>
                  <a:pt x="77638" y="327804"/>
                </a:cubicBezTo>
                <a:cubicBezTo>
                  <a:pt x="85995" y="339503"/>
                  <a:pt x="93351" y="352143"/>
                  <a:pt x="103517" y="362309"/>
                </a:cubicBezTo>
                <a:cubicBezTo>
                  <a:pt x="110848" y="369640"/>
                  <a:pt x="120960" y="373536"/>
                  <a:pt x="129396" y="379562"/>
                </a:cubicBezTo>
                <a:cubicBezTo>
                  <a:pt x="141095" y="387919"/>
                  <a:pt x="151042" y="399011"/>
                  <a:pt x="163902" y="405441"/>
                </a:cubicBezTo>
                <a:cubicBezTo>
                  <a:pt x="174506" y="410743"/>
                  <a:pt x="187008" y="410811"/>
                  <a:pt x="198408" y="414068"/>
                </a:cubicBezTo>
                <a:cubicBezTo>
                  <a:pt x="207151" y="416566"/>
                  <a:pt x="215661" y="419819"/>
                  <a:pt x="224287" y="422694"/>
                </a:cubicBezTo>
                <a:cubicBezTo>
                  <a:pt x="232913" y="414068"/>
                  <a:pt x="244241" y="407479"/>
                  <a:pt x="250166" y="396815"/>
                </a:cubicBezTo>
                <a:cubicBezTo>
                  <a:pt x="258998" y="380917"/>
                  <a:pt x="267419" y="345056"/>
                  <a:pt x="267419" y="345056"/>
                </a:cubicBezTo>
                <a:cubicBezTo>
                  <a:pt x="264544" y="316301"/>
                  <a:pt x="263187" y="287354"/>
                  <a:pt x="258793" y="258792"/>
                </a:cubicBezTo>
                <a:cubicBezTo>
                  <a:pt x="257410" y="249805"/>
                  <a:pt x="253359" y="241427"/>
                  <a:pt x="250166" y="232913"/>
                </a:cubicBezTo>
                <a:cubicBezTo>
                  <a:pt x="234885" y="192165"/>
                  <a:pt x="237604" y="194624"/>
                  <a:pt x="215660" y="163902"/>
                </a:cubicBezTo>
                <a:cubicBezTo>
                  <a:pt x="207303" y="152203"/>
                  <a:pt x="198026" y="141175"/>
                  <a:pt x="189781" y="129396"/>
                </a:cubicBezTo>
                <a:cubicBezTo>
                  <a:pt x="177890" y="112409"/>
                  <a:pt x="155276" y="77637"/>
                  <a:pt x="155276" y="77637"/>
                </a:cubicBezTo>
                <a:cubicBezTo>
                  <a:pt x="159945" y="40286"/>
                  <a:pt x="143903" y="0"/>
                  <a:pt x="189781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splosione 1 39"/>
          <p:cNvSpPr/>
          <p:nvPr/>
        </p:nvSpPr>
        <p:spPr>
          <a:xfrm>
            <a:off x="1835697" y="4426070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splosione 1 40"/>
          <p:cNvSpPr/>
          <p:nvPr/>
        </p:nvSpPr>
        <p:spPr>
          <a:xfrm>
            <a:off x="899592" y="4509120"/>
            <a:ext cx="216024" cy="216024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ccia a destra 41"/>
          <p:cNvSpPr/>
          <p:nvPr/>
        </p:nvSpPr>
        <p:spPr>
          <a:xfrm>
            <a:off x="1043608" y="4077072"/>
            <a:ext cx="5832648" cy="2880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ttangolo 42"/>
          <p:cNvSpPr/>
          <p:nvPr/>
        </p:nvSpPr>
        <p:spPr>
          <a:xfrm>
            <a:off x="755576" y="5877272"/>
            <a:ext cx="80762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tx2"/>
                </a:solidFill>
                <a:latin typeface="Century Gothic" pitchFamily="34" charset="0"/>
              </a:rPr>
              <a:t>With green-white light the average </a:t>
            </a:r>
            <a:r>
              <a:rPr lang="en-US" sz="140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sz="1400" smtClean="0">
                <a:solidFill>
                  <a:schemeClr val="tx2"/>
                </a:solidFill>
                <a:latin typeface="Century Gothic" pitchFamily="34" charset="0"/>
              </a:rPr>
              <a:t> is 600 nm: the filaments cannot be resolved  because </a:t>
            </a:r>
            <a:br>
              <a:rPr lang="en-US" sz="140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smtClean="0">
                <a:solidFill>
                  <a:schemeClr val="tx2"/>
                </a:solidFill>
                <a:latin typeface="Century Gothic" pitchFamily="34" charset="0"/>
              </a:rPr>
              <a:t>of diffraction</a:t>
            </a:r>
          </a:p>
          <a:p>
            <a:r>
              <a:rPr lang="en-US" sz="1400" smtClean="0">
                <a:solidFill>
                  <a:schemeClr val="tx2"/>
                </a:solidFill>
                <a:latin typeface="Century Gothic" pitchFamily="34" charset="0"/>
              </a:rPr>
              <a:t>“Grains” = clusters of filaments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bo 43"/>
          <p:cNvSpPr/>
          <p:nvPr/>
        </p:nvSpPr>
        <p:spPr>
          <a:xfrm>
            <a:off x="1979712" y="3789040"/>
            <a:ext cx="5544616" cy="792088"/>
          </a:xfrm>
          <a:prstGeom prst="cube">
            <a:avLst>
              <a:gd name="adj" fmla="val 79999"/>
            </a:avLst>
          </a:prstGeom>
          <a:solidFill>
            <a:schemeClr val="bg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o 44"/>
          <p:cNvSpPr/>
          <p:nvPr/>
        </p:nvSpPr>
        <p:spPr>
          <a:xfrm>
            <a:off x="1979712" y="3077344"/>
            <a:ext cx="5544616" cy="1359768"/>
          </a:xfrm>
          <a:prstGeom prst="cube">
            <a:avLst>
              <a:gd name="adj" fmla="val 47010"/>
            </a:avLst>
          </a:prstGeom>
          <a:solidFill>
            <a:schemeClr val="tx2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o 10"/>
          <p:cNvSpPr/>
          <p:nvPr/>
        </p:nvSpPr>
        <p:spPr>
          <a:xfrm>
            <a:off x="1979712" y="2924944"/>
            <a:ext cx="5544616" cy="792088"/>
          </a:xfrm>
          <a:prstGeom prst="cube">
            <a:avLst>
              <a:gd name="adj" fmla="val 79999"/>
            </a:avLst>
          </a:prstGeom>
          <a:solidFill>
            <a:schemeClr val="bg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17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4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5192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Looking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at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films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: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basic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optical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setup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339752" y="3212976"/>
            <a:ext cx="1116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 err="1" smtClean="0">
                <a:solidFill>
                  <a:schemeClr val="tx1"/>
                </a:solidFill>
                <a:latin typeface="Century Gothic" pitchFamily="34" charset="0"/>
              </a:rPr>
              <a:t>Emulsion</a:t>
            </a:r>
            <a:r>
              <a:rPr lang="it-IT" sz="1200" i="1" dirty="0" smtClean="0">
                <a:solidFill>
                  <a:schemeClr val="tx1"/>
                </a:solidFill>
                <a:latin typeface="Century Gothic" pitchFamily="34" charset="0"/>
              </a:rPr>
              <a:t> film</a:t>
            </a:r>
            <a:endParaRPr lang="en-US" sz="1200" i="1" dirty="0"/>
          </a:p>
        </p:txBody>
      </p:sp>
      <p:sp>
        <p:nvSpPr>
          <p:cNvPr id="43" name="Rettangolo 42"/>
          <p:cNvSpPr/>
          <p:nvPr/>
        </p:nvSpPr>
        <p:spPr>
          <a:xfrm>
            <a:off x="1187624" y="5877272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Lamp (optionally w/ filters)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White, green or blue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2051720" y="3861048"/>
            <a:ext cx="1066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 smtClean="0">
                <a:solidFill>
                  <a:schemeClr val="tx1"/>
                </a:solidFill>
                <a:latin typeface="Century Gothic" pitchFamily="34" charset="0"/>
              </a:rPr>
              <a:t>Plastic base</a:t>
            </a:r>
            <a:endParaRPr lang="en-US" sz="1200" i="1" dirty="0"/>
          </a:p>
        </p:txBody>
      </p:sp>
      <p:sp>
        <p:nvSpPr>
          <p:cNvPr id="48" name="Ovale 47"/>
          <p:cNvSpPr/>
          <p:nvPr/>
        </p:nvSpPr>
        <p:spPr>
          <a:xfrm>
            <a:off x="4139952" y="2780928"/>
            <a:ext cx="576064" cy="216024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arallelogramma 49"/>
          <p:cNvSpPr/>
          <p:nvPr/>
        </p:nvSpPr>
        <p:spPr>
          <a:xfrm>
            <a:off x="3995936" y="1916832"/>
            <a:ext cx="936104" cy="288032"/>
          </a:xfrm>
          <a:prstGeom prst="parallelogram">
            <a:avLst>
              <a:gd name="adj" fmla="val 8489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e 50"/>
          <p:cNvSpPr/>
          <p:nvPr/>
        </p:nvSpPr>
        <p:spPr>
          <a:xfrm>
            <a:off x="4139952" y="4653136"/>
            <a:ext cx="576064" cy="216024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ole 51"/>
          <p:cNvSpPr/>
          <p:nvPr/>
        </p:nvSpPr>
        <p:spPr>
          <a:xfrm>
            <a:off x="4139952" y="5661248"/>
            <a:ext cx="576064" cy="576064"/>
          </a:xfrm>
          <a:prstGeom prst="sun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Connettore 1 53"/>
          <p:cNvCxnSpPr/>
          <p:nvPr/>
        </p:nvCxnSpPr>
        <p:spPr>
          <a:xfrm>
            <a:off x="3995936" y="638132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H="1" flipV="1">
            <a:off x="3779912" y="6165304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 flipV="1">
            <a:off x="4860032" y="6165304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 flipV="1">
            <a:off x="3779912" y="57332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V="1">
            <a:off x="5076056" y="57332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/>
          <p:nvPr/>
        </p:nvCxnSpPr>
        <p:spPr>
          <a:xfrm flipV="1">
            <a:off x="4427984" y="5013176"/>
            <a:ext cx="0" cy="4320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 flipV="1">
            <a:off x="4211960" y="5013176"/>
            <a:ext cx="0" cy="4320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flipV="1">
            <a:off x="4652392" y="5013176"/>
            <a:ext cx="0" cy="4320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/>
          <p:cNvCxnSpPr/>
          <p:nvPr/>
        </p:nvCxnSpPr>
        <p:spPr>
          <a:xfrm flipH="1" flipV="1">
            <a:off x="4788024" y="5013176"/>
            <a:ext cx="144016" cy="4320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/>
          <p:cNvCxnSpPr/>
          <p:nvPr/>
        </p:nvCxnSpPr>
        <p:spPr>
          <a:xfrm flipV="1">
            <a:off x="3923928" y="5013176"/>
            <a:ext cx="144016" cy="4320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tangolo 75"/>
          <p:cNvSpPr/>
          <p:nvPr/>
        </p:nvSpPr>
        <p:spPr>
          <a:xfrm>
            <a:off x="5076056" y="4653136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Condenser lens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7" name="Ovale 76"/>
          <p:cNvSpPr/>
          <p:nvPr/>
        </p:nvSpPr>
        <p:spPr>
          <a:xfrm>
            <a:off x="4283968" y="3212976"/>
            <a:ext cx="288032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ttangolo 77"/>
          <p:cNvSpPr/>
          <p:nvPr/>
        </p:nvSpPr>
        <p:spPr>
          <a:xfrm>
            <a:off x="5220072" y="2492896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Illuminated spot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79" name="Connettore 2 78"/>
          <p:cNvCxnSpPr/>
          <p:nvPr/>
        </p:nvCxnSpPr>
        <p:spPr>
          <a:xfrm flipH="1">
            <a:off x="4572000" y="2780928"/>
            <a:ext cx="720080" cy="432048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ttangolo 82"/>
          <p:cNvSpPr/>
          <p:nvPr/>
        </p:nvSpPr>
        <p:spPr>
          <a:xfrm>
            <a:off x="1547664" y="2420888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Objective lens 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(or lens system)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4" name="Rettangolo 83"/>
          <p:cNvSpPr/>
          <p:nvPr/>
        </p:nvSpPr>
        <p:spPr>
          <a:xfrm>
            <a:off x="5220072" y="1844824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CMOS sensor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5" name="Ovale 84"/>
          <p:cNvSpPr/>
          <p:nvPr/>
        </p:nvSpPr>
        <p:spPr>
          <a:xfrm>
            <a:off x="3851920" y="1772816"/>
            <a:ext cx="1224136" cy="576064"/>
          </a:xfrm>
          <a:prstGeom prst="ellipse">
            <a:avLst/>
          </a:prstGeom>
          <a:solidFill>
            <a:schemeClr val="bg1">
              <a:lumMod val="95000"/>
              <a:alpha val="3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Connettore 2 85"/>
          <p:cNvCxnSpPr/>
          <p:nvPr/>
        </p:nvCxnSpPr>
        <p:spPr>
          <a:xfrm flipV="1">
            <a:off x="4283968" y="2276872"/>
            <a:ext cx="0" cy="4320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/>
          <p:cNvCxnSpPr/>
          <p:nvPr/>
        </p:nvCxnSpPr>
        <p:spPr>
          <a:xfrm flipV="1">
            <a:off x="4572000" y="2276872"/>
            <a:ext cx="0" cy="4320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5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299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images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 rot="21308079">
            <a:off x="2260457" y="2628247"/>
            <a:ext cx="652873" cy="20573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755576" y="1556792"/>
            <a:ext cx="7779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Imaging by objective + camera: the spatial density of metallic Ag is folded with the PSF 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(point-spread function), characterizing the optical setup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55576" y="2401724"/>
            <a:ext cx="817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Y</a:t>
            </a:r>
            <a:r>
              <a:rPr lang="en-US" sz="1400" dirty="0" smtClean="0">
                <a:latin typeface="Century Gothic" pitchFamily="34" charset="0"/>
              </a:rPr>
              <a:t>(</a:t>
            </a:r>
            <a:r>
              <a:rPr lang="en-US" sz="1400" dirty="0" err="1" smtClean="0">
                <a:latin typeface="Century Gothic" pitchFamily="34" charset="0"/>
              </a:rPr>
              <a:t>x,y,z</a:t>
            </a:r>
            <a:r>
              <a:rPr lang="en-US" sz="1400" dirty="0" smtClean="0">
                <a:latin typeface="Century Gothic" pitchFamily="34" charset="0"/>
              </a:rPr>
              <a:t>)</a:t>
            </a:r>
            <a:endParaRPr lang="en-US" sz="1400" dirty="0"/>
          </a:p>
        </p:txBody>
      </p:sp>
      <p:sp>
        <p:nvSpPr>
          <p:cNvPr id="19" name="Parallelogramma 18"/>
          <p:cNvSpPr/>
          <p:nvPr/>
        </p:nvSpPr>
        <p:spPr>
          <a:xfrm>
            <a:off x="1979712" y="2996952"/>
            <a:ext cx="1224136" cy="360040"/>
          </a:xfrm>
          <a:prstGeom prst="parallelogram">
            <a:avLst>
              <a:gd name="adj" fmla="val 6573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 rot="21308079">
            <a:off x="2346884" y="3079211"/>
            <a:ext cx="446918" cy="187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ma 20"/>
          <p:cNvSpPr/>
          <p:nvPr/>
        </p:nvSpPr>
        <p:spPr>
          <a:xfrm>
            <a:off x="1979712" y="2564904"/>
            <a:ext cx="1224136" cy="360040"/>
          </a:xfrm>
          <a:prstGeom prst="parallelogram">
            <a:avLst>
              <a:gd name="adj" fmla="val 6573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 rot="21308079">
            <a:off x="2260457" y="3492343"/>
            <a:ext cx="652873" cy="20573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ma 24"/>
          <p:cNvSpPr/>
          <p:nvPr/>
        </p:nvSpPr>
        <p:spPr>
          <a:xfrm>
            <a:off x="1979712" y="3429000"/>
            <a:ext cx="1224136" cy="360040"/>
          </a:xfrm>
          <a:prstGeom prst="parallelogram">
            <a:avLst>
              <a:gd name="adj" fmla="val 6573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ttore 2 25"/>
          <p:cNvCxnSpPr/>
          <p:nvPr/>
        </p:nvCxnSpPr>
        <p:spPr>
          <a:xfrm flipV="1">
            <a:off x="1763688" y="2060848"/>
            <a:ext cx="0" cy="1944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1691680" y="3898552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H="1">
            <a:off x="1331640" y="3789040"/>
            <a:ext cx="50405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bulk"/>
          <p:cNvPicPr>
            <a:picLocks noChangeAspect="1" noChangeArrowheads="1"/>
          </p:cNvPicPr>
          <p:nvPr/>
        </p:nvPicPr>
        <p:blipFill>
          <a:blip r:embed="rId3" cstate="print"/>
          <a:srcRect l="16605" t="16605" r="16605" b="16605"/>
          <a:stretch>
            <a:fillRect/>
          </a:stretch>
        </p:blipFill>
        <p:spPr bwMode="auto">
          <a:xfrm>
            <a:off x="5434836" y="2204865"/>
            <a:ext cx="30976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tangolo 29"/>
          <p:cNvSpPr/>
          <p:nvPr/>
        </p:nvSpPr>
        <p:spPr>
          <a:xfrm>
            <a:off x="3203848" y="2905780"/>
            <a:ext cx="712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Focal 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plane</a:t>
            </a:r>
            <a:endParaRPr lang="en-US" sz="1400" dirty="0"/>
          </a:p>
        </p:txBody>
      </p:sp>
      <p:sp>
        <p:nvSpPr>
          <p:cNvPr id="31" name="Rettangolo 30"/>
          <p:cNvSpPr/>
          <p:nvPr/>
        </p:nvSpPr>
        <p:spPr>
          <a:xfrm>
            <a:off x="3275856" y="2348880"/>
            <a:ext cx="1249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Out of focus</a:t>
            </a:r>
            <a:endParaRPr lang="en-US" sz="1400" dirty="0"/>
          </a:p>
        </p:txBody>
      </p:sp>
      <p:sp>
        <p:nvSpPr>
          <p:cNvPr id="32" name="Rettangolo 31"/>
          <p:cNvSpPr/>
          <p:nvPr/>
        </p:nvSpPr>
        <p:spPr>
          <a:xfrm>
            <a:off x="3203848" y="3501008"/>
            <a:ext cx="1249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Out of focus</a:t>
            </a:r>
            <a:endParaRPr lang="en-US" sz="1400" dirty="0"/>
          </a:p>
        </p:txBody>
      </p:sp>
      <p:sp>
        <p:nvSpPr>
          <p:cNvPr id="33" name="Rettangolo 32"/>
          <p:cNvSpPr/>
          <p:nvPr/>
        </p:nvSpPr>
        <p:spPr>
          <a:xfrm>
            <a:off x="755576" y="4777988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Typical grain size after development: 0.2÷1 </a:t>
            </a:r>
            <a:r>
              <a:rPr lang="el-GR" sz="1400" dirty="0" smtClean="0">
                <a:solidFill>
                  <a:schemeClr val="tx2"/>
                </a:solidFill>
                <a:latin typeface="Century Gothic" pitchFamily="34" charset="0"/>
              </a:rPr>
              <a:t>μ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m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(0.5 </a:t>
            </a:r>
            <a:r>
              <a:rPr lang="el-GR" sz="1400" dirty="0" smtClean="0">
                <a:solidFill>
                  <a:schemeClr val="tx2"/>
                </a:solidFill>
                <a:latin typeface="Century Gothic" pitchFamily="34" charset="0"/>
              </a:rPr>
              <a:t>μ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m in the case shown in this talk)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755576" y="578610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Grains in emulsion image: high-energy tracks, electrons, fog (randomly developed grains,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not touched by any ionizing particle)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6660232" y="5353471"/>
            <a:ext cx="710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50</a:t>
            </a:r>
            <a:r>
              <a:rPr lang="el-GR" sz="1400" dirty="0" smtClean="0">
                <a:solidFill>
                  <a:schemeClr val="tx2"/>
                </a:solidFill>
                <a:latin typeface="Century Gothic" pitchFamily="34" charset="0"/>
              </a:rPr>
              <a:t> μ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m</a:t>
            </a:r>
            <a:endParaRPr lang="en-US" sz="1400" dirty="0"/>
          </a:p>
        </p:txBody>
      </p:sp>
      <p:cxnSp>
        <p:nvCxnSpPr>
          <p:cNvPr id="36" name="Connettore 2 35"/>
          <p:cNvCxnSpPr/>
          <p:nvPr/>
        </p:nvCxnSpPr>
        <p:spPr>
          <a:xfrm>
            <a:off x="5436096" y="5373216"/>
            <a:ext cx="309634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1763688" y="4077072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Depth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of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  <a:latin typeface="Century Gothic" pitchFamily="34" charset="0"/>
              </a:rPr>
              <a:t>field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: ~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3</a:t>
            </a:r>
            <a:r>
              <a:rPr lang="el-GR" sz="1400" dirty="0" smtClean="0">
                <a:solidFill>
                  <a:schemeClr val="tx2"/>
                </a:solidFill>
                <a:latin typeface="Century Gothic" pitchFamily="34" charset="0"/>
              </a:rPr>
              <a:t> μ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m</a:t>
            </a:r>
            <a:endParaRPr lang="en-US" sz="1400" dirty="0" smtClean="0"/>
          </a:p>
        </p:txBody>
      </p:sp>
      <p:sp>
        <p:nvSpPr>
          <p:cNvPr id="38" name="Rettangolo 37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6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299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images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55576" y="1556792"/>
            <a:ext cx="7495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Grain images are not uniform, and depend more on the neighborhoods than on the</a:t>
            </a:r>
            <a:b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features of grains themselves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29" name="Picture 2" descr="bulk"/>
          <p:cNvPicPr>
            <a:picLocks noChangeAspect="1" noChangeArrowheads="1"/>
          </p:cNvPicPr>
          <p:nvPr/>
        </p:nvPicPr>
        <p:blipFill>
          <a:blip r:embed="rId3" cstate="print"/>
          <a:srcRect l="35979" t="49816" r="38746" b="33211"/>
          <a:stretch>
            <a:fillRect/>
          </a:stretch>
        </p:blipFill>
        <p:spPr bwMode="auto">
          <a:xfrm>
            <a:off x="3491880" y="2132856"/>
            <a:ext cx="4931628" cy="33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ttangolo 33"/>
          <p:cNvSpPr/>
          <p:nvPr/>
        </p:nvSpPr>
        <p:spPr>
          <a:xfrm>
            <a:off x="755576" y="2420888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Finite depth of field: grains out of focus can be seen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36" name="Connettore 2 35"/>
          <p:cNvCxnSpPr/>
          <p:nvPr/>
        </p:nvCxnSpPr>
        <p:spPr>
          <a:xfrm>
            <a:off x="2843808" y="2780928"/>
            <a:ext cx="2520280" cy="57606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/>
        </p:nvSpPr>
        <p:spPr>
          <a:xfrm>
            <a:off x="755576" y="3284984"/>
            <a:ext cx="2376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Shadow effect: grains stacked one on top of the other on the focal axis look darker (bigger)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0" name="Connettore 2 39"/>
          <p:cNvCxnSpPr/>
          <p:nvPr/>
        </p:nvCxnSpPr>
        <p:spPr>
          <a:xfrm>
            <a:off x="2771800" y="3429000"/>
            <a:ext cx="2952328" cy="144016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44"/>
          <p:cNvSpPr/>
          <p:nvPr/>
        </p:nvSpPr>
        <p:spPr>
          <a:xfrm>
            <a:off x="755576" y="4851157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Highly ionizing particles: grains may be so close they cannot be resolved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6" name="Connettore 2 45"/>
          <p:cNvCxnSpPr/>
          <p:nvPr/>
        </p:nvCxnSpPr>
        <p:spPr>
          <a:xfrm flipV="1">
            <a:off x="2915816" y="3717032"/>
            <a:ext cx="4248472" cy="129614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/>
          <p:cNvSpPr/>
          <p:nvPr/>
        </p:nvSpPr>
        <p:spPr>
          <a:xfrm>
            <a:off x="2771800" y="5877272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</a:rPr>
              <a:t>A “hole”: no doubt the charged particle passed there, but it just did not ionize!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9" name="Connettore 2 48"/>
          <p:cNvCxnSpPr/>
          <p:nvPr/>
        </p:nvCxnSpPr>
        <p:spPr>
          <a:xfrm flipV="1">
            <a:off x="4788024" y="3933056"/>
            <a:ext cx="3024336" cy="201622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tangolo 52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7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299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Nuclear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emulsion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images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37912"/>
            <a:ext cx="2736304" cy="255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Cubo 39"/>
          <p:cNvSpPr/>
          <p:nvPr/>
        </p:nvSpPr>
        <p:spPr>
          <a:xfrm>
            <a:off x="2843485" y="2219598"/>
            <a:ext cx="4968875" cy="1295400"/>
          </a:xfrm>
          <a:prstGeom prst="cube">
            <a:avLst>
              <a:gd name="adj" fmla="val 463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e 40"/>
          <p:cNvSpPr/>
          <p:nvPr/>
        </p:nvSpPr>
        <p:spPr>
          <a:xfrm>
            <a:off x="4156347" y="2454548"/>
            <a:ext cx="114300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e 41"/>
          <p:cNvSpPr/>
          <p:nvPr/>
        </p:nvSpPr>
        <p:spPr>
          <a:xfrm>
            <a:off x="4278585" y="2579960"/>
            <a:ext cx="112712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e 42"/>
          <p:cNvSpPr/>
          <p:nvPr/>
        </p:nvSpPr>
        <p:spPr>
          <a:xfrm>
            <a:off x="4399235" y="2703785"/>
            <a:ext cx="114300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e 43"/>
          <p:cNvSpPr/>
          <p:nvPr/>
        </p:nvSpPr>
        <p:spPr>
          <a:xfrm>
            <a:off x="4519885" y="2829198"/>
            <a:ext cx="114300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e 44"/>
          <p:cNvSpPr/>
          <p:nvPr/>
        </p:nvSpPr>
        <p:spPr>
          <a:xfrm>
            <a:off x="4640535" y="2953023"/>
            <a:ext cx="114300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uppo 26"/>
          <p:cNvGrpSpPr>
            <a:grpSpLocks/>
          </p:cNvGrpSpPr>
          <p:nvPr/>
        </p:nvGrpSpPr>
        <p:grpSpPr bwMode="auto">
          <a:xfrm>
            <a:off x="2843485" y="2219598"/>
            <a:ext cx="4968875" cy="588962"/>
            <a:chOff x="1763688" y="2276872"/>
            <a:chExt cx="6264696" cy="720080"/>
          </a:xfrm>
        </p:grpSpPr>
        <p:sp>
          <p:nvSpPr>
            <p:cNvPr id="47" name="Parallelogramma 46"/>
            <p:cNvSpPr/>
            <p:nvPr/>
          </p:nvSpPr>
          <p:spPr>
            <a:xfrm>
              <a:off x="1763688" y="2276872"/>
              <a:ext cx="6264696" cy="720080"/>
            </a:xfrm>
            <a:prstGeom prst="parallelogram">
              <a:avLst>
                <a:gd name="adj" fmla="val 1011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Ovale 47"/>
            <p:cNvSpPr/>
            <p:nvPr/>
          </p:nvSpPr>
          <p:spPr>
            <a:xfrm>
              <a:off x="3418928" y="2564128"/>
              <a:ext cx="144108" cy="14556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uppo 29"/>
          <p:cNvGrpSpPr>
            <a:grpSpLocks/>
          </p:cNvGrpSpPr>
          <p:nvPr/>
        </p:nvGrpSpPr>
        <p:grpSpPr bwMode="auto">
          <a:xfrm>
            <a:off x="2843485" y="2395810"/>
            <a:ext cx="4968875" cy="588963"/>
            <a:chOff x="1763688" y="2492896"/>
            <a:chExt cx="6264696" cy="720080"/>
          </a:xfrm>
        </p:grpSpPr>
        <p:sp>
          <p:nvSpPr>
            <p:cNvPr id="50" name="Parallelogramma 49"/>
            <p:cNvSpPr/>
            <p:nvPr/>
          </p:nvSpPr>
          <p:spPr>
            <a:xfrm>
              <a:off x="1763688" y="2492896"/>
              <a:ext cx="6264696" cy="720080"/>
            </a:xfrm>
            <a:prstGeom prst="parallelogram">
              <a:avLst>
                <a:gd name="adj" fmla="val 1011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e 50"/>
            <p:cNvSpPr/>
            <p:nvPr/>
          </p:nvSpPr>
          <p:spPr>
            <a:xfrm>
              <a:off x="3573044" y="2718042"/>
              <a:ext cx="144108" cy="143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uppo 34"/>
          <p:cNvGrpSpPr>
            <a:grpSpLocks/>
          </p:cNvGrpSpPr>
          <p:nvPr/>
        </p:nvGrpSpPr>
        <p:grpSpPr bwMode="auto">
          <a:xfrm>
            <a:off x="2843485" y="2572023"/>
            <a:ext cx="4968875" cy="588962"/>
            <a:chOff x="1763688" y="2708920"/>
            <a:chExt cx="6264696" cy="720080"/>
          </a:xfrm>
        </p:grpSpPr>
        <p:sp>
          <p:nvSpPr>
            <p:cNvPr id="53" name="Parallelogramma 52"/>
            <p:cNvSpPr/>
            <p:nvPr/>
          </p:nvSpPr>
          <p:spPr>
            <a:xfrm>
              <a:off x="1763688" y="2708920"/>
              <a:ext cx="6264696" cy="720080"/>
            </a:xfrm>
            <a:prstGeom prst="parallelogram">
              <a:avLst>
                <a:gd name="adj" fmla="val 1011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e 53"/>
            <p:cNvSpPr/>
            <p:nvPr/>
          </p:nvSpPr>
          <p:spPr>
            <a:xfrm>
              <a:off x="3725158" y="2870016"/>
              <a:ext cx="144108" cy="143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uppo 37"/>
          <p:cNvGrpSpPr>
            <a:grpSpLocks/>
          </p:cNvGrpSpPr>
          <p:nvPr/>
        </p:nvGrpSpPr>
        <p:grpSpPr bwMode="auto">
          <a:xfrm>
            <a:off x="2843485" y="2749823"/>
            <a:ext cx="4968875" cy="588962"/>
            <a:chOff x="1763688" y="2924944"/>
            <a:chExt cx="6264696" cy="720080"/>
          </a:xfrm>
        </p:grpSpPr>
        <p:sp>
          <p:nvSpPr>
            <p:cNvPr id="56" name="Parallelogramma 55"/>
            <p:cNvSpPr/>
            <p:nvPr/>
          </p:nvSpPr>
          <p:spPr>
            <a:xfrm>
              <a:off x="1763688" y="2924944"/>
              <a:ext cx="6264696" cy="720080"/>
            </a:xfrm>
            <a:prstGeom prst="parallelogram">
              <a:avLst>
                <a:gd name="adj" fmla="val 1011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e 56"/>
            <p:cNvSpPr/>
            <p:nvPr/>
          </p:nvSpPr>
          <p:spPr>
            <a:xfrm>
              <a:off x="3877272" y="3021990"/>
              <a:ext cx="144108" cy="143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uppo 48"/>
          <p:cNvGrpSpPr>
            <a:grpSpLocks/>
          </p:cNvGrpSpPr>
          <p:nvPr/>
        </p:nvGrpSpPr>
        <p:grpSpPr bwMode="auto">
          <a:xfrm>
            <a:off x="2843485" y="2926035"/>
            <a:ext cx="4968875" cy="588963"/>
            <a:chOff x="1763688" y="3140968"/>
            <a:chExt cx="6264696" cy="720080"/>
          </a:xfrm>
        </p:grpSpPr>
        <p:sp>
          <p:nvSpPr>
            <p:cNvPr id="59" name="Parallelogramma 58"/>
            <p:cNvSpPr/>
            <p:nvPr/>
          </p:nvSpPr>
          <p:spPr>
            <a:xfrm>
              <a:off x="1763688" y="3140968"/>
              <a:ext cx="6264696" cy="720080"/>
            </a:xfrm>
            <a:prstGeom prst="parallelogram">
              <a:avLst>
                <a:gd name="adj" fmla="val 1011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e 59"/>
            <p:cNvSpPr/>
            <p:nvPr/>
          </p:nvSpPr>
          <p:spPr>
            <a:xfrm>
              <a:off x="4029386" y="3173964"/>
              <a:ext cx="144108" cy="143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Rettangolo 60"/>
          <p:cNvSpPr/>
          <p:nvPr/>
        </p:nvSpPr>
        <p:spPr>
          <a:xfrm>
            <a:off x="535545" y="2060848"/>
            <a:ext cx="1931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3D tomography:</a:t>
            </a:r>
            <a:br>
              <a:rPr lang="en-US" sz="1400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change focal plane</a:t>
            </a:r>
            <a:endParaRPr lang="it-IT" sz="1400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2" name="Freccia in giù 61"/>
          <p:cNvSpPr/>
          <p:nvPr/>
        </p:nvSpPr>
        <p:spPr>
          <a:xfrm>
            <a:off x="1259012" y="3011760"/>
            <a:ext cx="400050" cy="4699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3415865" y="3801234"/>
            <a:ext cx="5260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Alignment residuals of track grains: </a:t>
            </a:r>
            <a:r>
              <a:rPr lang="en-US" sz="1400" i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50 nm</a:t>
            </a: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 in optical microscopy!</a:t>
            </a:r>
            <a:endParaRPr lang="it-IT" sz="1400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3419872" y="4861609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Good precision helps rejecting random alignments and thus increasing signal/background ratio</a:t>
            </a:r>
            <a:endParaRPr lang="it-IT" sz="1400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8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1052736"/>
            <a:ext cx="4265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European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Scanning System (ESS)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sp>
        <p:nvSpPr>
          <p:cNvPr id="11" name="Rettangolo 10"/>
          <p:cNvSpPr/>
          <p:nvPr/>
        </p:nvSpPr>
        <p:spPr>
          <a:xfrm>
            <a:off x="755576" y="1484784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Developed for OPERA, used in all European laboratories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Also installed at Tokyo ERI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Scanning speed: 20 cm</a:t>
            </a:r>
            <a:r>
              <a:rPr lang="en-US" sz="1400" b="1" baseline="300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/h/side</a:t>
            </a:r>
            <a:endParaRPr lang="it-IT" sz="1400" b="1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07504" y="3339569"/>
            <a:ext cx="189507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CMOS camera</a:t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1280×1024 pixel</a:t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256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gray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levels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376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frames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/sec</a:t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(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Mikrotron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MC1310)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9" name="Picture 33" descr="..\..\My Pictures\ES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485" y="2060848"/>
            <a:ext cx="5211278" cy="395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35"/>
          <p:cNvSpPr>
            <a:spLocks noChangeShapeType="1"/>
          </p:cNvSpPr>
          <p:nvPr/>
        </p:nvSpPr>
        <p:spPr bwMode="auto">
          <a:xfrm flipV="1">
            <a:off x="1763688" y="3068960"/>
            <a:ext cx="3960440" cy="5417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1475656" y="5373216"/>
            <a:ext cx="16546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XY stage (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Micos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)</a:t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0.1 μm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nominal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precision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 flipV="1">
            <a:off x="2483768" y="4365102"/>
            <a:ext cx="2736304" cy="1008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107504" y="4777407"/>
            <a:ext cx="1423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400">
                <a:solidFill>
                  <a:schemeClr val="tx2"/>
                </a:solidFill>
                <a:latin typeface="Century Gothic" pitchFamily="34" charset="0"/>
              </a:rPr>
              <a:t>Emulsion Plate</a:t>
            </a:r>
            <a:endParaRPr lang="en-GB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V="1">
            <a:off x="1475656" y="4149080"/>
            <a:ext cx="4032448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7" name="Rectangle 41"/>
          <p:cNvSpPr>
            <a:spLocks noChangeArrowheads="1"/>
          </p:cNvSpPr>
          <p:nvPr/>
        </p:nvSpPr>
        <p:spPr bwMode="auto">
          <a:xfrm>
            <a:off x="611560" y="2402304"/>
            <a:ext cx="16161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Z stage (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Micos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)</a:t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0.05 μm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nominal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precision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>
            <a:off x="2411760" y="2636912"/>
            <a:ext cx="3672408" cy="720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4067944" y="6237312"/>
            <a:ext cx="4312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Illumination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system,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objective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(Oil 50× NA 0.85) </a:t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and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optical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 tube (Nikon)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 flipV="1">
            <a:off x="5943600" y="4581127"/>
            <a:ext cx="68560" cy="154565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4752528" y="0"/>
            <a:ext cx="720080" cy="692696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5076056" cy="692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>
            <a:stCxn id="13" idx="4"/>
          </p:cNvCxnSpPr>
          <p:nvPr/>
        </p:nvCxnSpPr>
        <p:spPr>
          <a:xfrm flipH="1">
            <a:off x="0" y="692696"/>
            <a:ext cx="511256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51720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Microscope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0182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070ADC6-7B60-4211-9C58-D517156E9E48}" type="slidenum">
              <a:rPr lang="en-US" sz="200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pPr/>
              <a:t>9</a:t>
            </a:fld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27584" y="764704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The ESS: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working</a:t>
            </a:r>
            <a:r>
              <a:rPr lang="it-IT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entury Gothic" pitchFamily="34" charset="0"/>
              </a:rPr>
              <a:t>principles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3265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muon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radiography with nuclear emulsion</a:t>
            </a:r>
            <a:endParaRPr lang="en-US" sz="1200" dirty="0"/>
          </a:p>
        </p:txBody>
      </p: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1597025" y="1171956"/>
            <a:ext cx="7467600" cy="2057400"/>
            <a:chOff x="48" y="2688"/>
            <a:chExt cx="4704" cy="1296"/>
          </a:xfrm>
        </p:grpSpPr>
        <p:sp>
          <p:nvSpPr>
            <p:cNvPr id="12" name="Rectangle 61"/>
            <p:cNvSpPr>
              <a:spLocks noChangeArrowheads="1"/>
            </p:cNvSpPr>
            <p:nvPr/>
          </p:nvSpPr>
          <p:spPr bwMode="auto">
            <a:xfrm>
              <a:off x="48" y="2688"/>
              <a:ext cx="4704" cy="1296"/>
            </a:xfrm>
            <a:prstGeom prst="rect">
              <a:avLst/>
            </a:prstGeom>
            <a:gradFill rotWithShape="0">
              <a:gsLst>
                <a:gs pos="0">
                  <a:srgbClr val="009999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AutoShape 58"/>
            <p:cNvSpPr>
              <a:spLocks noChangeArrowheads="1"/>
            </p:cNvSpPr>
            <p:nvPr/>
          </p:nvSpPr>
          <p:spPr bwMode="auto">
            <a:xfrm>
              <a:off x="2016" y="2832"/>
              <a:ext cx="1296" cy="336"/>
            </a:xfrm>
            <a:prstGeom prst="wedgeEllipseCallout">
              <a:avLst>
                <a:gd name="adj1" fmla="val -67903"/>
                <a:gd name="adj2" fmla="val 5356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it-IT" sz="1600" dirty="0">
                  <a:solidFill>
                    <a:srgbClr val="000066"/>
                  </a:solidFill>
                  <a:latin typeface="Trebuchet MS" pitchFamily="34" charset="0"/>
                </a:rPr>
                <a:t>280×365μm</a:t>
              </a:r>
              <a:r>
                <a:rPr lang="it-IT" sz="1600" baseline="30000" dirty="0">
                  <a:solidFill>
                    <a:srgbClr val="000066"/>
                  </a:solidFill>
                  <a:latin typeface="Trebuchet MS" pitchFamily="34" charset="0"/>
                </a:rPr>
                <a:t>2</a:t>
              </a:r>
              <a:endParaRPr lang="en-GB" sz="1600" baseline="30000" dirty="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96" y="2751"/>
              <a:ext cx="173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600" dirty="0" err="1">
                  <a:solidFill>
                    <a:schemeClr val="bg1"/>
                  </a:solidFill>
                  <a:latin typeface="Trebuchet MS" pitchFamily="34" charset="0"/>
                </a:rPr>
                <a:t>Tomographic</a:t>
              </a:r>
              <a:r>
                <a:rPr lang="it-IT" sz="1600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it-IT" sz="1600" dirty="0" err="1">
                  <a:solidFill>
                    <a:schemeClr val="bg1"/>
                  </a:solidFill>
                  <a:latin typeface="Trebuchet MS" pitchFamily="34" charset="0"/>
                </a:rPr>
                <a:t>sequences</a:t>
              </a:r>
              <a:r>
                <a:rPr lang="it-IT" sz="1600" dirty="0">
                  <a:solidFill>
                    <a:schemeClr val="bg1"/>
                  </a:solidFill>
                  <a:latin typeface="Trebuchet MS" pitchFamily="34" charset="0"/>
                </a:rPr>
                <a:t/>
              </a:r>
              <a:br>
                <a:rPr lang="it-IT" sz="1600" dirty="0">
                  <a:solidFill>
                    <a:schemeClr val="bg1"/>
                  </a:solidFill>
                  <a:latin typeface="Trebuchet MS" pitchFamily="34" charset="0"/>
                </a:rPr>
              </a:br>
              <a:r>
                <a:rPr lang="it-IT" sz="1600" dirty="0">
                  <a:solidFill>
                    <a:schemeClr val="bg1"/>
                  </a:solidFill>
                  <a:latin typeface="Trebuchet MS" pitchFamily="34" charset="0"/>
                </a:rPr>
                <a:t>Z </a:t>
              </a:r>
              <a:r>
                <a:rPr lang="it-IT" sz="1600" dirty="0" err="1">
                  <a:solidFill>
                    <a:schemeClr val="bg1"/>
                  </a:solidFill>
                  <a:latin typeface="Trebuchet MS" pitchFamily="34" charset="0"/>
                </a:rPr>
                <a:t>axis</a:t>
              </a:r>
              <a:r>
                <a:rPr lang="it-IT" sz="1600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it-IT" sz="1600" dirty="0" err="1">
                  <a:solidFill>
                    <a:schemeClr val="bg1"/>
                  </a:solidFill>
                  <a:latin typeface="Trebuchet MS" pitchFamily="34" charset="0"/>
                </a:rPr>
                <a:t>moving</a:t>
              </a:r>
              <a:r>
                <a:rPr lang="it-IT" sz="1600" dirty="0">
                  <a:solidFill>
                    <a:schemeClr val="bg1"/>
                  </a:solidFill>
                  <a:latin typeface="Trebuchet MS" pitchFamily="34" charset="0"/>
                </a:rPr>
                <a:t>, 2D </a:t>
              </a:r>
              <a:r>
                <a:rPr lang="it-IT" sz="1600" dirty="0" err="1">
                  <a:solidFill>
                    <a:schemeClr val="bg1"/>
                  </a:solidFill>
                  <a:latin typeface="Trebuchet MS" pitchFamily="34" charset="0"/>
                </a:rPr>
                <a:t>images</a:t>
              </a:r>
              <a:r>
                <a:rPr lang="it-IT" sz="1600" dirty="0">
                  <a:solidFill>
                    <a:schemeClr val="bg1"/>
                  </a:solidFill>
                  <a:latin typeface="Trebuchet MS" pitchFamily="34" charset="0"/>
                </a:rPr>
                <a:t/>
              </a:r>
              <a:br>
                <a:rPr lang="it-IT" sz="1600" dirty="0">
                  <a:solidFill>
                    <a:schemeClr val="bg1"/>
                  </a:solidFill>
                  <a:latin typeface="Trebuchet MS" pitchFamily="34" charset="0"/>
                </a:rPr>
              </a:br>
              <a:r>
                <a:rPr lang="it-IT" sz="1600" dirty="0" err="1">
                  <a:solidFill>
                    <a:schemeClr val="bg1"/>
                  </a:solidFill>
                  <a:latin typeface="Trebuchet MS" pitchFamily="34" charset="0"/>
                </a:rPr>
                <a:t>spanning</a:t>
              </a:r>
              <a:r>
                <a:rPr lang="it-IT" sz="1600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it-IT" sz="1600" dirty="0" err="1">
                  <a:solidFill>
                    <a:schemeClr val="bg1"/>
                  </a:solidFill>
                  <a:latin typeface="Trebuchet MS" pitchFamily="34" charset="0"/>
                </a:rPr>
                <a:t>emulsion</a:t>
              </a:r>
              <a:r>
                <a:rPr lang="it-IT" sz="1600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it-IT" sz="1600" dirty="0" err="1">
                  <a:solidFill>
                    <a:schemeClr val="bg1"/>
                  </a:solidFill>
                  <a:latin typeface="Trebuchet MS" pitchFamily="34" charset="0"/>
                </a:rPr>
                <a:t>thickness</a:t>
              </a:r>
              <a:endParaRPr lang="en-GB" sz="1600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1" name="AutoShape 39" descr="Newsprint"/>
            <p:cNvSpPr>
              <a:spLocks noChangeArrowheads="1"/>
            </p:cNvSpPr>
            <p:nvPr/>
          </p:nvSpPr>
          <p:spPr bwMode="auto">
            <a:xfrm>
              <a:off x="288" y="3696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AutoShape 40" descr="Newsprint"/>
            <p:cNvSpPr>
              <a:spLocks noChangeArrowheads="1"/>
            </p:cNvSpPr>
            <p:nvPr/>
          </p:nvSpPr>
          <p:spPr bwMode="auto">
            <a:xfrm>
              <a:off x="288" y="3600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AutoShape 41" descr="Newsprint"/>
            <p:cNvSpPr>
              <a:spLocks noChangeArrowheads="1"/>
            </p:cNvSpPr>
            <p:nvPr/>
          </p:nvSpPr>
          <p:spPr bwMode="auto">
            <a:xfrm>
              <a:off x="288" y="3504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AutoShape 42" descr="Newsprint"/>
            <p:cNvSpPr>
              <a:spLocks noChangeArrowheads="1"/>
            </p:cNvSpPr>
            <p:nvPr/>
          </p:nvSpPr>
          <p:spPr bwMode="auto">
            <a:xfrm>
              <a:off x="288" y="3408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AutoShape 43" descr="Newsprint"/>
            <p:cNvSpPr>
              <a:spLocks noChangeArrowheads="1"/>
            </p:cNvSpPr>
            <p:nvPr/>
          </p:nvSpPr>
          <p:spPr bwMode="auto">
            <a:xfrm>
              <a:off x="288" y="3312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Line 44"/>
            <p:cNvSpPr>
              <a:spLocks noChangeShapeType="1"/>
            </p:cNvSpPr>
            <p:nvPr/>
          </p:nvSpPr>
          <p:spPr bwMode="auto">
            <a:xfrm>
              <a:off x="1248" y="33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AutoShape 46"/>
            <p:cNvSpPr>
              <a:spLocks noChangeArrowheads="1"/>
            </p:cNvSpPr>
            <p:nvPr/>
          </p:nvSpPr>
          <p:spPr bwMode="auto">
            <a:xfrm>
              <a:off x="1488" y="3600"/>
              <a:ext cx="2064" cy="288"/>
            </a:xfrm>
            <a:prstGeom prst="rightArrow">
              <a:avLst>
                <a:gd name="adj1" fmla="val 50000"/>
                <a:gd name="adj2" fmla="val 530035"/>
              </a:avLst>
            </a:prstGeom>
            <a:gradFill rotWithShape="0">
              <a:gsLst>
                <a:gs pos="0">
                  <a:srgbClr val="66CCFF"/>
                </a:gs>
                <a:gs pos="100000">
                  <a:srgbClr val="333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47"/>
            <p:cNvSpPr>
              <a:spLocks noChangeArrowheads="1"/>
            </p:cNvSpPr>
            <p:nvPr/>
          </p:nvSpPr>
          <p:spPr bwMode="auto">
            <a:xfrm>
              <a:off x="1416" y="3624"/>
              <a:ext cx="14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Move XYZ to next view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31" name="AutoShape 48"/>
            <p:cNvSpPr>
              <a:spLocks noChangeArrowheads="1"/>
            </p:cNvSpPr>
            <p:nvPr/>
          </p:nvSpPr>
          <p:spPr bwMode="auto">
            <a:xfrm>
              <a:off x="1488" y="3216"/>
              <a:ext cx="2064" cy="336"/>
            </a:xfrm>
            <a:prstGeom prst="rightArrow">
              <a:avLst>
                <a:gd name="adj1" fmla="val 50000"/>
                <a:gd name="adj2" fmla="val 454315"/>
              </a:avLst>
            </a:prstGeom>
            <a:gradFill rotWithShape="0">
              <a:gsLst>
                <a:gs pos="0">
                  <a:srgbClr val="66CCFF"/>
                </a:gs>
                <a:gs pos="100000">
                  <a:srgbClr val="333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Rectangle 49"/>
            <p:cNvSpPr>
              <a:spLocks noChangeArrowheads="1"/>
            </p:cNvSpPr>
            <p:nvPr/>
          </p:nvSpPr>
          <p:spPr bwMode="auto">
            <a:xfrm>
              <a:off x="1710" y="3279"/>
              <a:ext cx="11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Process/save data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33" name="AutoShape 50" descr="Newsprint"/>
            <p:cNvSpPr>
              <a:spLocks noChangeArrowheads="1"/>
            </p:cNvSpPr>
            <p:nvPr/>
          </p:nvSpPr>
          <p:spPr bwMode="auto">
            <a:xfrm>
              <a:off x="3600" y="3696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" name="AutoShape 51" descr="Newsprint"/>
            <p:cNvSpPr>
              <a:spLocks noChangeArrowheads="1"/>
            </p:cNvSpPr>
            <p:nvPr/>
          </p:nvSpPr>
          <p:spPr bwMode="auto">
            <a:xfrm>
              <a:off x="3600" y="3600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" name="AutoShape 52" descr="Newsprint"/>
            <p:cNvSpPr>
              <a:spLocks noChangeArrowheads="1"/>
            </p:cNvSpPr>
            <p:nvPr/>
          </p:nvSpPr>
          <p:spPr bwMode="auto">
            <a:xfrm>
              <a:off x="3600" y="3504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" name="AutoShape 53" descr="Newsprint"/>
            <p:cNvSpPr>
              <a:spLocks noChangeArrowheads="1"/>
            </p:cNvSpPr>
            <p:nvPr/>
          </p:nvSpPr>
          <p:spPr bwMode="auto">
            <a:xfrm>
              <a:off x="3600" y="3408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" name="AutoShape 54" descr="Newsprint"/>
            <p:cNvSpPr>
              <a:spLocks noChangeArrowheads="1"/>
            </p:cNvSpPr>
            <p:nvPr/>
          </p:nvSpPr>
          <p:spPr bwMode="auto">
            <a:xfrm>
              <a:off x="3600" y="3312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" name="Line 55"/>
            <p:cNvSpPr>
              <a:spLocks noChangeShapeType="1"/>
            </p:cNvSpPr>
            <p:nvPr/>
          </p:nvSpPr>
          <p:spPr bwMode="auto">
            <a:xfrm>
              <a:off x="4560" y="33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Rectangle 56"/>
            <p:cNvSpPr>
              <a:spLocks noChangeArrowheads="1"/>
            </p:cNvSpPr>
            <p:nvPr/>
          </p:nvSpPr>
          <p:spPr bwMode="auto">
            <a:xfrm>
              <a:off x="3436" y="2856"/>
              <a:ext cx="123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600">
                  <a:solidFill>
                    <a:schemeClr val="bg1"/>
                  </a:solidFill>
                  <a:latin typeface="Trebuchet MS" pitchFamily="34" charset="0"/>
                </a:rPr>
                <a:t>Next field of view,</a:t>
              </a:r>
              <a:br>
                <a:rPr lang="it-IT" sz="1600">
                  <a:solidFill>
                    <a:schemeClr val="bg1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chemeClr val="bg1"/>
                  </a:solidFill>
                  <a:latin typeface="Trebuchet MS" pitchFamily="34" charset="0"/>
                </a:rPr>
                <a:t>Z at top, new cycle</a:t>
              </a:r>
              <a:endParaRPr lang="en-GB" sz="1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152400" y="2024444"/>
            <a:ext cx="11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DAQ </a:t>
            </a:r>
            <a:r>
              <a:rPr lang="it-IT" sz="1400" dirty="0" err="1">
                <a:solidFill>
                  <a:schemeClr val="tx2"/>
                </a:solidFill>
                <a:latin typeface="Century Gothic" pitchFamily="34" charset="0"/>
              </a:rPr>
              <a:t>cycle</a:t>
            </a: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it-IT" sz="14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it-IT" sz="1400" dirty="0">
                <a:solidFill>
                  <a:schemeClr val="tx2"/>
                </a:solidFill>
                <a:latin typeface="Century Gothic" pitchFamily="34" charset="0"/>
              </a:rPr>
              <a:t>(185 ms)</a:t>
            </a:r>
            <a:endParaRPr lang="en-GB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grpSp>
        <p:nvGrpSpPr>
          <p:cNvPr id="41" name="Group 60"/>
          <p:cNvGrpSpPr>
            <a:grpSpLocks/>
          </p:cNvGrpSpPr>
          <p:nvPr/>
        </p:nvGrpSpPr>
        <p:grpSpPr bwMode="auto">
          <a:xfrm>
            <a:off x="152400" y="3534156"/>
            <a:ext cx="8915400" cy="2627313"/>
            <a:chOff x="96" y="768"/>
            <a:chExt cx="5616" cy="1871"/>
          </a:xfrm>
        </p:grpSpPr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96" y="768"/>
              <a:ext cx="5616" cy="180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" name="Oval 22"/>
            <p:cNvSpPr>
              <a:spLocks noChangeArrowheads="1"/>
            </p:cNvSpPr>
            <p:nvPr/>
          </p:nvSpPr>
          <p:spPr bwMode="auto">
            <a:xfrm>
              <a:off x="144" y="786"/>
              <a:ext cx="960" cy="46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Camera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44" name="AutoShape 23"/>
            <p:cNvSpPr>
              <a:spLocks noChangeArrowheads="1"/>
            </p:cNvSpPr>
            <p:nvPr/>
          </p:nvSpPr>
          <p:spPr bwMode="auto">
            <a:xfrm>
              <a:off x="1165" y="870"/>
              <a:ext cx="384" cy="294"/>
            </a:xfrm>
            <a:prstGeom prst="rightArrow">
              <a:avLst>
                <a:gd name="adj1" fmla="val 50000"/>
                <a:gd name="adj2" fmla="val 96599"/>
              </a:avLst>
            </a:prstGeom>
            <a:gradFill rotWithShape="0">
              <a:gsLst>
                <a:gs pos="0">
                  <a:srgbClr val="66CCFF"/>
                </a:gs>
                <a:gs pos="100000">
                  <a:srgbClr val="333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" name="Rectangle 24"/>
            <p:cNvSpPr>
              <a:spLocks noChangeArrowheads="1"/>
            </p:cNvSpPr>
            <p:nvPr/>
          </p:nvSpPr>
          <p:spPr bwMode="auto">
            <a:xfrm>
              <a:off x="826" y="1222"/>
              <a:ext cx="1044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2D Images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(peak 452 MB/s,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avg. 97 MB/s)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46" name="AutoShape 26"/>
            <p:cNvSpPr>
              <a:spLocks noChangeArrowheads="1"/>
            </p:cNvSpPr>
            <p:nvPr/>
          </p:nvSpPr>
          <p:spPr bwMode="auto">
            <a:xfrm>
              <a:off x="1680" y="786"/>
              <a:ext cx="1392" cy="42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Vision Processor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(Matrox Odyssey)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47" name="AutoShape 27"/>
            <p:cNvSpPr>
              <a:spLocks noChangeArrowheads="1"/>
            </p:cNvSpPr>
            <p:nvPr/>
          </p:nvSpPr>
          <p:spPr bwMode="auto">
            <a:xfrm>
              <a:off x="3218" y="870"/>
              <a:ext cx="384" cy="294"/>
            </a:xfrm>
            <a:prstGeom prst="rightArrow">
              <a:avLst>
                <a:gd name="adj1" fmla="val 50000"/>
                <a:gd name="adj2" fmla="val 96599"/>
              </a:avLst>
            </a:prstGeom>
            <a:gradFill rotWithShape="0">
              <a:gsLst>
                <a:gs pos="0">
                  <a:srgbClr val="66CCFF"/>
                </a:gs>
                <a:gs pos="100000">
                  <a:srgbClr val="333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" name="Rectangle 28"/>
            <p:cNvSpPr>
              <a:spLocks noChangeArrowheads="1"/>
            </p:cNvSpPr>
            <p:nvPr/>
          </p:nvSpPr>
          <p:spPr bwMode="auto">
            <a:xfrm>
              <a:off x="3060" y="1222"/>
              <a:ext cx="69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Binarized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2D Images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49" name="AutoShape 29"/>
            <p:cNvSpPr>
              <a:spLocks noChangeArrowheads="1"/>
            </p:cNvSpPr>
            <p:nvPr/>
          </p:nvSpPr>
          <p:spPr bwMode="auto">
            <a:xfrm>
              <a:off x="3792" y="786"/>
              <a:ext cx="1008" cy="1765"/>
            </a:xfrm>
            <a:prstGeom prst="octagon">
              <a:avLst>
                <a:gd name="adj" fmla="val 8912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Host PC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(Dual Pentium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Workstation)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Running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WinXP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50" name="AutoShape 30"/>
            <p:cNvSpPr>
              <a:spLocks noChangeArrowheads="1"/>
            </p:cNvSpPr>
            <p:nvPr/>
          </p:nvSpPr>
          <p:spPr bwMode="auto">
            <a:xfrm>
              <a:off x="4848" y="1500"/>
              <a:ext cx="720" cy="294"/>
            </a:xfrm>
            <a:prstGeom prst="rightArrow">
              <a:avLst>
                <a:gd name="adj1" fmla="val 50000"/>
                <a:gd name="adj2" fmla="val 181122"/>
              </a:avLst>
            </a:prstGeom>
            <a:gradFill rotWithShape="0">
              <a:gsLst>
                <a:gs pos="0">
                  <a:srgbClr val="66CCFF"/>
                </a:gs>
                <a:gs pos="100000">
                  <a:srgbClr val="333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4798" y="1836"/>
              <a:ext cx="48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 dirty="0" err="1" smtClean="0">
                  <a:solidFill>
                    <a:srgbClr val="000066"/>
                  </a:solidFill>
                  <a:latin typeface="Trebuchet MS" pitchFamily="34" charset="0"/>
                </a:rPr>
                <a:t>Grains</a:t>
              </a:r>
              <a:endParaRPr lang="en-GB" sz="1600" dirty="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52" name="AutoShape 32"/>
            <p:cNvSpPr>
              <a:spLocks noChangeArrowheads="1"/>
            </p:cNvSpPr>
            <p:nvPr/>
          </p:nvSpPr>
          <p:spPr bwMode="auto">
            <a:xfrm flipH="1">
              <a:off x="3216" y="1963"/>
              <a:ext cx="384" cy="294"/>
            </a:xfrm>
            <a:prstGeom prst="rightArrow">
              <a:avLst>
                <a:gd name="adj1" fmla="val 50000"/>
                <a:gd name="adj2" fmla="val 96599"/>
              </a:avLst>
            </a:prstGeom>
            <a:gradFill rotWithShape="0">
              <a:gsLst>
                <a:gs pos="0">
                  <a:srgbClr val="66CCFF"/>
                </a:gs>
                <a:gs pos="100000">
                  <a:srgbClr val="333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" name="Rectangle 33"/>
            <p:cNvSpPr>
              <a:spLocks noChangeArrowheads="1"/>
            </p:cNvSpPr>
            <p:nvPr/>
          </p:nvSpPr>
          <p:spPr bwMode="auto">
            <a:xfrm>
              <a:off x="3033" y="2225"/>
              <a:ext cx="75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XYZ Motion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Commands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54" name="AutoShape 34"/>
            <p:cNvSpPr>
              <a:spLocks noChangeArrowheads="1"/>
            </p:cNvSpPr>
            <p:nvPr/>
          </p:nvSpPr>
          <p:spPr bwMode="auto">
            <a:xfrm>
              <a:off x="1584" y="1836"/>
              <a:ext cx="1440" cy="505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Motion Controller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(National Instruments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FlexMotion)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55" name="AutoShape 35"/>
            <p:cNvSpPr>
              <a:spLocks noChangeArrowheads="1"/>
            </p:cNvSpPr>
            <p:nvPr/>
          </p:nvSpPr>
          <p:spPr bwMode="auto">
            <a:xfrm flipH="1">
              <a:off x="1152" y="1963"/>
              <a:ext cx="384" cy="294"/>
            </a:xfrm>
            <a:prstGeom prst="rightArrow">
              <a:avLst>
                <a:gd name="adj1" fmla="val 50000"/>
                <a:gd name="adj2" fmla="val 96599"/>
              </a:avLst>
            </a:prstGeom>
            <a:gradFill rotWithShape="0">
              <a:gsLst>
                <a:gs pos="0">
                  <a:srgbClr val="66CCFF"/>
                </a:gs>
                <a:gs pos="100000">
                  <a:srgbClr val="333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" name="Oval 36"/>
            <p:cNvSpPr>
              <a:spLocks noChangeArrowheads="1"/>
            </p:cNvSpPr>
            <p:nvPr/>
          </p:nvSpPr>
          <p:spPr bwMode="auto">
            <a:xfrm>
              <a:off x="144" y="1794"/>
              <a:ext cx="960" cy="63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Motors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(VEXTA 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Nanostep)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57" name="Rectangle 37"/>
            <p:cNvSpPr>
              <a:spLocks noChangeArrowheads="1"/>
            </p:cNvSpPr>
            <p:nvPr/>
          </p:nvSpPr>
          <p:spPr bwMode="auto">
            <a:xfrm>
              <a:off x="1126" y="2339"/>
              <a:ext cx="4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Power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</p:grpSp>
      <p:sp>
        <p:nvSpPr>
          <p:cNvPr id="58" name="Rectangle 63"/>
          <p:cNvSpPr>
            <a:spLocks noChangeArrowheads="1"/>
          </p:cNvSpPr>
          <p:nvPr/>
        </p:nvSpPr>
        <p:spPr bwMode="auto">
          <a:xfrm>
            <a:off x="2913063" y="6444044"/>
            <a:ext cx="17091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400">
                <a:solidFill>
                  <a:schemeClr val="tx2"/>
                </a:solidFill>
                <a:latin typeface="Century Gothic" pitchFamily="34" charset="0"/>
              </a:rPr>
              <a:t>Functional blocks</a:t>
            </a:r>
            <a:endParaRPr lang="en-GB" sz="1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9" name="AutoShape 64"/>
          <p:cNvSpPr>
            <a:spLocks/>
          </p:cNvSpPr>
          <p:nvPr/>
        </p:nvSpPr>
        <p:spPr bwMode="auto">
          <a:xfrm>
            <a:off x="1371600" y="1171956"/>
            <a:ext cx="228600" cy="20574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" name="AutoShape 65"/>
          <p:cNvSpPr>
            <a:spLocks/>
          </p:cNvSpPr>
          <p:nvPr/>
        </p:nvSpPr>
        <p:spPr bwMode="auto">
          <a:xfrm rot="16200000">
            <a:off x="3695700" y="2657856"/>
            <a:ext cx="228600" cy="7315200"/>
          </a:xfrm>
          <a:prstGeom prst="leftBrace">
            <a:avLst>
              <a:gd name="adj1" fmla="val 266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" name="AutoShape 66"/>
          <p:cNvSpPr>
            <a:spLocks/>
          </p:cNvSpPr>
          <p:nvPr/>
        </p:nvSpPr>
        <p:spPr bwMode="auto">
          <a:xfrm rot="16200000">
            <a:off x="3695700" y="2657856"/>
            <a:ext cx="228600" cy="7315200"/>
          </a:xfrm>
          <a:prstGeom prst="leftBrace">
            <a:avLst>
              <a:gd name="adj1" fmla="val 266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1460</Words>
  <Application>Microsoft Office PowerPoint</Application>
  <PresentationFormat>Presentazione su schermo (4:3)</PresentationFormat>
  <Paragraphs>289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kryss</dc:creator>
  <cp:lastModifiedBy>kryss</cp:lastModifiedBy>
  <cp:revision>33</cp:revision>
  <dcterms:created xsi:type="dcterms:W3CDTF">2013-07-16T12:41:28Z</dcterms:created>
  <dcterms:modified xsi:type="dcterms:W3CDTF">2013-07-26T01:56:52Z</dcterms:modified>
</cp:coreProperties>
</file>