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sldIdLst>
    <p:sldId id="259" r:id="rId2"/>
    <p:sldId id="260" r:id="rId3"/>
    <p:sldId id="267" r:id="rId4"/>
    <p:sldId id="268" r:id="rId5"/>
    <p:sldId id="261" r:id="rId6"/>
    <p:sldId id="262" r:id="rId7"/>
    <p:sldId id="266" r:id="rId8"/>
    <p:sldId id="263" r:id="rId9"/>
    <p:sldId id="265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2340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53337-1DA0-4B04-90F4-5A4B55CB2CA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011BE8F0-D8C8-404F-9207-32D74E317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7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53337-1DA0-4B04-90F4-5A4B55CB2CA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011BE8F0-D8C8-404F-9207-32D74E317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4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53337-1DA0-4B04-90F4-5A4B55CB2CA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011BE8F0-D8C8-404F-9207-32D74E31705A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0816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53337-1DA0-4B04-90F4-5A4B55CB2CA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11BE8F0-D8C8-404F-9207-32D74E317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95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53337-1DA0-4B04-90F4-5A4B55CB2CA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11BE8F0-D8C8-404F-9207-32D74E31705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2426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53337-1DA0-4B04-90F4-5A4B55CB2CA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11BE8F0-D8C8-404F-9207-32D74E317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53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53337-1DA0-4B04-90F4-5A4B55CB2CA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E8F0-D8C8-404F-9207-32D74E317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94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53337-1DA0-4B04-90F4-5A4B55CB2CA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E8F0-D8C8-404F-9207-32D74E317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06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53337-1DA0-4B04-90F4-5A4B55CB2CA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E8F0-D8C8-404F-9207-32D74E317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0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53337-1DA0-4B04-90F4-5A4B55CB2CA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011BE8F0-D8C8-404F-9207-32D74E317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00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53337-1DA0-4B04-90F4-5A4B55CB2CA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011BE8F0-D8C8-404F-9207-32D74E317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35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53337-1DA0-4B04-90F4-5A4B55CB2CA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011BE8F0-D8C8-404F-9207-32D74E317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17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53337-1DA0-4B04-90F4-5A4B55CB2CA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E8F0-D8C8-404F-9207-32D74E317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53337-1DA0-4B04-90F4-5A4B55CB2CA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E8F0-D8C8-404F-9207-32D74E317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34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53337-1DA0-4B04-90F4-5A4B55CB2CA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E8F0-D8C8-404F-9207-32D74E317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32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53337-1DA0-4B04-90F4-5A4B55CB2CA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011BE8F0-D8C8-404F-9207-32D74E317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9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53337-1DA0-4B04-90F4-5A4B55CB2CA6}" type="datetimeFigureOut">
              <a:rPr lang="en-US" smtClean="0"/>
              <a:t>11/2/2016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11BE8F0-D8C8-404F-9207-32D74E317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65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図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0217" y="0"/>
            <a:ext cx="9184217" cy="6888163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</p:pic>
      <p:pic>
        <p:nvPicPr>
          <p:cNvPr id="20" name="muography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4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109" y="1736614"/>
            <a:ext cx="9144000" cy="5151549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-40216" y="0"/>
            <a:ext cx="9164108" cy="6888163"/>
          </a:xfrm>
          <a:prstGeom prst="rect">
            <a:avLst/>
          </a:prstGeom>
          <a:blipFill dpi="0" rotWithShape="1">
            <a:blip r:embed="rId8">
              <a:alphaModFix amt="4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正方形/長方形 23"/>
          <p:cNvSpPr/>
          <p:nvPr/>
        </p:nvSpPr>
        <p:spPr>
          <a:xfrm>
            <a:off x="87922" y="826037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96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Muography</a:t>
            </a:r>
            <a:endParaRPr lang="en-US" sz="96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332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6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042" y="0"/>
            <a:ext cx="583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24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98486" y="77177"/>
            <a:ext cx="9718613" cy="1325563"/>
          </a:xfrm>
        </p:spPr>
        <p:txBody>
          <a:bodyPr>
            <a:normAutofit/>
          </a:bodyPr>
          <a:lstStyle/>
          <a:p>
            <a:r>
              <a:rPr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火山内部　</a:t>
            </a:r>
            <a:r>
              <a:rPr lang="en-US" altLang="ja-JP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Volcano Interior</a:t>
            </a:r>
            <a:endParaRPr lang="en-US" sz="5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3" y="1136040"/>
            <a:ext cx="9107913" cy="5455260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86" y="4224554"/>
            <a:ext cx="4727514" cy="2531846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718590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98486" y="77177"/>
            <a:ext cx="9718613" cy="1325563"/>
          </a:xfrm>
        </p:spPr>
        <p:txBody>
          <a:bodyPr>
            <a:normAutofit/>
          </a:bodyPr>
          <a:lstStyle/>
          <a:p>
            <a:r>
              <a:rPr lang="ja-JP" altLang="en-US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火山内部　</a:t>
            </a:r>
            <a:r>
              <a:rPr lang="en-US" altLang="ja-JP" sz="5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Volcano Interior</a:t>
            </a:r>
            <a:endParaRPr lang="en-US" sz="5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6" y="952500"/>
            <a:ext cx="4308414" cy="588179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386" y="3893397"/>
            <a:ext cx="4531089" cy="290036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533" y="952499"/>
            <a:ext cx="4538791" cy="284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653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542987" y="128633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ja-JP" alt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噴火予測 </a:t>
            </a:r>
            <a:r>
              <a:rPr lang="en-US" altLang="ja-JP" sz="6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altLang="ja-JP" sz="6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altLang="ja-JP" sz="6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Volcano eruption</a:t>
            </a: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92" y="2368966"/>
            <a:ext cx="2595355" cy="151769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5" y="4870921"/>
            <a:ext cx="2768833" cy="1553733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 flipH="1">
            <a:off x="1297677" y="2895001"/>
            <a:ext cx="798680" cy="3743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1865871" y="253307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透視</a:t>
            </a:r>
            <a:endParaRPr lang="en-US" dirty="0"/>
          </a:p>
        </p:txBody>
      </p:sp>
      <p:cxnSp>
        <p:nvCxnSpPr>
          <p:cNvPr id="10" name="直線矢印コネクタ 9"/>
          <p:cNvCxnSpPr/>
          <p:nvPr/>
        </p:nvCxnSpPr>
        <p:spPr>
          <a:xfrm flipH="1">
            <a:off x="1469939" y="5481899"/>
            <a:ext cx="626418" cy="38546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2054776" y="511256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透視</a:t>
            </a:r>
            <a:endParaRPr 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5738" y="2199829"/>
            <a:ext cx="2338220" cy="1809843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4575" y="4621179"/>
            <a:ext cx="2393558" cy="1898800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3098428" y="2194524"/>
            <a:ext cx="18325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/>
              <a:t>2009</a:t>
            </a:r>
            <a:r>
              <a:rPr lang="ja-JP" altLang="en-US" sz="1600" dirty="0" smtClean="0"/>
              <a:t>年の浅間噴火</a:t>
            </a:r>
            <a:endParaRPr lang="en-US" sz="16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36109" y="4608172"/>
            <a:ext cx="2165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 smtClean="0"/>
              <a:t>2013</a:t>
            </a:r>
            <a:r>
              <a:rPr lang="ja-JP" altLang="en-US" sz="1400" dirty="0" smtClean="0"/>
              <a:t>年の薩摩硫黄島噴火</a:t>
            </a:r>
            <a:endParaRPr lang="en-US" sz="1400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6243" y="1966615"/>
            <a:ext cx="1291225" cy="216056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7914963" y="235040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単発噴火</a:t>
            </a:r>
            <a:endParaRPr 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914963" y="5468213"/>
            <a:ext cx="1029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Multiple </a:t>
            </a:r>
          </a:p>
          <a:p>
            <a:r>
              <a:rPr lang="en-US" dirty="0" smtClean="0"/>
              <a:t>eruption</a:t>
            </a:r>
            <a:endParaRPr lang="en-US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7971" y="4348226"/>
            <a:ext cx="3486441" cy="2342382"/>
          </a:xfrm>
          <a:prstGeom prst="rect">
            <a:avLst/>
          </a:prstGeom>
        </p:spPr>
      </p:pic>
      <p:sp>
        <p:nvSpPr>
          <p:cNvPr id="21" name="下矢印 20"/>
          <p:cNvSpPr/>
          <p:nvPr/>
        </p:nvSpPr>
        <p:spPr>
          <a:xfrm rot="10800000">
            <a:off x="6109388" y="4759826"/>
            <a:ext cx="133350" cy="208107"/>
          </a:xfrm>
          <a:prstGeom prst="downArrow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下矢印 21"/>
          <p:cNvSpPr/>
          <p:nvPr/>
        </p:nvSpPr>
        <p:spPr>
          <a:xfrm>
            <a:off x="7134516" y="4762061"/>
            <a:ext cx="133350" cy="208107"/>
          </a:xfrm>
          <a:prstGeom prst="downArrow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下矢印 22"/>
          <p:cNvSpPr/>
          <p:nvPr/>
        </p:nvSpPr>
        <p:spPr>
          <a:xfrm rot="10800000">
            <a:off x="8134641" y="5466525"/>
            <a:ext cx="133350" cy="208107"/>
          </a:xfrm>
          <a:prstGeom prst="downArrow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下矢印 23"/>
          <p:cNvSpPr/>
          <p:nvPr/>
        </p:nvSpPr>
        <p:spPr>
          <a:xfrm>
            <a:off x="7101591" y="5496390"/>
            <a:ext cx="133350" cy="208107"/>
          </a:xfrm>
          <a:prstGeom prst="downArrow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下矢印 24"/>
          <p:cNvSpPr/>
          <p:nvPr/>
        </p:nvSpPr>
        <p:spPr>
          <a:xfrm>
            <a:off x="6042765" y="5494156"/>
            <a:ext cx="133350" cy="208107"/>
          </a:xfrm>
          <a:prstGeom prst="downArrow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下矢印 25"/>
          <p:cNvSpPr/>
          <p:nvPr/>
        </p:nvSpPr>
        <p:spPr>
          <a:xfrm>
            <a:off x="6064990" y="6209506"/>
            <a:ext cx="133350" cy="208107"/>
          </a:xfrm>
          <a:prstGeom prst="downArrow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下矢印 26"/>
          <p:cNvSpPr/>
          <p:nvPr/>
        </p:nvSpPr>
        <p:spPr>
          <a:xfrm>
            <a:off x="7134516" y="6209505"/>
            <a:ext cx="133350" cy="208107"/>
          </a:xfrm>
          <a:prstGeom prst="downArrow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下矢印 27"/>
          <p:cNvSpPr/>
          <p:nvPr/>
        </p:nvSpPr>
        <p:spPr>
          <a:xfrm>
            <a:off x="8109690" y="6216547"/>
            <a:ext cx="133350" cy="208107"/>
          </a:xfrm>
          <a:prstGeom prst="downArrow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5617852" y="4906160"/>
            <a:ext cx="6783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eruption</a:t>
            </a:r>
            <a:endParaRPr lang="en-US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7677972" y="5632978"/>
            <a:ext cx="6783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eruption</a:t>
            </a:r>
            <a:endParaRPr 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267632" y="2935473"/>
            <a:ext cx="13484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err="1" smtClean="0"/>
              <a:t>Muography</a:t>
            </a:r>
            <a:endParaRPr lang="en-US" sz="1600" dirty="0"/>
          </a:p>
        </p:txBody>
      </p:sp>
      <p:sp>
        <p:nvSpPr>
          <p:cNvPr id="32" name="テキスト ボックス 31"/>
          <p:cNvSpPr txBox="1"/>
          <p:nvPr/>
        </p:nvSpPr>
        <p:spPr>
          <a:xfrm rot="1809664">
            <a:off x="5549551" y="5223737"/>
            <a:ext cx="33810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Muography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8860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-9427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69663" y="298202"/>
            <a:ext cx="7886700" cy="1325563"/>
          </a:xfrm>
        </p:spPr>
        <p:txBody>
          <a:bodyPr>
            <a:normAutofit/>
          </a:bodyPr>
          <a:lstStyle/>
          <a:p>
            <a:r>
              <a:rPr lang="ja-JP" alt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地下 </a:t>
            </a:r>
            <a:r>
              <a:rPr lang="en-US" altLang="ja-JP" sz="6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Underground</a:t>
            </a: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081156" y="1379569"/>
            <a:ext cx="1342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/>
              <a:t>ミュオグラフィ</a:t>
            </a:r>
            <a:endParaRPr lang="en-US" sz="16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936308" y="1696346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洞窟探査</a:t>
            </a:r>
            <a:endParaRPr lang="en-US" altLang="ja-JP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Natural Caves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5582622" y="1718123"/>
            <a:ext cx="2339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二酸化炭素貯留</a:t>
            </a:r>
            <a:endParaRPr lang="en-US" altLang="ja-JP" sz="24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CCS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216" y="3412865"/>
            <a:ext cx="4572379" cy="2571963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686" y="3426281"/>
            <a:ext cx="1918910" cy="2558547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07" y="5097104"/>
            <a:ext cx="3981806" cy="1694657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707" y="2632544"/>
            <a:ext cx="3981806" cy="235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87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-9427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469663" y="298202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ja-JP" alt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ピラミッド </a:t>
            </a:r>
            <a:r>
              <a:rPr lang="en-US" altLang="ja-JP" sz="6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Pyramid</a:t>
            </a: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081156" y="1379569"/>
            <a:ext cx="1342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/>
              <a:t>ミュオグラフィ</a:t>
            </a:r>
            <a:endParaRPr lang="en-US" sz="1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900" y="1333857"/>
            <a:ext cx="4297083" cy="2417109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380" y="1315617"/>
            <a:ext cx="2430039" cy="2544731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380" y="3973905"/>
            <a:ext cx="2520764" cy="267878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900" y="3973905"/>
            <a:ext cx="4565910" cy="256659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965200" y="4061526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新たな空洞の</a:t>
            </a:r>
            <a:r>
              <a:rPr lang="ja-JP" altLang="en-US" dirty="0"/>
              <a:t>発見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240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-9427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290552" y="298202"/>
            <a:ext cx="7886700" cy="1325563"/>
          </a:xfrm>
        </p:spPr>
        <p:txBody>
          <a:bodyPr>
            <a:normAutofit/>
          </a:bodyPr>
          <a:lstStyle/>
          <a:p>
            <a:r>
              <a:rPr lang="ja-JP" altLang="en-US" sz="6600" dirty="0" smtClean="0"/>
              <a:t>　　</a:t>
            </a:r>
            <a:r>
              <a:rPr lang="ja-JP" alt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原発 </a:t>
            </a:r>
            <a:r>
              <a:rPr lang="en-US" altLang="ja-JP" sz="6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Reactor</a:t>
            </a: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081156" y="1379569"/>
            <a:ext cx="1342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/>
              <a:t>ミュオグラフィ</a:t>
            </a:r>
            <a:endParaRPr lang="en-US" sz="1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" y="4069580"/>
            <a:ext cx="5033963" cy="269317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3" y="1242554"/>
            <a:ext cx="5033963" cy="267235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761" y="1379569"/>
            <a:ext cx="3744894" cy="235789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2995" y="4138561"/>
            <a:ext cx="3728660" cy="2567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5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-9427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タイトル 1"/>
          <p:cNvSpPr>
            <a:spLocks noGrp="1"/>
          </p:cNvSpPr>
          <p:nvPr>
            <p:ph type="title"/>
          </p:nvPr>
        </p:nvSpPr>
        <p:spPr>
          <a:xfrm>
            <a:off x="-1524237" y="145288"/>
            <a:ext cx="7886700" cy="1325563"/>
          </a:xfrm>
        </p:spPr>
        <p:txBody>
          <a:bodyPr>
            <a:normAutofit/>
          </a:bodyPr>
          <a:lstStyle/>
          <a:p>
            <a:r>
              <a:rPr lang="ja-JP" altLang="en-US" sz="6600" dirty="0" smtClean="0"/>
              <a:t>　　</a:t>
            </a:r>
            <a:r>
              <a:rPr lang="ja-JP" alt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宇宙</a:t>
            </a:r>
            <a:r>
              <a:rPr lang="en-US" altLang="ja-JP" sz="6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Space</a:t>
            </a: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081156" y="1379569"/>
            <a:ext cx="1342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dirty="0" smtClean="0"/>
              <a:t>ミュオグラフィ</a:t>
            </a:r>
            <a:endParaRPr lang="en-US" sz="16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3573"/>
            <a:ext cx="5086350" cy="5715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906" y="601339"/>
            <a:ext cx="4047094" cy="624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20131"/>
      </p:ext>
    </p:extLst>
  </p:cSld>
  <p:clrMapOvr>
    <a:masterClrMapping/>
  </p:clrMapOvr>
</p:sld>
</file>

<file path=ppt/theme/theme1.xml><?xml version="1.0" encoding="utf-8"?>
<a:theme xmlns:a="http://schemas.openxmlformats.org/drawingml/2006/main" name="ウィスプ">
  <a:themeElements>
    <a:clrScheme name="ウィスプ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ウィスプ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ィスプ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95</TotalTime>
  <Words>49</Words>
  <Application>Microsoft Office PowerPoint</Application>
  <PresentationFormat>画面に合わせる (4:3)</PresentationFormat>
  <Paragraphs>28</Paragraphs>
  <Slides>9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4" baseType="lpstr">
      <vt:lpstr>メイリオ</vt:lpstr>
      <vt:lpstr>Arial</vt:lpstr>
      <vt:lpstr>Century Gothic</vt:lpstr>
      <vt:lpstr>Wingdings 3</vt:lpstr>
      <vt:lpstr>ウィスプ</vt:lpstr>
      <vt:lpstr>PowerPoint プレゼンテーション</vt:lpstr>
      <vt:lpstr>PowerPoint プレゼンテーション</vt:lpstr>
      <vt:lpstr>火山内部　Volcano Interior</vt:lpstr>
      <vt:lpstr>火山内部　Volcano Interior</vt:lpstr>
      <vt:lpstr>噴火予測  Volcano eruption</vt:lpstr>
      <vt:lpstr>地下 Underground</vt:lpstr>
      <vt:lpstr>ピラミッド Pyramid</vt:lpstr>
      <vt:lpstr>　　原発 Reactor</vt:lpstr>
      <vt:lpstr>　　宇宙 Space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muon</dc:creator>
  <cp:lastModifiedBy>muon</cp:lastModifiedBy>
  <cp:revision>28</cp:revision>
  <dcterms:created xsi:type="dcterms:W3CDTF">2016-11-02T00:14:36Z</dcterms:created>
  <dcterms:modified xsi:type="dcterms:W3CDTF">2016-11-02T02:04:31Z</dcterms:modified>
</cp:coreProperties>
</file>