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44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8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8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19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25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43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84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19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15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2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41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3D75-4A09-4267-935D-6333C625B340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A6F96-3AF0-4A48-9CD1-F399DFBB7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8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7" y="3049791"/>
            <a:ext cx="3744416" cy="720080"/>
          </a:xfrm>
        </p:spPr>
        <p:txBody>
          <a:bodyPr>
            <a:noAutofit/>
          </a:bodyPr>
          <a:lstStyle/>
          <a:p>
            <a:pPr algn="l" eaLnBrk="0"/>
            <a:r>
              <a:rPr lang="ja-JP" altLang="en-US" sz="1800" kern="0" dirty="0">
                <a:solidFill>
                  <a:schemeClr val="tx1"/>
                </a:solidFill>
              </a:rPr>
              <a:t>昭和基地の露岩上での重力測定</a:t>
            </a:r>
          </a:p>
          <a:p>
            <a:pPr algn="l" eaLnBrk="0"/>
            <a:endParaRPr lang="ja-JP" altLang="en-US" sz="1800" kern="0" dirty="0">
              <a:solidFill>
                <a:schemeClr val="tx1"/>
              </a:solidFill>
            </a:endParaRPr>
          </a:p>
          <a:p>
            <a:pPr algn="l" eaLnBrk="0"/>
            <a:endParaRPr lang="ja-JP" altLang="en-US" sz="1800" kern="0" dirty="0">
              <a:solidFill>
                <a:schemeClr val="tx1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860032" y="3358005"/>
            <a:ext cx="389686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/>
            <a:r>
              <a:rPr lang="ja-JP" altLang="en-US" sz="1800" kern="0" dirty="0">
                <a:solidFill>
                  <a:schemeClr val="tx1"/>
                </a:solidFill>
              </a:rPr>
              <a:t>技術開発室で製作したインバー製の基台を導入。凸凹の岩盤上でも安定に水平を保持</a:t>
            </a:r>
          </a:p>
          <a:p>
            <a:pPr algn="l" eaLnBrk="0"/>
            <a:endParaRPr lang="ja-JP" altLang="en-US" sz="1800" kern="0" dirty="0"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34482"/>
            <a:ext cx="3896866" cy="2921001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641"/>
            <a:ext cx="3652674" cy="2737960"/>
          </a:xfrm>
          <a:prstGeom prst="rect">
            <a:avLst/>
          </a:prstGeom>
        </p:spPr>
      </p:pic>
      <p:sp>
        <p:nvSpPr>
          <p:cNvPr id="9" name="サブタイトル 2"/>
          <p:cNvSpPr txBox="1">
            <a:spLocks/>
          </p:cNvSpPr>
          <p:nvPr/>
        </p:nvSpPr>
        <p:spPr>
          <a:xfrm>
            <a:off x="3707904" y="5808570"/>
            <a:ext cx="374441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/>
            <a:r>
              <a:rPr lang="ja-JP" altLang="en-US" sz="1800" kern="0" dirty="0">
                <a:solidFill>
                  <a:schemeClr val="tx1"/>
                </a:solidFill>
              </a:rPr>
              <a:t>重力計はテント内に設置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6689" y="3949384"/>
            <a:ext cx="3074075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1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5" y="4149080"/>
            <a:ext cx="3964657" cy="720080"/>
          </a:xfrm>
        </p:spPr>
        <p:txBody>
          <a:bodyPr>
            <a:noAutofit/>
          </a:bodyPr>
          <a:lstStyle/>
          <a:p>
            <a:pPr algn="l" eaLnBrk="0"/>
            <a:r>
              <a:rPr lang="ja-JP" altLang="en-US" sz="1800" kern="0" dirty="0">
                <a:solidFill>
                  <a:schemeClr val="tx1"/>
                </a:solidFill>
              </a:rPr>
              <a:t>南極氷床上（</a:t>
            </a:r>
            <a:r>
              <a:rPr lang="en-US" altLang="ja-JP" sz="1800" kern="0" dirty="0">
                <a:solidFill>
                  <a:schemeClr val="tx1"/>
                </a:solidFill>
              </a:rPr>
              <a:t>S16</a:t>
            </a:r>
            <a:r>
              <a:rPr lang="ja-JP" altLang="en-US" sz="1800" kern="0" dirty="0">
                <a:solidFill>
                  <a:schemeClr val="tx1"/>
                </a:solidFill>
              </a:rPr>
              <a:t>地点）での傾斜・温度・地面振動の測定。傾斜・温度計は技術開発室で製作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860032" y="4005064"/>
            <a:ext cx="374441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/>
            <a:r>
              <a:rPr lang="ja-JP" altLang="en-US" sz="1800" kern="0" dirty="0">
                <a:solidFill>
                  <a:schemeClr val="tx1"/>
                </a:solidFill>
              </a:rPr>
              <a:t>氷床上の雪面に石板を設置し、石板の傾斜・温度ドリフトと振動を測定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95" y="476672"/>
            <a:ext cx="4184898" cy="313690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090" y="450404"/>
            <a:ext cx="3973702" cy="297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00397" y="4365104"/>
            <a:ext cx="6836543" cy="720080"/>
          </a:xfrm>
        </p:spPr>
        <p:txBody>
          <a:bodyPr>
            <a:noAutofit/>
          </a:bodyPr>
          <a:lstStyle/>
          <a:p>
            <a:pPr algn="l" eaLnBrk="0"/>
            <a:r>
              <a:rPr lang="ja-JP" altLang="en-US" sz="1800" kern="0" dirty="0">
                <a:solidFill>
                  <a:schemeClr val="tx1"/>
                </a:solidFill>
              </a:rPr>
              <a:t>測定はテント内で行なった。周囲は氷の世界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03" y="836712"/>
            <a:ext cx="4040882" cy="302895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836712"/>
            <a:ext cx="4040882" cy="302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48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93</Words>
  <Application>Microsoft Office PowerPoint</Application>
  <PresentationFormat>画面に合わせる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araya</dc:creator>
  <cp:lastModifiedBy>高森　昭光</cp:lastModifiedBy>
  <cp:revision>7</cp:revision>
  <dcterms:created xsi:type="dcterms:W3CDTF">2016-10-07T10:24:20Z</dcterms:created>
  <dcterms:modified xsi:type="dcterms:W3CDTF">2022-02-22T00:51:34Z</dcterms:modified>
</cp:coreProperties>
</file>