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13" r:id="rId4"/>
    <p:sldId id="261" r:id="rId5"/>
    <p:sldId id="286" r:id="rId6"/>
    <p:sldId id="327" r:id="rId7"/>
    <p:sldId id="326" r:id="rId8"/>
    <p:sldId id="315" r:id="rId9"/>
    <p:sldId id="317" r:id="rId10"/>
    <p:sldId id="267" r:id="rId11"/>
    <p:sldId id="309" r:id="rId12"/>
    <p:sldId id="310" r:id="rId13"/>
    <p:sldId id="308" r:id="rId14"/>
    <p:sldId id="277" r:id="rId15"/>
    <p:sldId id="294" r:id="rId16"/>
    <p:sldId id="282" r:id="rId17"/>
    <p:sldId id="283" r:id="rId18"/>
    <p:sldId id="285" r:id="rId1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3CB0C"/>
    <a:srgbClr val="E0F80B"/>
    <a:srgbClr val="FA5E08"/>
    <a:srgbClr val="D70006"/>
    <a:srgbClr val="16A804"/>
    <a:srgbClr val="FC0008"/>
    <a:srgbClr val="22F858"/>
    <a:srgbClr val="19BC06"/>
    <a:srgbClr val="1EE874"/>
    <a:srgbClr val="18B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82955" autoAdjust="0"/>
  </p:normalViewPr>
  <p:slideViewPr>
    <p:cSldViewPr snapToGrid="0">
      <p:cViewPr varScale="1">
        <p:scale>
          <a:sx n="62" d="100"/>
          <a:sy n="62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notesViewPr>
    <p:cSldViewPr snapToGrid="0" snapToObjects="1">
      <p:cViewPr varScale="1">
        <p:scale>
          <a:sx n="68" d="100"/>
          <a:sy n="68" d="100"/>
        </p:scale>
        <p:origin x="-30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FEDBF-D39D-F14A-8FAE-4E5F96662503}" type="datetimeFigureOut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93453-9EE0-2948-9644-1AD1D36FC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8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EC7B2-C782-534F-8A46-E6B109962644}" type="datetimeFigureOut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998D2-506B-3F4F-A6AE-5ACFB75E3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87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Mister/Madam Chairperson.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morning, everyone.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talk about “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Muography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volcano”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“development of multilayer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muography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imaging a middle-scale volcano.”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456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long do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penetrate in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volcano?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from topographical map, the path lengths of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each azimuth angle and elevation angle are shown in this figure.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violet color means open sky that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 our detector directly from sky.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color figure shows, most of path lengths are more than 1 kilometer.</a:t>
            </a:r>
            <a:r>
              <a:rPr lang="ja-JP" altLang="ja-JP" dirty="0" smtClean="0">
                <a:effectLst/>
              </a:rPr>
              <a:t> 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51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 show result of the raw data from conventional two-layer detector.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redder color means more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observed and the bluer color means less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range with a path length of more than 1 kilometer, the data do NOT reflect the path lengths distribution.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was caused by the background noise.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Well, how about our seven-layer detection system?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516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result.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see, the data reflect the path length distribution.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how much background noise did we reduce?</a:t>
            </a:r>
            <a:r>
              <a:rPr lang="ja-JP" altLang="ja-JP" dirty="0" smtClean="0">
                <a:effectLst/>
              </a:rPr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516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shows noise reduction rate.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Noise reduction rate is the amount of noise of conventional two-layer detector.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reduced more than 90% of the noise with a path length of more than 1 kilometer.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602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with our low noise detection system, we measured density distribution of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volcano.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project the density distribution on A-B vertical cross section including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Oo-Usu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peak and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Usu-Shinzan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peak.</a:t>
            </a:r>
            <a:r>
              <a:rPr lang="ja-JP" altLang="ja-JP" dirty="0" smtClean="0">
                <a:effectLst/>
              </a:rPr>
              <a:t> 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74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shows the result of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muography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density distribution is projected after smoothing and I adopted the central value of density.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measurement duration was about 80 days.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horizontal axis is azimuth angle.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axis is elevation angle.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work, we analyzed only the region with a path length of more than 1 kilometer, so we didn’t analyze the gray area.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(And another reason is because of a difficulty of evaluating correct amount of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open sky.)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 evaluating amount of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integrate the energy spectrum of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Cut-off energy to infinity energy. But, in large zenith angle, I don’t know there are data of low-energy muon spectrum. So I couldn’t evaluate.)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you can see there are high- and low- density anomalies.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74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compared the region of high-density anomaly with resistivity.</a:t>
            </a:r>
            <a:r>
              <a:rPr lang="ja-JP" altLang="ja-JP" dirty="0" smtClean="0">
                <a:effectLst/>
              </a:rPr>
              <a:t> 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74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previous study of resistivity, the high resistivity region is below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Usu-Shinzan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Fault projected on NE-SW cross section.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implies intruded magma.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 developed fault zone is here.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Assuming that the magma intruded along this fault zone, the high-density anomaly might be the intruded magma.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low-density anomaly might imply a fault fracture zone because there can be many pores in the zone.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74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summary.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developed a discrimination method with multilayer muon detector.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obtained a density distribution with a rock thickness of more than 1 km in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volcano.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found high- and low-density anomalies beneath between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Oo-Usu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Usu-Shinzan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And, in the future, we're planning to apply our new detection system to other active volcanoes, for example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Shinmoe-dake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your attention.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36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presentation, first I’m going to talk about motivation of this work and the issue of background noise in conventional detector.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I’ll show you the linear cut method with multilayer muon detector for reducing the background noise.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that I will show you improved data of a test measurement in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volcano, Hokkaido, Japan.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I will make a summary. 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870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 flux steeply decreases as a path length of a muon become longer.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cosmic ray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penetrate a volcano with a thickness of more than 1 kilometer,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muography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difficult for the conventional detector because the background noise doesn’t depend on a thickness of a volcano.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in order to obtain a real density structure of a large volcano, we need to improve signal-to-noise ratio.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we developed a low noise muon detection system.</a:t>
            </a:r>
            <a:r>
              <a:rPr lang="ja-JP" altLang="ja-JP" dirty="0" smtClean="0">
                <a:effectLst/>
              </a:rPr>
              <a:t> 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87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I'll show you the issue of the background noise.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assumed the background noise as fake tracks generated by accidental coincidence of electromagnetic EM shower particles.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consist of electron, positron, and gamma ray.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conventional detector that consists of two PSDs, we cannot discriminate EM shower particles from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this case.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63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we used multilayer detector and processed data with software.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Multilayer detector consists of many PSDs.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penetrate the multilayer detector, the detected positions of each PSD make straight line.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EM shower particles make a detection pattern at random.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we can discriminate EM shower particles from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ja-JP" altLang="ja-JP" dirty="0" smtClean="0">
                <a:effectLst/>
              </a:rPr>
              <a:t> 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93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this discrimination method Linear cut method and I will show you in some detail.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side view of a multilayer detector.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each PSD detects a particle, we connect two detected position at the ends of a multilayer detector with a band.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width of the band derives from a position resolution of a PSD.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if all detected positions are included within the band, we count as a muon.</a:t>
            </a:r>
            <a:r>
              <a:rPr lang="ja-JP" altLang="ja-JP" dirty="0" smtClean="0">
                <a:effectLst/>
              </a:rPr>
              <a:t> 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93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But, if any detected position is not included within the band, we remove this event as an EM shower particles event.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measured data include arrival time and detected positions of each PSD.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are text format, so we processed with our AWK code.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93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performed verification test of our detection system.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topographic map of southwest of Hokkaido, Japan.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tested our detection system in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volcano.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volcano has a suitable size for our verification test that has a thickness of about a few kilometers.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red star is an installed place.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test measurement, a horizontal measurement range was like this.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74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I'll show you detector configuration.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detector consisted of seven PSDs.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effective area was 1.21 square meters.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Angular resolution was about plus or minus 3 degrees.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observation started from October 20th, 2012.</a:t>
            </a:r>
            <a:r>
              <a:rPr lang="ja-JP" altLang="ja-JP" dirty="0" smtClean="0">
                <a:effectLst/>
              </a:rPr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98D2-506B-3F4F-A6AE-5ACFB75E3E7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84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4176"/>
            <a:ext cx="8229600" cy="1143000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/>
                <a:cs typeface="Times"/>
              </a:defRPr>
            </a:lvl1pPr>
            <a:lvl2pPr>
              <a:defRPr>
                <a:latin typeface="Times"/>
                <a:cs typeface="Times"/>
              </a:defRPr>
            </a:lvl2pPr>
            <a:lvl3pPr>
              <a:defRPr>
                <a:latin typeface="Times"/>
                <a:cs typeface="Times"/>
              </a:defRPr>
            </a:lvl3pPr>
            <a:lvl4pPr>
              <a:defRPr>
                <a:latin typeface="Times"/>
                <a:cs typeface="Times"/>
              </a:defRPr>
            </a:lvl4pPr>
            <a:lvl5pPr>
              <a:defRPr>
                <a:latin typeface="Times"/>
                <a:cs typeface="Times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fld id="{89F4112F-232C-5E48-AFC1-C3469FD8CDAA}" type="datetime1">
              <a:rPr lang="ja-JP" altLang="en-US" smtClean="0"/>
              <a:t>2013/07/26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endParaRPr lang="ja-JP" altLang="en-US" dirty="0"/>
          </a:p>
        </p:txBody>
      </p:sp>
      <p:grpSp>
        <p:nvGrpSpPr>
          <p:cNvPr id="19" name="図形グループ 18"/>
          <p:cNvGrpSpPr/>
          <p:nvPr userDrawn="1"/>
        </p:nvGrpSpPr>
        <p:grpSpPr>
          <a:xfrm>
            <a:off x="615038" y="-8213"/>
            <a:ext cx="7895339" cy="277555"/>
            <a:chOff x="457193" y="-9322"/>
            <a:chExt cx="7895339" cy="295053"/>
          </a:xfrm>
        </p:grpSpPr>
        <p:sp>
          <p:nvSpPr>
            <p:cNvPr id="13" name="フローチャート: 記憶データ 12"/>
            <p:cNvSpPr/>
            <p:nvPr userDrawn="1"/>
          </p:nvSpPr>
          <p:spPr>
            <a:xfrm flipH="1">
              <a:off x="457193" y="-9322"/>
              <a:ext cx="1812761" cy="294462"/>
            </a:xfrm>
            <a:prstGeom prst="flowChartOnlineStora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Introduction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4" name="フローチャート: 記憶データ 13"/>
            <p:cNvSpPr/>
            <p:nvPr userDrawn="1"/>
          </p:nvSpPr>
          <p:spPr>
            <a:xfrm flipH="1">
              <a:off x="1974603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Method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5" name="フローチャート: 記憶データ 14"/>
            <p:cNvSpPr/>
            <p:nvPr userDrawn="1"/>
          </p:nvSpPr>
          <p:spPr>
            <a:xfrm flipH="1">
              <a:off x="3497430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Result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7" name="フローチャート: 記憶データ 16"/>
            <p:cNvSpPr/>
            <p:nvPr userDrawn="1"/>
          </p:nvSpPr>
          <p:spPr>
            <a:xfrm flipH="1">
              <a:off x="5019154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Discussion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8" name="フローチャート: 記憶データ 17"/>
            <p:cNvSpPr/>
            <p:nvPr userDrawn="1"/>
          </p:nvSpPr>
          <p:spPr>
            <a:xfrm flipH="1">
              <a:off x="6539771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Summary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</p:grpSp>
      <p:sp>
        <p:nvSpPr>
          <p:cNvPr id="2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2000">
                <a:latin typeface="Times"/>
                <a:cs typeface="Times"/>
              </a:defRPr>
            </a:lvl1pPr>
          </a:lstStyle>
          <a:p>
            <a:fld id="{370B29B2-12AC-CB44-897E-A1B4E4E1813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756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B5F3-DE74-A54D-8FD9-C5B776BCD988}" type="datetime1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48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284A-8AA2-6E49-82D0-BDAA8C6AD8E1}" type="datetime1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4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3ED6-D745-D94D-B0B9-221EB2749156}" type="datetime1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78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684E-EA17-234F-9F24-2A2A6834524F}" type="datetime1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76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6D67-0F1E-E043-BBEE-210C98449E74}" type="datetime1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17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1F9D-97D0-BA4E-BFB3-A4A6FE7204D6}" type="datetime1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230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B518-8965-0544-A9FC-A523A5C34B35}" type="datetime1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4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th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4176"/>
            <a:ext cx="8229600" cy="1143000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/>
                <a:cs typeface="Times"/>
              </a:defRPr>
            </a:lvl1pPr>
            <a:lvl2pPr>
              <a:defRPr>
                <a:latin typeface="Times"/>
                <a:cs typeface="Times"/>
              </a:defRPr>
            </a:lvl2pPr>
            <a:lvl3pPr>
              <a:defRPr>
                <a:latin typeface="Times"/>
                <a:cs typeface="Times"/>
              </a:defRPr>
            </a:lvl3pPr>
            <a:lvl4pPr>
              <a:defRPr>
                <a:latin typeface="Times"/>
                <a:cs typeface="Times"/>
              </a:defRPr>
            </a:lvl4pPr>
            <a:lvl5pPr>
              <a:defRPr>
                <a:latin typeface="Times"/>
                <a:cs typeface="Times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fld id="{5CA456DE-71C8-AF49-8C2E-3FE7BC2D7A67}" type="datetime1">
              <a:rPr lang="ja-JP" altLang="en-US" smtClean="0"/>
              <a:t>2013/07/26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2000">
                <a:latin typeface="Times"/>
                <a:cs typeface="Times"/>
              </a:defRPr>
            </a:lvl1pPr>
          </a:lstStyle>
          <a:p>
            <a:fld id="{370B29B2-12AC-CB44-897E-A1B4E4E1813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9" name="図形グループ 18"/>
          <p:cNvGrpSpPr/>
          <p:nvPr userDrawn="1"/>
        </p:nvGrpSpPr>
        <p:grpSpPr>
          <a:xfrm>
            <a:off x="615038" y="-8213"/>
            <a:ext cx="7895339" cy="277555"/>
            <a:chOff x="457193" y="-9322"/>
            <a:chExt cx="7895339" cy="295053"/>
          </a:xfrm>
        </p:grpSpPr>
        <p:sp>
          <p:nvSpPr>
            <p:cNvPr id="13" name="フローチャート: 記憶データ 12"/>
            <p:cNvSpPr/>
            <p:nvPr userDrawn="1"/>
          </p:nvSpPr>
          <p:spPr>
            <a:xfrm flipH="1">
              <a:off x="457193" y="-9322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Introduction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4" name="フローチャート: 記憶データ 13"/>
            <p:cNvSpPr/>
            <p:nvPr userDrawn="1"/>
          </p:nvSpPr>
          <p:spPr>
            <a:xfrm flipH="1">
              <a:off x="1974603" y="-8731"/>
              <a:ext cx="1812761" cy="294462"/>
            </a:xfrm>
            <a:prstGeom prst="flowChartOnlineStora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Method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5" name="フローチャート: 記憶データ 14"/>
            <p:cNvSpPr/>
            <p:nvPr userDrawn="1"/>
          </p:nvSpPr>
          <p:spPr>
            <a:xfrm flipH="1">
              <a:off x="3497430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Result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7" name="フローチャート: 記憶データ 16"/>
            <p:cNvSpPr/>
            <p:nvPr userDrawn="1"/>
          </p:nvSpPr>
          <p:spPr>
            <a:xfrm flipH="1">
              <a:off x="5019154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Discussion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8" name="フローチャート: 記憶データ 17"/>
            <p:cNvSpPr/>
            <p:nvPr userDrawn="1"/>
          </p:nvSpPr>
          <p:spPr>
            <a:xfrm flipH="1">
              <a:off x="6539771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Summary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15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4176"/>
            <a:ext cx="8229600" cy="1143000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/>
                <a:cs typeface="Times"/>
              </a:defRPr>
            </a:lvl1pPr>
            <a:lvl2pPr>
              <a:defRPr>
                <a:latin typeface="Times"/>
                <a:cs typeface="Times"/>
              </a:defRPr>
            </a:lvl2pPr>
            <a:lvl3pPr>
              <a:defRPr>
                <a:latin typeface="Times"/>
                <a:cs typeface="Times"/>
              </a:defRPr>
            </a:lvl3pPr>
            <a:lvl4pPr>
              <a:defRPr>
                <a:latin typeface="Times"/>
                <a:cs typeface="Times"/>
              </a:defRPr>
            </a:lvl4pPr>
            <a:lvl5pPr>
              <a:defRPr>
                <a:latin typeface="Times"/>
                <a:cs typeface="Times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fld id="{BCE0A6CC-7D3E-314E-80FE-C1C974ECDF80}" type="datetime1">
              <a:rPr lang="ja-JP" altLang="en-US" smtClean="0"/>
              <a:t>2013/07/26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2000">
                <a:latin typeface="Times"/>
                <a:cs typeface="Times"/>
              </a:defRPr>
            </a:lvl1pPr>
          </a:lstStyle>
          <a:p>
            <a:fld id="{370B29B2-12AC-CB44-897E-A1B4E4E1813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9" name="図形グループ 18"/>
          <p:cNvGrpSpPr/>
          <p:nvPr userDrawn="1"/>
        </p:nvGrpSpPr>
        <p:grpSpPr>
          <a:xfrm>
            <a:off x="615038" y="-8213"/>
            <a:ext cx="7889144" cy="277555"/>
            <a:chOff x="457193" y="-9322"/>
            <a:chExt cx="7889144" cy="295053"/>
          </a:xfrm>
        </p:grpSpPr>
        <p:sp>
          <p:nvSpPr>
            <p:cNvPr id="13" name="フローチャート: 記憶データ 12"/>
            <p:cNvSpPr/>
            <p:nvPr userDrawn="1"/>
          </p:nvSpPr>
          <p:spPr>
            <a:xfrm flipH="1">
              <a:off x="457193" y="-9322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Introduction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4" name="フローチャート: 記憶データ 13"/>
            <p:cNvSpPr/>
            <p:nvPr userDrawn="1"/>
          </p:nvSpPr>
          <p:spPr>
            <a:xfrm flipH="1">
              <a:off x="1974603" y="-8731"/>
              <a:ext cx="1812761" cy="294462"/>
            </a:xfrm>
            <a:prstGeom prst="flowChartOnlineStorage">
              <a:avLst/>
            </a:prstGeom>
            <a:solidFill>
              <a:srgbClr val="BFBFB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Method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5" name="フローチャート: 記憶データ 14"/>
            <p:cNvSpPr/>
            <p:nvPr userDrawn="1"/>
          </p:nvSpPr>
          <p:spPr>
            <a:xfrm flipH="1">
              <a:off x="3491235" y="-8731"/>
              <a:ext cx="1812761" cy="294462"/>
            </a:xfrm>
            <a:prstGeom prst="flowChartOnlineStora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Result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7" name="フローチャート: 記憶データ 16"/>
            <p:cNvSpPr/>
            <p:nvPr userDrawn="1"/>
          </p:nvSpPr>
          <p:spPr>
            <a:xfrm flipH="1">
              <a:off x="5012959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Discussion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8" name="フローチャート: 記憶データ 17"/>
            <p:cNvSpPr/>
            <p:nvPr userDrawn="1"/>
          </p:nvSpPr>
          <p:spPr>
            <a:xfrm flipH="1">
              <a:off x="6533576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Summary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16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4176"/>
            <a:ext cx="8229600" cy="1143000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/>
                <a:cs typeface="Times"/>
              </a:defRPr>
            </a:lvl1pPr>
            <a:lvl2pPr>
              <a:defRPr>
                <a:latin typeface="Times"/>
                <a:cs typeface="Times"/>
              </a:defRPr>
            </a:lvl2pPr>
            <a:lvl3pPr>
              <a:defRPr>
                <a:latin typeface="Times"/>
                <a:cs typeface="Times"/>
              </a:defRPr>
            </a:lvl3pPr>
            <a:lvl4pPr>
              <a:defRPr>
                <a:latin typeface="Times"/>
                <a:cs typeface="Times"/>
              </a:defRPr>
            </a:lvl4pPr>
            <a:lvl5pPr>
              <a:defRPr>
                <a:latin typeface="Times"/>
                <a:cs typeface="Times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fld id="{6D53B86F-FD71-A440-AA38-EB671007D623}" type="datetime1">
              <a:rPr lang="ja-JP" altLang="en-US" smtClean="0"/>
              <a:t>2013/07/26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2000">
                <a:latin typeface="Times"/>
                <a:cs typeface="Times"/>
              </a:defRPr>
            </a:lvl1pPr>
          </a:lstStyle>
          <a:p>
            <a:fld id="{370B29B2-12AC-CB44-897E-A1B4E4E1813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9" name="図形グループ 18"/>
          <p:cNvGrpSpPr/>
          <p:nvPr userDrawn="1"/>
        </p:nvGrpSpPr>
        <p:grpSpPr>
          <a:xfrm>
            <a:off x="615038" y="-8213"/>
            <a:ext cx="7882949" cy="277555"/>
            <a:chOff x="457193" y="-9322"/>
            <a:chExt cx="7882949" cy="295053"/>
          </a:xfrm>
        </p:grpSpPr>
        <p:sp>
          <p:nvSpPr>
            <p:cNvPr id="13" name="フローチャート: 記憶データ 12"/>
            <p:cNvSpPr/>
            <p:nvPr userDrawn="1"/>
          </p:nvSpPr>
          <p:spPr>
            <a:xfrm flipH="1">
              <a:off x="457193" y="-9322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Introduction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4" name="フローチャート: 記憶データ 13"/>
            <p:cNvSpPr/>
            <p:nvPr userDrawn="1"/>
          </p:nvSpPr>
          <p:spPr>
            <a:xfrm flipH="1">
              <a:off x="1974603" y="-8731"/>
              <a:ext cx="1812761" cy="294462"/>
            </a:xfrm>
            <a:prstGeom prst="flowChartOnlineStorage">
              <a:avLst/>
            </a:prstGeom>
            <a:solidFill>
              <a:srgbClr val="BFBFB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Method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5" name="フローチャート: 記憶データ 14"/>
            <p:cNvSpPr/>
            <p:nvPr userDrawn="1"/>
          </p:nvSpPr>
          <p:spPr>
            <a:xfrm flipH="1">
              <a:off x="3491235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Result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7" name="フローチャート: 記憶データ 16"/>
            <p:cNvSpPr/>
            <p:nvPr userDrawn="1"/>
          </p:nvSpPr>
          <p:spPr>
            <a:xfrm flipH="1">
              <a:off x="5006764" y="-8731"/>
              <a:ext cx="1812761" cy="294462"/>
            </a:xfrm>
            <a:prstGeom prst="flowChartOnlineStora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Discussion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8" name="フローチャート: 記憶データ 17"/>
            <p:cNvSpPr/>
            <p:nvPr userDrawn="1"/>
          </p:nvSpPr>
          <p:spPr>
            <a:xfrm flipH="1">
              <a:off x="6527381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Summary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28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4176"/>
            <a:ext cx="8229600" cy="1143000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/>
                <a:cs typeface="Times"/>
              </a:defRPr>
            </a:lvl1pPr>
            <a:lvl2pPr>
              <a:defRPr>
                <a:latin typeface="Times"/>
                <a:cs typeface="Times"/>
              </a:defRPr>
            </a:lvl2pPr>
            <a:lvl3pPr>
              <a:defRPr>
                <a:latin typeface="Times"/>
                <a:cs typeface="Times"/>
              </a:defRPr>
            </a:lvl3pPr>
            <a:lvl4pPr>
              <a:defRPr>
                <a:latin typeface="Times"/>
                <a:cs typeface="Times"/>
              </a:defRPr>
            </a:lvl4pPr>
            <a:lvl5pPr>
              <a:defRPr>
                <a:latin typeface="Times"/>
                <a:cs typeface="Times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fld id="{FB537A9A-DB56-CF46-B0AA-2CB6A98C6349}" type="datetime1">
              <a:rPr lang="ja-JP" altLang="en-US" smtClean="0"/>
              <a:t>2013/07/26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2000">
                <a:latin typeface="Times"/>
                <a:cs typeface="Times"/>
              </a:defRPr>
            </a:lvl1pPr>
          </a:lstStyle>
          <a:p>
            <a:fld id="{370B29B2-12AC-CB44-897E-A1B4E4E1813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9" name="図形グループ 18"/>
          <p:cNvGrpSpPr/>
          <p:nvPr userDrawn="1"/>
        </p:nvGrpSpPr>
        <p:grpSpPr>
          <a:xfrm>
            <a:off x="615038" y="-8213"/>
            <a:ext cx="7889144" cy="277555"/>
            <a:chOff x="457193" y="-9322"/>
            <a:chExt cx="7889144" cy="295053"/>
          </a:xfrm>
        </p:grpSpPr>
        <p:sp>
          <p:nvSpPr>
            <p:cNvPr id="13" name="フローチャート: 記憶データ 12"/>
            <p:cNvSpPr/>
            <p:nvPr userDrawn="1"/>
          </p:nvSpPr>
          <p:spPr>
            <a:xfrm flipH="1">
              <a:off x="457193" y="-9322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Introduction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4" name="フローチャート: 記憶データ 13"/>
            <p:cNvSpPr/>
            <p:nvPr userDrawn="1"/>
          </p:nvSpPr>
          <p:spPr>
            <a:xfrm flipH="1">
              <a:off x="1974603" y="-8731"/>
              <a:ext cx="1812761" cy="294462"/>
            </a:xfrm>
            <a:prstGeom prst="flowChartOnlineStorage">
              <a:avLst/>
            </a:prstGeom>
            <a:solidFill>
              <a:srgbClr val="BFBFB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Method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5" name="フローチャート: 記憶データ 14"/>
            <p:cNvSpPr/>
            <p:nvPr userDrawn="1"/>
          </p:nvSpPr>
          <p:spPr>
            <a:xfrm flipH="1">
              <a:off x="3491235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Result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7" name="フローチャート: 記憶データ 16"/>
            <p:cNvSpPr/>
            <p:nvPr userDrawn="1"/>
          </p:nvSpPr>
          <p:spPr>
            <a:xfrm flipH="1">
              <a:off x="5012959" y="-8731"/>
              <a:ext cx="1812761" cy="294462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Discussion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  <p:sp>
          <p:nvSpPr>
            <p:cNvPr id="18" name="フローチャート: 記憶データ 17"/>
            <p:cNvSpPr/>
            <p:nvPr userDrawn="1"/>
          </p:nvSpPr>
          <p:spPr>
            <a:xfrm flipH="1">
              <a:off x="6533576" y="-8731"/>
              <a:ext cx="1812761" cy="294462"/>
            </a:xfrm>
            <a:prstGeom prst="flowChartOnlineStorag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kumimoji="1" lang="en-US" altLang="ja-JP" b="0" i="0" dirty="0" smtClean="0">
                  <a:latin typeface="Calibri"/>
                  <a:cs typeface="Calibri"/>
                </a:rPr>
                <a:t>Summary</a:t>
              </a:r>
              <a:endParaRPr kumimoji="1" lang="ja-JP" altLang="en-US" b="0" i="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51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0A95-D9CB-D846-83AB-44F3F79AFE4A}" type="datetime1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82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370F-1120-B04D-861D-707C56634499}" type="datetime1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65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F617-5382-2E40-9F02-AD8F52BEA40E}" type="datetime1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6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1D46-6F97-1747-B766-B3A475C4C4DF}" type="datetime1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9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64ED5-06C9-744C-8985-3CC21A40C15D}" type="datetime1">
              <a:rPr kumimoji="1" lang="ja-JP" altLang="en-US" smtClean="0"/>
              <a:t>2013/07/26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A0C9-C97D-F84E-9D41-190607A5F54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932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Time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Time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Time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Time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Relationship Id="rId7" Type="http://schemas.openxmlformats.org/officeDocument/2006/relationships/image" Target="../media/image13.emf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jpeg"/><Relationship Id="rId6" Type="http://schemas.microsoft.com/office/2007/relationships/hdphoto" Target="../media/hdphoto1.wdp"/><Relationship Id="rId7" Type="http://schemas.openxmlformats.org/officeDocument/2006/relationships/image" Target="../media/image4.jpeg"/><Relationship Id="rId8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587912"/>
            <a:ext cx="9144000" cy="1731745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Muography</a:t>
            </a:r>
            <a:r>
              <a:rPr lang="en-US" altLang="ja-JP" dirty="0" smtClean="0"/>
              <a:t> in </a:t>
            </a:r>
            <a:r>
              <a:rPr lang="en-US" altLang="ja-JP" dirty="0" err="1" smtClean="0"/>
              <a:t>Usu</a:t>
            </a:r>
            <a:endParaRPr lang="ja-JP" altLang="ja-JP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0802" y="3864429"/>
            <a:ext cx="7831318" cy="240675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ja-JP" u="sng" dirty="0" smtClean="0"/>
              <a:t>Taro KUSAGAYA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, Hiroyuki TANAKA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Akimichi</a:t>
            </a:r>
            <a:r>
              <a:rPr lang="en-US" altLang="ja-JP" dirty="0" smtClean="0"/>
              <a:t> TAKETA</a:t>
            </a:r>
            <a:r>
              <a:rPr lang="en-US" altLang="ja-JP" baseline="30000" dirty="0" smtClean="0"/>
              <a:t>1</a:t>
            </a:r>
            <a:r>
              <a:rPr lang="en-US" altLang="ja-JP" dirty="0"/>
              <a:t>,</a:t>
            </a:r>
            <a:endParaRPr lang="en-US" altLang="ja-JP" dirty="0" smtClean="0"/>
          </a:p>
          <a:p>
            <a:pPr algn="l"/>
            <a:r>
              <a:rPr lang="en-US" altLang="ja-JP" dirty="0" err="1" smtClean="0"/>
              <a:t>Hiromistsu</a:t>
            </a:r>
            <a:r>
              <a:rPr lang="en-US" altLang="ja-JP" dirty="0" smtClean="0"/>
              <a:t> OSHIMA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Tokumitsu</a:t>
            </a:r>
            <a:r>
              <a:rPr lang="en-US" altLang="ja-JP" dirty="0" smtClean="0"/>
              <a:t> MAEKAWA</a:t>
            </a:r>
            <a:r>
              <a:rPr lang="en-US" altLang="ja-JP" baseline="30000" dirty="0" smtClean="0"/>
              <a:t>2</a:t>
            </a:r>
            <a:r>
              <a:rPr lang="en-US" altLang="ja-JP" dirty="0"/>
              <a:t>,</a:t>
            </a:r>
            <a:endParaRPr lang="en-US" altLang="ja-JP" dirty="0" smtClean="0"/>
          </a:p>
          <a:p>
            <a:pPr algn="l"/>
            <a:r>
              <a:rPr lang="en-US" altLang="ja-JP" dirty="0" smtClean="0"/>
              <a:t>Izumi YOKOYAMA</a:t>
            </a:r>
            <a:r>
              <a:rPr lang="en-US" altLang="ja-JP" baseline="30000" dirty="0" smtClean="0"/>
              <a:t>3</a:t>
            </a:r>
            <a:endParaRPr lang="en-US" altLang="ja-JP" baseline="30000" dirty="0"/>
          </a:p>
          <a:p>
            <a:endParaRPr lang="en-US" altLang="ja-JP" sz="2300" dirty="0"/>
          </a:p>
          <a:p>
            <a:pPr algn="l"/>
            <a:r>
              <a:rPr lang="en-US" altLang="ja-JP" sz="2300" dirty="0"/>
              <a:t>1</a:t>
            </a:r>
            <a:r>
              <a:rPr lang="en-US" altLang="ja-JP" sz="2300" dirty="0" smtClean="0"/>
              <a:t>. Earthquake Research Institute, University of Tokyo</a:t>
            </a:r>
          </a:p>
          <a:p>
            <a:pPr algn="l"/>
            <a:r>
              <a:rPr lang="en-US" altLang="ja-JP" sz="2300" dirty="0" smtClean="0"/>
              <a:t>2</a:t>
            </a:r>
            <a:r>
              <a:rPr lang="en-US" altLang="ja-JP" sz="2300" dirty="0"/>
              <a:t>. </a:t>
            </a:r>
            <a:r>
              <a:rPr lang="en-US" altLang="ja-JP" sz="2300" dirty="0" err="1"/>
              <a:t>Usu</a:t>
            </a:r>
            <a:r>
              <a:rPr lang="en-US" altLang="ja-JP" sz="2300" dirty="0"/>
              <a:t> Volcano Observatory, Hokkaido </a:t>
            </a:r>
            <a:r>
              <a:rPr lang="en-US" altLang="ja-JP" sz="2300" dirty="0" smtClean="0"/>
              <a:t>University</a:t>
            </a:r>
            <a:r>
              <a:rPr lang="ja-JP" altLang="ja-JP" sz="2300" dirty="0" smtClean="0"/>
              <a:t> </a:t>
            </a:r>
            <a:endParaRPr lang="en-US" altLang="ja-JP" sz="2300" dirty="0"/>
          </a:p>
          <a:p>
            <a:pPr algn="l"/>
            <a:r>
              <a:rPr lang="en-US" altLang="ja-JP" sz="2300" dirty="0" smtClean="0"/>
              <a:t>3</a:t>
            </a:r>
            <a:r>
              <a:rPr lang="en-US" altLang="ja-JP" sz="2300" dirty="0"/>
              <a:t>. The Japan Academy</a:t>
            </a:r>
          </a:p>
        </p:txBody>
      </p:sp>
    </p:spTree>
    <p:extLst>
      <p:ext uri="{BB962C8B-B14F-4D97-AF65-F5344CB8AC3E}">
        <p14:creationId xmlns:p14="http://schemas.microsoft.com/office/powerpoint/2010/main" val="10442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34"/>
    </mc:Choice>
    <mc:Fallback xmlns="">
      <p:transition xmlns:p14="http://schemas.microsoft.com/office/powerpoint/2010/main" spd="slow" advTm="509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図形グループ 84"/>
          <p:cNvGrpSpPr/>
          <p:nvPr/>
        </p:nvGrpSpPr>
        <p:grpSpPr>
          <a:xfrm>
            <a:off x="2272830" y="4348116"/>
            <a:ext cx="4146441" cy="2509884"/>
            <a:chOff x="2272830" y="4348116"/>
            <a:chExt cx="4146441" cy="2509884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5462048" y="6610688"/>
              <a:ext cx="857423" cy="247312"/>
            </a:xfrm>
            <a:prstGeom prst="rect">
              <a:avLst/>
            </a:prstGeom>
            <a:noFill/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1000" dirty="0" smtClean="0">
                  <a:latin typeface="Times"/>
                  <a:cs typeface="Times"/>
                </a:rPr>
                <a:t>©Google Earth</a:t>
              </a:r>
              <a:endParaRPr kumimoji="1" lang="ja-JP" altLang="en-US" sz="1000" dirty="0" smtClean="0">
                <a:latin typeface="Times"/>
                <a:cs typeface="Times"/>
              </a:endParaRPr>
            </a:p>
          </p:txBody>
        </p:sp>
        <p:grpSp>
          <p:nvGrpSpPr>
            <p:cNvPr id="51" name="図形グループ 50"/>
            <p:cNvGrpSpPr/>
            <p:nvPr/>
          </p:nvGrpSpPr>
          <p:grpSpPr>
            <a:xfrm>
              <a:off x="2272830" y="4404009"/>
              <a:ext cx="4039304" cy="2441662"/>
              <a:chOff x="24398890" y="17833908"/>
              <a:chExt cx="5358589" cy="3239138"/>
            </a:xfrm>
          </p:grpSpPr>
          <p:pic>
            <p:nvPicPr>
              <p:cNvPr id="55" name="図 54" descr="スクリーンショット 2013-03-11 10.20.16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96" t="26905" r="6127" b="10446"/>
              <a:stretch/>
            </p:blipFill>
            <p:spPr>
              <a:xfrm>
                <a:off x="24398890" y="17833908"/>
                <a:ext cx="5358589" cy="3239138"/>
              </a:xfrm>
              <a:prstGeom prst="rect">
                <a:avLst/>
              </a:prstGeom>
            </p:spPr>
          </p:pic>
          <p:sp>
            <p:nvSpPr>
              <p:cNvPr id="56" name="星 5 55"/>
              <p:cNvSpPr/>
              <p:nvPr/>
            </p:nvSpPr>
            <p:spPr>
              <a:xfrm>
                <a:off x="27009409" y="20745783"/>
                <a:ext cx="321495" cy="318344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4572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2000"/>
              </a:p>
            </p:txBody>
          </p:sp>
          <p:cxnSp>
            <p:nvCxnSpPr>
              <p:cNvPr id="57" name="直線コネクタ 56"/>
              <p:cNvCxnSpPr/>
              <p:nvPr/>
            </p:nvCxnSpPr>
            <p:spPr>
              <a:xfrm flipV="1">
                <a:off x="27154857" y="19413615"/>
                <a:ext cx="0" cy="1348387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H="1" flipV="1">
                <a:off x="26293740" y="19660535"/>
                <a:ext cx="780104" cy="1174909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 flipH="1" flipV="1">
                <a:off x="25522851" y="18535902"/>
                <a:ext cx="206661" cy="311250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flipH="1" flipV="1">
                <a:off x="25769747" y="18913545"/>
                <a:ext cx="467048" cy="703416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flipH="1" flipV="1">
                <a:off x="26204118" y="20341949"/>
                <a:ext cx="830545" cy="506555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テキスト ボックス 51"/>
            <p:cNvSpPr txBox="1"/>
            <p:nvPr/>
          </p:nvSpPr>
          <p:spPr>
            <a:xfrm>
              <a:off x="3665249" y="4348116"/>
              <a:ext cx="1118467" cy="462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46800" rIns="36000" rtlCol="0">
              <a:spAutoFit/>
            </a:bodyPr>
            <a:lstStyle/>
            <a:p>
              <a:r>
                <a:rPr kumimoji="1" lang="en-US" altLang="ja-JP" sz="2400" dirty="0" err="1" smtClean="0">
                  <a:solidFill>
                    <a:schemeClr val="bg1"/>
                  </a:solidFill>
                  <a:latin typeface="Times"/>
                  <a:cs typeface="Times"/>
                </a:rPr>
                <a:t>Oo-Usu</a:t>
              </a:r>
              <a:endParaRPr kumimoji="1" lang="ja-JP" altLang="en-US" sz="24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4684030" y="4488873"/>
              <a:ext cx="1735241" cy="462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46800" rIns="36000" rtlCol="0">
              <a:spAutoFit/>
            </a:bodyPr>
            <a:lstStyle/>
            <a:p>
              <a:r>
                <a:rPr kumimoji="1" lang="en-US" altLang="ja-JP" sz="2400" dirty="0" err="1" smtClean="0">
                  <a:solidFill>
                    <a:schemeClr val="bg1"/>
                  </a:solidFill>
                  <a:latin typeface="Times"/>
                  <a:cs typeface="Times"/>
                </a:rPr>
                <a:t>Usu-Shinzan</a:t>
              </a:r>
              <a:endParaRPr kumimoji="1" lang="ja-JP" altLang="en-US" sz="24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341731" y="4385969"/>
              <a:ext cx="867905" cy="462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46800" rIns="36000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FFFF"/>
                  </a:solidFill>
                  <a:latin typeface="Times"/>
                  <a:cs typeface="Times"/>
                </a:rPr>
                <a:t>South</a:t>
              </a:r>
              <a:endParaRPr kumimoji="1" lang="ja-JP" altLang="en-US" sz="2400" dirty="0" smtClean="0">
                <a:solidFill>
                  <a:srgbClr val="FFFFFF"/>
                </a:solidFill>
                <a:latin typeface="Times"/>
                <a:cs typeface="Times"/>
              </a:endParaRPr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2289225" y="4854112"/>
              <a:ext cx="820209" cy="230406"/>
            </a:xfrm>
            <a:custGeom>
              <a:avLst/>
              <a:gdLst>
                <a:gd name="connsiteX0" fmla="*/ 603250 w 1301750"/>
                <a:gd name="connsiteY0" fmla="*/ 0 h 365125"/>
                <a:gd name="connsiteX1" fmla="*/ 0 w 1301750"/>
                <a:gd name="connsiteY1" fmla="*/ 222250 h 365125"/>
                <a:gd name="connsiteX2" fmla="*/ 555625 w 1301750"/>
                <a:gd name="connsiteY2" fmla="*/ 238125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841375 w 1301750"/>
                <a:gd name="connsiteY5" fmla="*/ 238125 h 365125"/>
                <a:gd name="connsiteX6" fmla="*/ 1301750 w 1301750"/>
                <a:gd name="connsiteY6" fmla="*/ 238125 h 365125"/>
                <a:gd name="connsiteX7" fmla="*/ 682625 w 1301750"/>
                <a:gd name="connsiteY7" fmla="*/ 0 h 365125"/>
                <a:gd name="connsiteX0" fmla="*/ 603250 w 1301750"/>
                <a:gd name="connsiteY0" fmla="*/ 0 h 365125"/>
                <a:gd name="connsiteX1" fmla="*/ 0 w 1301750"/>
                <a:gd name="connsiteY1" fmla="*/ 222250 h 365125"/>
                <a:gd name="connsiteX2" fmla="*/ 555625 w 1301750"/>
                <a:gd name="connsiteY2" fmla="*/ 238125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841375 w 1301750"/>
                <a:gd name="connsiteY5" fmla="*/ 238125 h 365125"/>
                <a:gd name="connsiteX6" fmla="*/ 1301750 w 1301750"/>
                <a:gd name="connsiteY6" fmla="*/ 238125 h 365125"/>
                <a:gd name="connsiteX7" fmla="*/ 682625 w 1301750"/>
                <a:gd name="connsiteY7" fmla="*/ 0 h 365125"/>
                <a:gd name="connsiteX8" fmla="*/ 603250 w 1301750"/>
                <a:gd name="connsiteY8" fmla="*/ 0 h 365125"/>
                <a:gd name="connsiteX0" fmla="*/ 603250 w 1301750"/>
                <a:gd name="connsiteY0" fmla="*/ 0 h 365125"/>
                <a:gd name="connsiteX1" fmla="*/ 0 w 1301750"/>
                <a:gd name="connsiteY1" fmla="*/ 222250 h 365125"/>
                <a:gd name="connsiteX2" fmla="*/ 555625 w 1301750"/>
                <a:gd name="connsiteY2" fmla="*/ 238125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841375 w 1301750"/>
                <a:gd name="connsiteY5" fmla="*/ 238125 h 365125"/>
                <a:gd name="connsiteX6" fmla="*/ 1301750 w 1301750"/>
                <a:gd name="connsiteY6" fmla="*/ 238125 h 365125"/>
                <a:gd name="connsiteX7" fmla="*/ 603250 w 1301750"/>
                <a:gd name="connsiteY7" fmla="*/ 0 h 365125"/>
                <a:gd name="connsiteX0" fmla="*/ 670092 w 1301750"/>
                <a:gd name="connsiteY0" fmla="*/ 0 h 365125"/>
                <a:gd name="connsiteX1" fmla="*/ 0 w 1301750"/>
                <a:gd name="connsiteY1" fmla="*/ 222250 h 365125"/>
                <a:gd name="connsiteX2" fmla="*/ 555625 w 1301750"/>
                <a:gd name="connsiteY2" fmla="*/ 238125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841375 w 1301750"/>
                <a:gd name="connsiteY5" fmla="*/ 238125 h 365125"/>
                <a:gd name="connsiteX6" fmla="*/ 1301750 w 1301750"/>
                <a:gd name="connsiteY6" fmla="*/ 238125 h 365125"/>
                <a:gd name="connsiteX7" fmla="*/ 670092 w 1301750"/>
                <a:gd name="connsiteY7" fmla="*/ 0 h 365125"/>
                <a:gd name="connsiteX0" fmla="*/ 647811 w 1301750"/>
                <a:gd name="connsiteY0" fmla="*/ 0 h 365125"/>
                <a:gd name="connsiteX1" fmla="*/ 0 w 1301750"/>
                <a:gd name="connsiteY1" fmla="*/ 222250 h 365125"/>
                <a:gd name="connsiteX2" fmla="*/ 555625 w 1301750"/>
                <a:gd name="connsiteY2" fmla="*/ 238125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841375 w 1301750"/>
                <a:gd name="connsiteY5" fmla="*/ 238125 h 365125"/>
                <a:gd name="connsiteX6" fmla="*/ 1301750 w 1301750"/>
                <a:gd name="connsiteY6" fmla="*/ 238125 h 365125"/>
                <a:gd name="connsiteX7" fmla="*/ 647811 w 1301750"/>
                <a:gd name="connsiteY7" fmla="*/ 0 h 365125"/>
                <a:gd name="connsiteX0" fmla="*/ 647811 w 1301750"/>
                <a:gd name="connsiteY0" fmla="*/ 0 h 365125"/>
                <a:gd name="connsiteX1" fmla="*/ 0 w 1301750"/>
                <a:gd name="connsiteY1" fmla="*/ 222250 h 365125"/>
                <a:gd name="connsiteX2" fmla="*/ 417485 w 1301750"/>
                <a:gd name="connsiteY2" fmla="*/ 229213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841375 w 1301750"/>
                <a:gd name="connsiteY5" fmla="*/ 238125 h 365125"/>
                <a:gd name="connsiteX6" fmla="*/ 1301750 w 1301750"/>
                <a:gd name="connsiteY6" fmla="*/ 238125 h 365125"/>
                <a:gd name="connsiteX7" fmla="*/ 647811 w 1301750"/>
                <a:gd name="connsiteY7" fmla="*/ 0 h 365125"/>
                <a:gd name="connsiteX0" fmla="*/ 647811 w 1301750"/>
                <a:gd name="connsiteY0" fmla="*/ 0 h 365125"/>
                <a:gd name="connsiteX1" fmla="*/ 0 w 1301750"/>
                <a:gd name="connsiteY1" fmla="*/ 222250 h 365125"/>
                <a:gd name="connsiteX2" fmla="*/ 417485 w 1301750"/>
                <a:gd name="connsiteY2" fmla="*/ 229213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903761 w 1301750"/>
                <a:gd name="connsiteY5" fmla="*/ 184651 h 365125"/>
                <a:gd name="connsiteX6" fmla="*/ 1301750 w 1301750"/>
                <a:gd name="connsiteY6" fmla="*/ 238125 h 365125"/>
                <a:gd name="connsiteX7" fmla="*/ 647811 w 1301750"/>
                <a:gd name="connsiteY7" fmla="*/ 0 h 365125"/>
                <a:gd name="connsiteX0" fmla="*/ 647811 w 1301750"/>
                <a:gd name="connsiteY0" fmla="*/ 0 h 365125"/>
                <a:gd name="connsiteX1" fmla="*/ 0 w 1301750"/>
                <a:gd name="connsiteY1" fmla="*/ 222250 h 365125"/>
                <a:gd name="connsiteX2" fmla="*/ 475415 w 1301750"/>
                <a:gd name="connsiteY2" fmla="*/ 184651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903761 w 1301750"/>
                <a:gd name="connsiteY5" fmla="*/ 184651 h 365125"/>
                <a:gd name="connsiteX6" fmla="*/ 1301750 w 1301750"/>
                <a:gd name="connsiteY6" fmla="*/ 238125 h 365125"/>
                <a:gd name="connsiteX7" fmla="*/ 647811 w 1301750"/>
                <a:gd name="connsiteY7" fmla="*/ 0 h 365125"/>
                <a:gd name="connsiteX0" fmla="*/ 647811 w 1301750"/>
                <a:gd name="connsiteY0" fmla="*/ 0 h 365125"/>
                <a:gd name="connsiteX1" fmla="*/ 0 w 1301750"/>
                <a:gd name="connsiteY1" fmla="*/ 222250 h 365125"/>
                <a:gd name="connsiteX2" fmla="*/ 475415 w 1301750"/>
                <a:gd name="connsiteY2" fmla="*/ 184651 h 365125"/>
                <a:gd name="connsiteX3" fmla="*/ 352035 w 1301750"/>
                <a:gd name="connsiteY3" fmla="*/ 360669 h 365125"/>
                <a:gd name="connsiteX4" fmla="*/ 1000125 w 1301750"/>
                <a:gd name="connsiteY4" fmla="*/ 365125 h 365125"/>
                <a:gd name="connsiteX5" fmla="*/ 903761 w 1301750"/>
                <a:gd name="connsiteY5" fmla="*/ 184651 h 365125"/>
                <a:gd name="connsiteX6" fmla="*/ 1301750 w 1301750"/>
                <a:gd name="connsiteY6" fmla="*/ 238125 h 365125"/>
                <a:gd name="connsiteX7" fmla="*/ 647811 w 1301750"/>
                <a:gd name="connsiteY7" fmla="*/ 0 h 365125"/>
                <a:gd name="connsiteX0" fmla="*/ 647811 w 1301750"/>
                <a:gd name="connsiteY0" fmla="*/ 0 h 365125"/>
                <a:gd name="connsiteX1" fmla="*/ 0 w 1301750"/>
                <a:gd name="connsiteY1" fmla="*/ 222250 h 365125"/>
                <a:gd name="connsiteX2" fmla="*/ 475415 w 1301750"/>
                <a:gd name="connsiteY2" fmla="*/ 184651 h 365125"/>
                <a:gd name="connsiteX3" fmla="*/ 352035 w 1301750"/>
                <a:gd name="connsiteY3" fmla="*/ 360669 h 365125"/>
                <a:gd name="connsiteX4" fmla="*/ 1000125 w 1301750"/>
                <a:gd name="connsiteY4" fmla="*/ 365125 h 365125"/>
                <a:gd name="connsiteX5" fmla="*/ 828007 w 1301750"/>
                <a:gd name="connsiteY5" fmla="*/ 184651 h 365125"/>
                <a:gd name="connsiteX6" fmla="*/ 1301750 w 1301750"/>
                <a:gd name="connsiteY6" fmla="*/ 238125 h 365125"/>
                <a:gd name="connsiteX7" fmla="*/ 647811 w 1301750"/>
                <a:gd name="connsiteY7" fmla="*/ 0 h 365125"/>
                <a:gd name="connsiteX0" fmla="*/ 647811 w 1301750"/>
                <a:gd name="connsiteY0" fmla="*/ 0 h 360669"/>
                <a:gd name="connsiteX1" fmla="*/ 0 w 1301750"/>
                <a:gd name="connsiteY1" fmla="*/ 222250 h 360669"/>
                <a:gd name="connsiteX2" fmla="*/ 475415 w 1301750"/>
                <a:gd name="connsiteY2" fmla="*/ 184651 h 360669"/>
                <a:gd name="connsiteX3" fmla="*/ 352035 w 1301750"/>
                <a:gd name="connsiteY3" fmla="*/ 360669 h 360669"/>
                <a:gd name="connsiteX4" fmla="*/ 977844 w 1301750"/>
                <a:gd name="connsiteY4" fmla="*/ 356213 h 360669"/>
                <a:gd name="connsiteX5" fmla="*/ 828007 w 1301750"/>
                <a:gd name="connsiteY5" fmla="*/ 184651 h 360669"/>
                <a:gd name="connsiteX6" fmla="*/ 1301750 w 1301750"/>
                <a:gd name="connsiteY6" fmla="*/ 238125 h 360669"/>
                <a:gd name="connsiteX7" fmla="*/ 647811 w 1301750"/>
                <a:gd name="connsiteY7" fmla="*/ 0 h 360669"/>
                <a:gd name="connsiteX0" fmla="*/ 629987 w 1283926"/>
                <a:gd name="connsiteY0" fmla="*/ 0 h 360669"/>
                <a:gd name="connsiteX1" fmla="*/ 0 w 1283926"/>
                <a:gd name="connsiteY1" fmla="*/ 222250 h 360669"/>
                <a:gd name="connsiteX2" fmla="*/ 457591 w 1283926"/>
                <a:gd name="connsiteY2" fmla="*/ 184651 h 360669"/>
                <a:gd name="connsiteX3" fmla="*/ 334211 w 1283926"/>
                <a:gd name="connsiteY3" fmla="*/ 360669 h 360669"/>
                <a:gd name="connsiteX4" fmla="*/ 960020 w 1283926"/>
                <a:gd name="connsiteY4" fmla="*/ 356213 h 360669"/>
                <a:gd name="connsiteX5" fmla="*/ 810183 w 1283926"/>
                <a:gd name="connsiteY5" fmla="*/ 184651 h 360669"/>
                <a:gd name="connsiteX6" fmla="*/ 1283926 w 1283926"/>
                <a:gd name="connsiteY6" fmla="*/ 238125 h 360669"/>
                <a:gd name="connsiteX7" fmla="*/ 629987 w 1283926"/>
                <a:gd name="connsiteY7" fmla="*/ 0 h 36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3926" h="360669">
                  <a:moveTo>
                    <a:pt x="629987" y="0"/>
                  </a:moveTo>
                  <a:lnTo>
                    <a:pt x="0" y="222250"/>
                  </a:lnTo>
                  <a:lnTo>
                    <a:pt x="457591" y="184651"/>
                  </a:lnTo>
                  <a:lnTo>
                    <a:pt x="334211" y="360669"/>
                  </a:lnTo>
                  <a:lnTo>
                    <a:pt x="960020" y="356213"/>
                  </a:lnTo>
                  <a:lnTo>
                    <a:pt x="810183" y="184651"/>
                  </a:lnTo>
                  <a:lnTo>
                    <a:pt x="1283926" y="238125"/>
                  </a:lnTo>
                  <a:lnTo>
                    <a:pt x="629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4" name="テキスト ボックス 73"/>
          <p:cNvSpPr txBox="1"/>
          <p:nvPr/>
        </p:nvSpPr>
        <p:spPr>
          <a:xfrm>
            <a:off x="4092848" y="5827976"/>
            <a:ext cx="362331" cy="462755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kumimoji="1" lang="en-US" altLang="ja-JP" sz="2400" i="1" dirty="0" err="1" smtClean="0">
                <a:solidFill>
                  <a:srgbClr val="FFFFFF"/>
                </a:solidFill>
                <a:latin typeface="Times"/>
                <a:cs typeface="Times"/>
              </a:rPr>
              <a:t>φ</a:t>
            </a:r>
            <a:endParaRPr kumimoji="1" lang="ja-JP" altLang="en-US" sz="2400" i="1" dirty="0" smtClean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578872" y="5855750"/>
            <a:ext cx="307592" cy="462755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kumimoji="1" lang="en-US" altLang="ja-JP" sz="2400" i="1" dirty="0" err="1" smtClean="0">
                <a:solidFill>
                  <a:srgbClr val="FFFFFF"/>
                </a:solidFill>
                <a:latin typeface="Times"/>
                <a:cs typeface="Times"/>
              </a:rPr>
              <a:t>θ</a:t>
            </a:r>
            <a:endParaRPr kumimoji="1" lang="ja-JP" altLang="en-US" sz="2400" i="1" dirty="0" smtClean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36053" y="5362591"/>
            <a:ext cx="925837" cy="708977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FF"/>
                </a:solidFill>
                <a:latin typeface="Times"/>
                <a:cs typeface="Times"/>
              </a:rPr>
              <a:t>Path Length</a:t>
            </a:r>
            <a:endParaRPr kumimoji="1" lang="ja-JP" altLang="en-US" sz="2000" dirty="0" smtClean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77" name="左中かっこ 76"/>
          <p:cNvSpPr/>
          <p:nvPr/>
        </p:nvSpPr>
        <p:spPr>
          <a:xfrm rot="19542162">
            <a:off x="3145298" y="5201878"/>
            <a:ext cx="338432" cy="753672"/>
          </a:xfrm>
          <a:prstGeom prst="leftBrace">
            <a:avLst>
              <a:gd name="adj1" fmla="val 67958"/>
              <a:gd name="adj2" fmla="val 42580"/>
            </a:avLst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/>
          <p:cNvSpPr/>
          <p:nvPr/>
        </p:nvSpPr>
        <p:spPr>
          <a:xfrm>
            <a:off x="3922889" y="6261806"/>
            <a:ext cx="413704" cy="183447"/>
          </a:xfrm>
          <a:custGeom>
            <a:avLst/>
            <a:gdLst>
              <a:gd name="connsiteX0" fmla="*/ 210028 w 210028"/>
              <a:gd name="connsiteY0" fmla="*/ 39423 h 45986"/>
              <a:gd name="connsiteX1" fmla="*/ 118141 w 210028"/>
              <a:gd name="connsiteY1" fmla="*/ 42 h 45986"/>
              <a:gd name="connsiteX2" fmla="*/ 0 w 210028"/>
              <a:gd name="connsiteY2" fmla="*/ 45986 h 45986"/>
              <a:gd name="connsiteX0" fmla="*/ 249408 w 249408"/>
              <a:gd name="connsiteY0" fmla="*/ 10025 h 59250"/>
              <a:gd name="connsiteX1" fmla="*/ 118141 w 249408"/>
              <a:gd name="connsiteY1" fmla="*/ 13306 h 59250"/>
              <a:gd name="connsiteX2" fmla="*/ 0 w 249408"/>
              <a:gd name="connsiteY2" fmla="*/ 59250 h 59250"/>
              <a:gd name="connsiteX0" fmla="*/ 269098 w 269098"/>
              <a:gd name="connsiteY0" fmla="*/ 9754 h 52416"/>
              <a:gd name="connsiteX1" fmla="*/ 137831 w 269098"/>
              <a:gd name="connsiteY1" fmla="*/ 13035 h 52416"/>
              <a:gd name="connsiteX2" fmla="*/ 0 w 269098"/>
              <a:gd name="connsiteY2" fmla="*/ 52416 h 52416"/>
              <a:gd name="connsiteX0" fmla="*/ 269098 w 269098"/>
              <a:gd name="connsiteY0" fmla="*/ 17435 h 60097"/>
              <a:gd name="connsiteX1" fmla="*/ 131267 w 269098"/>
              <a:gd name="connsiteY1" fmla="*/ 4307 h 60097"/>
              <a:gd name="connsiteX2" fmla="*/ 0 w 269098"/>
              <a:gd name="connsiteY2" fmla="*/ 60097 h 60097"/>
              <a:gd name="connsiteX0" fmla="*/ 269098 w 269098"/>
              <a:gd name="connsiteY0" fmla="*/ 18882 h 61544"/>
              <a:gd name="connsiteX1" fmla="*/ 131267 w 269098"/>
              <a:gd name="connsiteY1" fmla="*/ 5754 h 61544"/>
              <a:gd name="connsiteX2" fmla="*/ 0 w 269098"/>
              <a:gd name="connsiteY2" fmla="*/ 61544 h 61544"/>
              <a:gd name="connsiteX0" fmla="*/ 272380 w 272380"/>
              <a:gd name="connsiteY0" fmla="*/ 10452 h 69522"/>
              <a:gd name="connsiteX1" fmla="*/ 131267 w 272380"/>
              <a:gd name="connsiteY1" fmla="*/ 13732 h 69522"/>
              <a:gd name="connsiteX2" fmla="*/ 0 w 272380"/>
              <a:gd name="connsiteY2" fmla="*/ 69522 h 69522"/>
              <a:gd name="connsiteX0" fmla="*/ 272380 w 272380"/>
              <a:gd name="connsiteY0" fmla="*/ 7589 h 66659"/>
              <a:gd name="connsiteX1" fmla="*/ 131267 w 272380"/>
              <a:gd name="connsiteY1" fmla="*/ 10869 h 66659"/>
              <a:gd name="connsiteX2" fmla="*/ 0 w 272380"/>
              <a:gd name="connsiteY2" fmla="*/ 66659 h 66659"/>
              <a:gd name="connsiteX0" fmla="*/ 272380 w 272380"/>
              <a:gd name="connsiteY0" fmla="*/ 7589 h 66659"/>
              <a:gd name="connsiteX1" fmla="*/ 137830 w 272380"/>
              <a:gd name="connsiteY1" fmla="*/ 10869 h 66659"/>
              <a:gd name="connsiteX2" fmla="*/ 0 w 272380"/>
              <a:gd name="connsiteY2" fmla="*/ 66659 h 66659"/>
              <a:gd name="connsiteX0" fmla="*/ 272380 w 272380"/>
              <a:gd name="connsiteY0" fmla="*/ 7133 h 66203"/>
              <a:gd name="connsiteX1" fmla="*/ 107231 w 272380"/>
              <a:gd name="connsiteY1" fmla="*/ 11787 h 66203"/>
              <a:gd name="connsiteX2" fmla="*/ 0 w 272380"/>
              <a:gd name="connsiteY2" fmla="*/ 66203 h 66203"/>
              <a:gd name="connsiteX0" fmla="*/ 272380 w 272380"/>
              <a:gd name="connsiteY0" fmla="*/ 2408 h 61478"/>
              <a:gd name="connsiteX1" fmla="*/ 107231 w 272380"/>
              <a:gd name="connsiteY1" fmla="*/ 7062 h 61478"/>
              <a:gd name="connsiteX2" fmla="*/ 0 w 272380"/>
              <a:gd name="connsiteY2" fmla="*/ 61478 h 61478"/>
              <a:gd name="connsiteX0" fmla="*/ 272380 w 272380"/>
              <a:gd name="connsiteY0" fmla="*/ 572 h 59642"/>
              <a:gd name="connsiteX1" fmla="*/ 126704 w 272380"/>
              <a:gd name="connsiteY1" fmla="*/ 14842 h 59642"/>
              <a:gd name="connsiteX2" fmla="*/ 0 w 272380"/>
              <a:gd name="connsiteY2" fmla="*/ 59642 h 5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380" h="59642">
                <a:moveTo>
                  <a:pt x="272380" y="572"/>
                </a:moveTo>
                <a:cubicBezTo>
                  <a:pt x="247221" y="-2113"/>
                  <a:pt x="172101" y="4997"/>
                  <a:pt x="126704" y="14842"/>
                </a:cubicBezTo>
                <a:cubicBezTo>
                  <a:pt x="81307" y="24687"/>
                  <a:pt x="0" y="59642"/>
                  <a:pt x="0" y="59642"/>
                </a:cubicBezTo>
              </a:path>
            </a:pathLst>
          </a:custGeom>
          <a:ln>
            <a:solidFill>
              <a:srgbClr val="FFFF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/>
          <p:cNvSpPr/>
          <p:nvPr/>
        </p:nvSpPr>
        <p:spPr>
          <a:xfrm>
            <a:off x="3777468" y="6155972"/>
            <a:ext cx="163060" cy="198613"/>
          </a:xfrm>
          <a:custGeom>
            <a:avLst/>
            <a:gdLst>
              <a:gd name="connsiteX0" fmla="*/ 210028 w 210028"/>
              <a:gd name="connsiteY0" fmla="*/ 39423 h 45986"/>
              <a:gd name="connsiteX1" fmla="*/ 118141 w 210028"/>
              <a:gd name="connsiteY1" fmla="*/ 42 h 45986"/>
              <a:gd name="connsiteX2" fmla="*/ 0 w 210028"/>
              <a:gd name="connsiteY2" fmla="*/ 45986 h 45986"/>
              <a:gd name="connsiteX0" fmla="*/ 92140 w 121675"/>
              <a:gd name="connsiteY0" fmla="*/ 177214 h 177214"/>
              <a:gd name="connsiteX1" fmla="*/ 253 w 121675"/>
              <a:gd name="connsiteY1" fmla="*/ 137833 h 177214"/>
              <a:gd name="connsiteX2" fmla="*/ 121675 w 121675"/>
              <a:gd name="connsiteY2" fmla="*/ 0 h 177214"/>
              <a:gd name="connsiteX0" fmla="*/ 92140 w 121675"/>
              <a:gd name="connsiteY0" fmla="*/ 177214 h 177214"/>
              <a:gd name="connsiteX1" fmla="*/ 253 w 121675"/>
              <a:gd name="connsiteY1" fmla="*/ 75480 h 177214"/>
              <a:gd name="connsiteX2" fmla="*/ 121675 w 121675"/>
              <a:gd name="connsiteY2" fmla="*/ 0 h 177214"/>
              <a:gd name="connsiteX0" fmla="*/ 92194 w 125011"/>
              <a:gd name="connsiteY0" fmla="*/ 131269 h 131269"/>
              <a:gd name="connsiteX1" fmla="*/ 307 w 125011"/>
              <a:gd name="connsiteY1" fmla="*/ 29535 h 131269"/>
              <a:gd name="connsiteX2" fmla="*/ 125011 w 125011"/>
              <a:gd name="connsiteY2" fmla="*/ 0 h 131269"/>
              <a:gd name="connsiteX0" fmla="*/ 92194 w 125011"/>
              <a:gd name="connsiteY0" fmla="*/ 187058 h 187058"/>
              <a:gd name="connsiteX1" fmla="*/ 307 w 125011"/>
              <a:gd name="connsiteY1" fmla="*/ 85324 h 187058"/>
              <a:gd name="connsiteX2" fmla="*/ 125011 w 125011"/>
              <a:gd name="connsiteY2" fmla="*/ 0 h 187058"/>
              <a:gd name="connsiteX0" fmla="*/ 21368 w 139509"/>
              <a:gd name="connsiteY0" fmla="*/ 144396 h 144396"/>
              <a:gd name="connsiteX1" fmla="*/ 14805 w 139509"/>
              <a:gd name="connsiteY1" fmla="*/ 85324 h 144396"/>
              <a:gd name="connsiteX2" fmla="*/ 139509 w 139509"/>
              <a:gd name="connsiteY2" fmla="*/ 0 h 144396"/>
              <a:gd name="connsiteX0" fmla="*/ 21368 w 139509"/>
              <a:gd name="connsiteY0" fmla="*/ 144396 h 144396"/>
              <a:gd name="connsiteX1" fmla="*/ 14805 w 139509"/>
              <a:gd name="connsiteY1" fmla="*/ 29535 h 144396"/>
              <a:gd name="connsiteX2" fmla="*/ 139509 w 139509"/>
              <a:gd name="connsiteY2" fmla="*/ 0 h 144396"/>
              <a:gd name="connsiteX0" fmla="*/ 10712 w 128853"/>
              <a:gd name="connsiteY0" fmla="*/ 144396 h 144396"/>
              <a:gd name="connsiteX1" fmla="*/ 36966 w 128853"/>
              <a:gd name="connsiteY1" fmla="*/ 29535 h 144396"/>
              <a:gd name="connsiteX2" fmla="*/ 128853 w 128853"/>
              <a:gd name="connsiteY2" fmla="*/ 0 h 144396"/>
              <a:gd name="connsiteX0" fmla="*/ 9014 w 138348"/>
              <a:gd name="connsiteY0" fmla="*/ 149714 h 149714"/>
              <a:gd name="connsiteX1" fmla="*/ 46461 w 138348"/>
              <a:gd name="connsiteY1" fmla="*/ 29535 h 149714"/>
              <a:gd name="connsiteX2" fmla="*/ 138348 w 138348"/>
              <a:gd name="connsiteY2" fmla="*/ 0 h 149714"/>
              <a:gd name="connsiteX0" fmla="*/ 0 w 129334"/>
              <a:gd name="connsiteY0" fmla="*/ 149714 h 149714"/>
              <a:gd name="connsiteX1" fmla="*/ 37447 w 129334"/>
              <a:gd name="connsiteY1" fmla="*/ 29535 h 149714"/>
              <a:gd name="connsiteX2" fmla="*/ 129334 w 129334"/>
              <a:gd name="connsiteY2" fmla="*/ 0 h 149714"/>
              <a:gd name="connsiteX0" fmla="*/ 0 w 129334"/>
              <a:gd name="connsiteY0" fmla="*/ 149714 h 149714"/>
              <a:gd name="connsiteX1" fmla="*/ 31851 w 129334"/>
              <a:gd name="connsiteY1" fmla="*/ 58787 h 149714"/>
              <a:gd name="connsiteX2" fmla="*/ 129334 w 129334"/>
              <a:gd name="connsiteY2" fmla="*/ 0 h 1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34" h="149714">
                <a:moveTo>
                  <a:pt x="0" y="149714"/>
                </a:moveTo>
                <a:cubicBezTo>
                  <a:pt x="2339" y="129476"/>
                  <a:pt x="12161" y="82853"/>
                  <a:pt x="31851" y="58787"/>
                </a:cubicBezTo>
                <a:cubicBezTo>
                  <a:pt x="51541" y="34721"/>
                  <a:pt x="129334" y="0"/>
                  <a:pt x="129334" y="0"/>
                </a:cubicBezTo>
              </a:path>
            </a:pathLst>
          </a:custGeom>
          <a:ln>
            <a:solidFill>
              <a:srgbClr val="FFFF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図形グループ 21"/>
          <p:cNvGrpSpPr/>
          <p:nvPr/>
        </p:nvGrpSpPr>
        <p:grpSpPr>
          <a:xfrm>
            <a:off x="575227" y="7851034"/>
            <a:ext cx="8691455" cy="2223120"/>
            <a:chOff x="452545" y="2025263"/>
            <a:chExt cx="8691455" cy="2223120"/>
          </a:xfrm>
        </p:grpSpPr>
        <p:pic>
          <p:nvPicPr>
            <p:cNvPr id="7" name="図 6" descr="有珠経路長マップrev2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97" t="25477" r="13150" b="27776"/>
            <a:stretch/>
          </p:blipFill>
          <p:spPr>
            <a:xfrm>
              <a:off x="452545" y="2025263"/>
              <a:ext cx="8691455" cy="2223120"/>
            </a:xfrm>
            <a:prstGeom prst="rect">
              <a:avLst/>
            </a:prstGeom>
          </p:spPr>
        </p:pic>
        <p:sp>
          <p:nvSpPr>
            <p:cNvPr id="20" name="フリーフォーム 19"/>
            <p:cNvSpPr/>
            <p:nvPr/>
          </p:nvSpPr>
          <p:spPr>
            <a:xfrm>
              <a:off x="4665809" y="2220912"/>
              <a:ext cx="543325" cy="45719"/>
            </a:xfrm>
            <a:custGeom>
              <a:avLst/>
              <a:gdLst>
                <a:gd name="connsiteX0" fmla="*/ 522951 w 522951"/>
                <a:gd name="connsiteY0" fmla="*/ 27167 h 33959"/>
                <a:gd name="connsiteX1" fmla="*/ 258080 w 522951"/>
                <a:gd name="connsiteY1" fmla="*/ 0 h 33959"/>
                <a:gd name="connsiteX2" fmla="*/ 0 w 522951"/>
                <a:gd name="connsiteY2" fmla="*/ 33959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51" h="33959">
                  <a:moveTo>
                    <a:pt x="522951" y="27167"/>
                  </a:moveTo>
                  <a:lnTo>
                    <a:pt x="258080" y="0"/>
                  </a:lnTo>
                  <a:lnTo>
                    <a:pt x="0" y="33959"/>
                  </a:lnTo>
                </a:path>
              </a:pathLst>
            </a:custGeom>
            <a:ln w="28575" cmpd="sng">
              <a:solidFill>
                <a:srgbClr val="CA0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5850776" y="2242198"/>
              <a:ext cx="1217846" cy="33401"/>
            </a:xfrm>
            <a:custGeom>
              <a:avLst/>
              <a:gdLst>
                <a:gd name="connsiteX0" fmla="*/ 522951 w 522951"/>
                <a:gd name="connsiteY0" fmla="*/ 27167 h 33959"/>
                <a:gd name="connsiteX1" fmla="*/ 258080 w 522951"/>
                <a:gd name="connsiteY1" fmla="*/ 0 h 33959"/>
                <a:gd name="connsiteX2" fmla="*/ 0 w 522951"/>
                <a:gd name="connsiteY2" fmla="*/ 33959 h 33959"/>
                <a:gd name="connsiteX0" fmla="*/ 990862 w 990862"/>
                <a:gd name="connsiteY0" fmla="*/ 119584 h 119584"/>
                <a:gd name="connsiteX1" fmla="*/ 725991 w 990862"/>
                <a:gd name="connsiteY1" fmla="*/ 92417 h 119584"/>
                <a:gd name="connsiteX2" fmla="*/ 0 w 990862"/>
                <a:gd name="connsiteY2" fmla="*/ 0 h 119584"/>
                <a:gd name="connsiteX0" fmla="*/ 990862 w 990862"/>
                <a:gd name="connsiteY0" fmla="*/ 119584 h 119584"/>
                <a:gd name="connsiteX1" fmla="*/ 176195 w 990862"/>
                <a:gd name="connsiteY1" fmla="*/ 6662 h 119584"/>
                <a:gd name="connsiteX2" fmla="*/ 0 w 990862"/>
                <a:gd name="connsiteY2" fmla="*/ 0 h 119584"/>
                <a:gd name="connsiteX0" fmla="*/ 990862 w 990862"/>
                <a:gd name="connsiteY0" fmla="*/ 119584 h 119584"/>
                <a:gd name="connsiteX1" fmla="*/ 656173 w 990862"/>
                <a:gd name="connsiteY1" fmla="*/ 67607 h 119584"/>
                <a:gd name="connsiteX2" fmla="*/ 176195 w 990862"/>
                <a:gd name="connsiteY2" fmla="*/ 6662 h 119584"/>
                <a:gd name="connsiteX3" fmla="*/ 0 w 990862"/>
                <a:gd name="connsiteY3" fmla="*/ 0 h 119584"/>
                <a:gd name="connsiteX0" fmla="*/ 990862 w 990862"/>
                <a:gd name="connsiteY0" fmla="*/ 119584 h 119584"/>
                <a:gd name="connsiteX1" fmla="*/ 363730 w 990862"/>
                <a:gd name="connsiteY1" fmla="*/ 8933 h 119584"/>
                <a:gd name="connsiteX2" fmla="*/ 176195 w 990862"/>
                <a:gd name="connsiteY2" fmla="*/ 6662 h 119584"/>
                <a:gd name="connsiteX3" fmla="*/ 0 w 990862"/>
                <a:gd name="connsiteY3" fmla="*/ 0 h 119584"/>
                <a:gd name="connsiteX0" fmla="*/ 1137084 w 1137084"/>
                <a:gd name="connsiteY0" fmla="*/ 0 h 11212"/>
                <a:gd name="connsiteX1" fmla="*/ 363730 w 1137084"/>
                <a:gd name="connsiteY1" fmla="*/ 11212 h 11212"/>
                <a:gd name="connsiteX2" fmla="*/ 176195 w 1137084"/>
                <a:gd name="connsiteY2" fmla="*/ 8941 h 11212"/>
                <a:gd name="connsiteX3" fmla="*/ 0 w 1137084"/>
                <a:gd name="connsiteY3" fmla="*/ 2279 h 11212"/>
                <a:gd name="connsiteX0" fmla="*/ 1137084 w 1137084"/>
                <a:gd name="connsiteY0" fmla="*/ 0 h 11212"/>
                <a:gd name="connsiteX1" fmla="*/ 650324 w 1137084"/>
                <a:gd name="connsiteY1" fmla="*/ 6699 h 11212"/>
                <a:gd name="connsiteX2" fmla="*/ 363730 w 1137084"/>
                <a:gd name="connsiteY2" fmla="*/ 11212 h 11212"/>
                <a:gd name="connsiteX3" fmla="*/ 176195 w 1137084"/>
                <a:gd name="connsiteY3" fmla="*/ 8941 h 11212"/>
                <a:gd name="connsiteX4" fmla="*/ 0 w 1137084"/>
                <a:gd name="connsiteY4" fmla="*/ 2279 h 11212"/>
                <a:gd name="connsiteX0" fmla="*/ 1137084 w 1137084"/>
                <a:gd name="connsiteY0" fmla="*/ 15868 h 27080"/>
                <a:gd name="connsiteX1" fmla="*/ 749755 w 1137084"/>
                <a:gd name="connsiteY1" fmla="*/ 0 h 27080"/>
                <a:gd name="connsiteX2" fmla="*/ 363730 w 1137084"/>
                <a:gd name="connsiteY2" fmla="*/ 27080 h 27080"/>
                <a:gd name="connsiteX3" fmla="*/ 176195 w 1137084"/>
                <a:gd name="connsiteY3" fmla="*/ 24809 h 27080"/>
                <a:gd name="connsiteX4" fmla="*/ 0 w 1137084"/>
                <a:gd name="connsiteY4" fmla="*/ 18147 h 27080"/>
                <a:gd name="connsiteX0" fmla="*/ 1137084 w 1137084"/>
                <a:gd name="connsiteY0" fmla="*/ 15868 h 24809"/>
                <a:gd name="connsiteX1" fmla="*/ 749755 w 1137084"/>
                <a:gd name="connsiteY1" fmla="*/ 0 h 24809"/>
                <a:gd name="connsiteX2" fmla="*/ 363730 w 1137084"/>
                <a:gd name="connsiteY2" fmla="*/ 0 h 24809"/>
                <a:gd name="connsiteX3" fmla="*/ 176195 w 1137084"/>
                <a:gd name="connsiteY3" fmla="*/ 24809 h 24809"/>
                <a:gd name="connsiteX4" fmla="*/ 0 w 1137084"/>
                <a:gd name="connsiteY4" fmla="*/ 18147 h 24809"/>
                <a:gd name="connsiteX0" fmla="*/ 1166329 w 1166329"/>
                <a:gd name="connsiteY0" fmla="*/ 15868 h 24809"/>
                <a:gd name="connsiteX1" fmla="*/ 779000 w 1166329"/>
                <a:gd name="connsiteY1" fmla="*/ 0 h 24809"/>
                <a:gd name="connsiteX2" fmla="*/ 392975 w 1166329"/>
                <a:gd name="connsiteY2" fmla="*/ 0 h 24809"/>
                <a:gd name="connsiteX3" fmla="*/ 205440 w 1166329"/>
                <a:gd name="connsiteY3" fmla="*/ 24809 h 24809"/>
                <a:gd name="connsiteX4" fmla="*/ 0 w 1166329"/>
                <a:gd name="connsiteY4" fmla="*/ 9120 h 24809"/>
                <a:gd name="connsiteX0" fmla="*/ 1131235 w 1131235"/>
                <a:gd name="connsiteY0" fmla="*/ 11354 h 24809"/>
                <a:gd name="connsiteX1" fmla="*/ 779000 w 1131235"/>
                <a:gd name="connsiteY1" fmla="*/ 0 h 24809"/>
                <a:gd name="connsiteX2" fmla="*/ 392975 w 1131235"/>
                <a:gd name="connsiteY2" fmla="*/ 0 h 24809"/>
                <a:gd name="connsiteX3" fmla="*/ 205440 w 1131235"/>
                <a:gd name="connsiteY3" fmla="*/ 24809 h 24809"/>
                <a:gd name="connsiteX4" fmla="*/ 0 w 1131235"/>
                <a:gd name="connsiteY4" fmla="*/ 9120 h 24809"/>
                <a:gd name="connsiteX0" fmla="*/ 1148781 w 1148781"/>
                <a:gd name="connsiteY0" fmla="*/ 6841 h 24809"/>
                <a:gd name="connsiteX1" fmla="*/ 779000 w 1148781"/>
                <a:gd name="connsiteY1" fmla="*/ 0 h 24809"/>
                <a:gd name="connsiteX2" fmla="*/ 392975 w 1148781"/>
                <a:gd name="connsiteY2" fmla="*/ 0 h 24809"/>
                <a:gd name="connsiteX3" fmla="*/ 205440 w 1148781"/>
                <a:gd name="connsiteY3" fmla="*/ 24809 h 24809"/>
                <a:gd name="connsiteX4" fmla="*/ 0 w 1148781"/>
                <a:gd name="connsiteY4" fmla="*/ 9120 h 24809"/>
                <a:gd name="connsiteX0" fmla="*/ 1172177 w 1172177"/>
                <a:gd name="connsiteY0" fmla="*/ 11355 h 24809"/>
                <a:gd name="connsiteX1" fmla="*/ 779000 w 1172177"/>
                <a:gd name="connsiteY1" fmla="*/ 0 h 24809"/>
                <a:gd name="connsiteX2" fmla="*/ 392975 w 1172177"/>
                <a:gd name="connsiteY2" fmla="*/ 0 h 24809"/>
                <a:gd name="connsiteX3" fmla="*/ 205440 w 1172177"/>
                <a:gd name="connsiteY3" fmla="*/ 24809 h 24809"/>
                <a:gd name="connsiteX4" fmla="*/ 0 w 1172177"/>
                <a:gd name="connsiteY4" fmla="*/ 9120 h 2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77" h="24809">
                  <a:moveTo>
                    <a:pt x="1172177" y="11355"/>
                  </a:moveTo>
                  <a:lnTo>
                    <a:pt x="779000" y="0"/>
                  </a:lnTo>
                  <a:lnTo>
                    <a:pt x="392975" y="0"/>
                  </a:lnTo>
                  <a:lnTo>
                    <a:pt x="205440" y="24809"/>
                  </a:lnTo>
                  <a:lnTo>
                    <a:pt x="0" y="9120"/>
                  </a:lnTo>
                </a:path>
              </a:pathLst>
            </a:custGeom>
            <a:ln w="28575" cmpd="sng">
              <a:solidFill>
                <a:srgbClr val="CA0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Verification </a:t>
            </a:r>
            <a:r>
              <a:rPr lang="en-US" altLang="ja-JP" dirty="0" smtClean="0"/>
              <a:t>test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3600" dirty="0" smtClean="0"/>
              <a:t>Muon path length distribution</a:t>
            </a:r>
            <a:endParaRPr kumimoji="1" lang="ja-JP" altLang="en-US" sz="3600" dirty="0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77866" y="5580079"/>
            <a:ext cx="3910856" cy="370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ja-JP" altLang="en-US" dirty="0" smtClean="0">
                <a:latin typeface="Times"/>
                <a:cs typeface="Times"/>
              </a:rPr>
              <a:t>地形図からの水平読み取り誤差</a:t>
            </a:r>
            <a:r>
              <a:rPr lang="ja-JP" altLang="en-US" dirty="0" smtClean="0">
                <a:latin typeface="Times"/>
                <a:cs typeface="Times"/>
              </a:rPr>
              <a:t>：</a:t>
            </a:r>
            <a:r>
              <a:rPr lang="en-US" altLang="ja-JP" dirty="0" smtClean="0">
                <a:latin typeface="Times"/>
                <a:cs typeface="Times"/>
              </a:rPr>
              <a:t>±1.5m</a:t>
            </a:r>
            <a:endParaRPr kumimoji="1" lang="ja-JP" altLang="en-US" dirty="0" smtClean="0">
              <a:latin typeface="Times"/>
              <a:cs typeface="Time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77866" y="5191965"/>
            <a:ext cx="4014550" cy="370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ja-JP" altLang="en-US" dirty="0" smtClean="0">
                <a:latin typeface="Times"/>
                <a:cs typeface="Times"/>
              </a:rPr>
              <a:t>地形図作成時の等高線水平誤差：</a:t>
            </a:r>
            <a:r>
              <a:rPr kumimoji="1" lang="en-US" altLang="ja-JP" dirty="0" smtClean="0">
                <a:latin typeface="Times"/>
                <a:cs typeface="Times"/>
              </a:rPr>
              <a:t>±7.5m</a:t>
            </a:r>
            <a:endParaRPr kumimoji="1" lang="ja-JP" altLang="en-US" dirty="0" smtClean="0">
              <a:latin typeface="Times"/>
              <a:cs typeface="Time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63857" y="3866955"/>
            <a:ext cx="1895994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lang="en-US" altLang="ja-JP" sz="2000" dirty="0">
                <a:latin typeface="Times"/>
                <a:cs typeface="Times"/>
              </a:rPr>
              <a:t>a</a:t>
            </a:r>
            <a:r>
              <a:rPr kumimoji="1" lang="en-US" altLang="ja-JP" sz="2000" dirty="0" smtClean="0">
                <a:latin typeface="Times"/>
                <a:cs typeface="Times"/>
              </a:rPr>
              <a:t>zimuth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φ</a:t>
            </a:r>
            <a:r>
              <a:rPr lang="en-US" altLang="ja-JP" sz="2000" dirty="0" smtClean="0">
                <a:latin typeface="Times"/>
                <a:cs typeface="Times"/>
              </a:rPr>
              <a:t> [</a:t>
            </a:r>
            <a:r>
              <a:rPr lang="en-US" altLang="ja-JP" sz="2000" dirty="0" err="1" smtClean="0">
                <a:latin typeface="Times"/>
                <a:cs typeface="Times"/>
              </a:rPr>
              <a:t>mrad</a:t>
            </a:r>
            <a:r>
              <a:rPr lang="en-US" altLang="ja-JP" sz="2000" dirty="0" smtClean="0">
                <a:latin typeface="Times"/>
                <a:cs typeface="Times"/>
              </a:rPr>
              <a:t>]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811514" y="2635865"/>
            <a:ext cx="2024234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elevation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θ</a:t>
            </a:r>
            <a:r>
              <a:rPr lang="en-US" altLang="ja-JP" sz="2000" dirty="0" smtClean="0">
                <a:latin typeface="Times"/>
                <a:cs typeface="Times"/>
              </a:rPr>
              <a:t> [</a:t>
            </a:r>
            <a:r>
              <a:rPr lang="en-US" altLang="ja-JP" sz="2000" dirty="0" err="1" smtClean="0">
                <a:latin typeface="Times"/>
                <a:cs typeface="Times"/>
              </a:rPr>
              <a:t>mrad</a:t>
            </a:r>
            <a:r>
              <a:rPr lang="en-US" altLang="ja-JP" sz="2000" dirty="0" smtClean="0">
                <a:latin typeface="Times"/>
                <a:cs typeface="Times"/>
              </a:rPr>
              <a:t>]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8039236" y="7708716"/>
            <a:ext cx="7828086" cy="1570751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lang="ja-JP" altLang="en-US" sz="2400" dirty="0" smtClean="0">
                <a:latin typeface="Times"/>
                <a:cs typeface="Times"/>
              </a:rPr>
              <a:t>空や薄い岩盤を含まない領域を使って解析するために、</a:t>
            </a:r>
            <a:endParaRPr lang="en-US" altLang="ja-JP" sz="2400" dirty="0" smtClean="0">
              <a:latin typeface="Times"/>
              <a:cs typeface="Times"/>
            </a:endParaRPr>
          </a:p>
          <a:p>
            <a:r>
              <a:rPr lang="ja-JP" altLang="ja-JP" sz="2400" dirty="0">
                <a:latin typeface="Times"/>
                <a:cs typeface="Times"/>
              </a:rPr>
              <a:t>　</a:t>
            </a:r>
            <a:r>
              <a:rPr lang="ja-JP" altLang="en-US" sz="2400" dirty="0" smtClean="0">
                <a:latin typeface="Times"/>
                <a:cs typeface="Times"/>
              </a:rPr>
              <a:t>仰角　</a:t>
            </a:r>
            <a:r>
              <a:rPr lang="en-US" altLang="ja-JP" sz="2400" dirty="0" smtClean="0">
                <a:latin typeface="Times"/>
                <a:cs typeface="Times"/>
              </a:rPr>
              <a:t>166±55 </a:t>
            </a:r>
            <a:r>
              <a:rPr lang="en-US" altLang="ja-JP" sz="2400" dirty="0" err="1" smtClean="0">
                <a:latin typeface="Times"/>
                <a:cs typeface="Times"/>
              </a:rPr>
              <a:t>mRad</a:t>
            </a:r>
            <a:r>
              <a:rPr lang="ja-JP" altLang="en-US" sz="2400" dirty="0" smtClean="0">
                <a:latin typeface="Times"/>
                <a:cs typeface="Times"/>
              </a:rPr>
              <a:t>、　</a:t>
            </a:r>
            <a:r>
              <a:rPr lang="en-US" altLang="ja-JP" sz="2400" dirty="0" smtClean="0">
                <a:latin typeface="Times"/>
                <a:cs typeface="Times"/>
              </a:rPr>
              <a:t>222±55 </a:t>
            </a:r>
            <a:r>
              <a:rPr lang="en-US" altLang="ja-JP" sz="2400" dirty="0" err="1" smtClean="0">
                <a:latin typeface="Times"/>
                <a:cs typeface="Times"/>
              </a:rPr>
              <a:t>mRad</a:t>
            </a:r>
            <a:endParaRPr lang="en-US" altLang="ja-JP" sz="2400" dirty="0" smtClean="0">
              <a:latin typeface="Times"/>
              <a:cs typeface="Times"/>
            </a:endParaRPr>
          </a:p>
          <a:p>
            <a:r>
              <a:rPr lang="ja-JP" altLang="en-US" sz="2400" dirty="0" smtClean="0">
                <a:latin typeface="Times"/>
                <a:cs typeface="Times"/>
              </a:rPr>
              <a:t>　（ただし方位角</a:t>
            </a:r>
            <a:r>
              <a:rPr lang="en-US" altLang="ja-JP" sz="2400" dirty="0" smtClean="0">
                <a:latin typeface="Times"/>
                <a:cs typeface="Times"/>
              </a:rPr>
              <a:t>  -55±55〜556±55 </a:t>
            </a:r>
            <a:r>
              <a:rPr lang="en-US" altLang="ja-JP" sz="2400" dirty="0" err="1" smtClean="0">
                <a:latin typeface="Times"/>
                <a:cs typeface="Times"/>
              </a:rPr>
              <a:t>mRad</a:t>
            </a:r>
            <a:r>
              <a:rPr lang="ja-JP" altLang="en-US" sz="2400" dirty="0" smtClean="0">
                <a:latin typeface="Times"/>
                <a:cs typeface="Times"/>
              </a:rPr>
              <a:t>）</a:t>
            </a:r>
            <a:endParaRPr lang="en-US" altLang="ja-JP" sz="2400" dirty="0" smtClean="0">
              <a:latin typeface="Times"/>
              <a:cs typeface="Times"/>
            </a:endParaRPr>
          </a:p>
          <a:p>
            <a:r>
              <a:rPr kumimoji="1" lang="ja-JP" altLang="en-US" sz="2400" dirty="0" smtClean="0">
                <a:latin typeface="Times"/>
                <a:cs typeface="Times"/>
              </a:rPr>
              <a:t>の角度領域を選んだ。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79873" y="7202087"/>
            <a:ext cx="464562" cy="401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0 m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57059" y="7193896"/>
            <a:ext cx="849283" cy="401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1000 m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25" name="直線矢印コネクタ 24"/>
          <p:cNvCxnSpPr>
            <a:stCxn id="8" idx="2"/>
          </p:cNvCxnSpPr>
          <p:nvPr/>
        </p:nvCxnSpPr>
        <p:spPr>
          <a:xfrm>
            <a:off x="2412154" y="7603287"/>
            <a:ext cx="147273" cy="10295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24" idx="2"/>
          </p:cNvCxnSpPr>
          <p:nvPr/>
        </p:nvCxnSpPr>
        <p:spPr>
          <a:xfrm>
            <a:off x="4581701" y="7595096"/>
            <a:ext cx="255058" cy="9209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382416" y="7214902"/>
            <a:ext cx="849283" cy="401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2000 m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30" name="直線矢印コネクタ 29"/>
          <p:cNvCxnSpPr>
            <a:stCxn id="29" idx="2"/>
          </p:cNvCxnSpPr>
          <p:nvPr/>
        </p:nvCxnSpPr>
        <p:spPr>
          <a:xfrm flipH="1">
            <a:off x="6588553" y="7616102"/>
            <a:ext cx="218505" cy="15568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388797" y="7192110"/>
            <a:ext cx="849283" cy="401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3000 m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33" name="直線矢印コネクタ 32"/>
          <p:cNvCxnSpPr>
            <a:stCxn id="32" idx="2"/>
          </p:cNvCxnSpPr>
          <p:nvPr/>
        </p:nvCxnSpPr>
        <p:spPr>
          <a:xfrm flipH="1">
            <a:off x="8632313" y="7593310"/>
            <a:ext cx="181126" cy="17402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図 1" descr="有珠経路長マップrev3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t="28133" r="9952" b="35326"/>
          <a:stretch/>
        </p:blipFill>
        <p:spPr>
          <a:xfrm>
            <a:off x="778933" y="1991740"/>
            <a:ext cx="7399867" cy="1676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6200000">
            <a:off x="8080999" y="2540466"/>
            <a:ext cx="1724802" cy="401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Path length</a:t>
            </a:r>
            <a:r>
              <a:rPr kumimoji="1" lang="en-US" altLang="ja-JP" sz="2000" dirty="0" smtClean="0">
                <a:latin typeface="Times"/>
                <a:cs typeface="Times"/>
              </a:rPr>
              <a:t>[m]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94926" y="1651205"/>
            <a:ext cx="884850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err="1" smtClean="0">
                <a:latin typeface="Times"/>
                <a:cs typeface="Times"/>
              </a:rPr>
              <a:t>Oo-Usu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846522" y="1626386"/>
            <a:ext cx="1397685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err="1" smtClean="0">
                <a:latin typeface="Times"/>
                <a:cs typeface="Times"/>
              </a:rPr>
              <a:t>Usu-Shinzan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9657983" y="2745448"/>
            <a:ext cx="3589866" cy="12732"/>
          </a:xfrm>
          <a:prstGeom prst="line">
            <a:avLst/>
          </a:prstGeom>
          <a:ln w="762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図形グループ 15"/>
          <p:cNvGrpSpPr/>
          <p:nvPr/>
        </p:nvGrpSpPr>
        <p:grpSpPr>
          <a:xfrm>
            <a:off x="635249" y="3619326"/>
            <a:ext cx="7247689" cy="401200"/>
            <a:chOff x="635249" y="3879718"/>
            <a:chExt cx="7247689" cy="401200"/>
          </a:xfrm>
          <a:noFill/>
        </p:grpSpPr>
        <p:sp>
          <p:nvSpPr>
            <p:cNvPr id="9" name="テキスト ボックス 8"/>
            <p:cNvSpPr txBox="1"/>
            <p:nvPr/>
          </p:nvSpPr>
          <p:spPr>
            <a:xfrm>
              <a:off x="1722468" y="3879718"/>
              <a:ext cx="54283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-400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35249" y="3879718"/>
              <a:ext cx="54283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-600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881777" y="3879718"/>
              <a:ext cx="54283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-200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155259" y="3879718"/>
              <a:ext cx="200943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184836" y="3879718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200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305176" y="3879718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400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425514" y="3879718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600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</p:grpSp>
      <p:grpSp>
        <p:nvGrpSpPr>
          <p:cNvPr id="14" name="図形グループ 13"/>
          <p:cNvGrpSpPr/>
          <p:nvPr/>
        </p:nvGrpSpPr>
        <p:grpSpPr>
          <a:xfrm>
            <a:off x="8219510" y="1830978"/>
            <a:ext cx="585664" cy="1973059"/>
            <a:chOff x="8219510" y="2040571"/>
            <a:chExt cx="585664" cy="1973059"/>
          </a:xfrm>
          <a:noFill/>
        </p:grpSpPr>
        <p:sp>
          <p:nvSpPr>
            <p:cNvPr id="31" name="テキスト ボックス 30"/>
            <p:cNvSpPr txBox="1"/>
            <p:nvPr/>
          </p:nvSpPr>
          <p:spPr>
            <a:xfrm>
              <a:off x="8219510" y="2040571"/>
              <a:ext cx="58566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3000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8219510" y="2564524"/>
              <a:ext cx="58566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000" dirty="0">
                  <a:latin typeface="Times"/>
                  <a:cs typeface="Times"/>
                </a:rPr>
                <a:t>2</a:t>
              </a:r>
              <a:r>
                <a:rPr kumimoji="1" lang="en-US" altLang="ja-JP" sz="2000" dirty="0" smtClean="0">
                  <a:latin typeface="Times"/>
                  <a:cs typeface="Times"/>
                </a:rPr>
                <a:t>000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219510" y="3088477"/>
              <a:ext cx="58566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000" dirty="0" smtClean="0">
                  <a:latin typeface="Times"/>
                  <a:cs typeface="Times"/>
                </a:rPr>
                <a:t>1</a:t>
              </a:r>
              <a:r>
                <a:rPr kumimoji="1" lang="en-US" altLang="ja-JP" sz="2000" dirty="0" smtClean="0">
                  <a:latin typeface="Times"/>
                  <a:cs typeface="Times"/>
                </a:rPr>
                <a:t>000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219510" y="3612430"/>
              <a:ext cx="200943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397327" y="2155879"/>
            <a:ext cx="457424" cy="1605084"/>
            <a:chOff x="346528" y="2365472"/>
            <a:chExt cx="457424" cy="1605084"/>
          </a:xfrm>
          <a:noFill/>
        </p:grpSpPr>
        <p:sp>
          <p:nvSpPr>
            <p:cNvPr id="27" name="テキスト ボックス 26"/>
            <p:cNvSpPr txBox="1"/>
            <p:nvPr/>
          </p:nvSpPr>
          <p:spPr>
            <a:xfrm>
              <a:off x="346528" y="2365472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300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46528" y="2967414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000" dirty="0" smtClean="0">
                  <a:latin typeface="Times"/>
                  <a:cs typeface="Times"/>
                </a:rPr>
                <a:t>200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46528" y="3569356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100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</p:grpSp>
      <p:sp>
        <p:nvSpPr>
          <p:cNvPr id="65" name="テキスト ボックス 64"/>
          <p:cNvSpPr txBox="1"/>
          <p:nvPr/>
        </p:nvSpPr>
        <p:spPr>
          <a:xfrm>
            <a:off x="4764238" y="2818015"/>
            <a:ext cx="1150549" cy="524311"/>
          </a:xfrm>
          <a:prstGeom prst="rect">
            <a:avLst/>
          </a:prstGeom>
          <a:noFill/>
        </p:spPr>
        <p:txBody>
          <a:bodyPr wrap="square" lIns="36000" tIns="46800" rIns="36000" rtlCol="0">
            <a:spAutoFit/>
          </a:bodyPr>
          <a:lstStyle/>
          <a:p>
            <a:r>
              <a:rPr lang="en-US" altLang="ja-JP" sz="2800" dirty="0" smtClean="0"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Times"/>
                <a:cs typeface="Times"/>
              </a:rPr>
              <a:t>&gt; 1 km</a:t>
            </a:r>
            <a:endParaRPr kumimoji="1" lang="ja-JP" altLang="en-US" sz="2800" dirty="0" smtClean="0">
              <a:effectLst>
                <a:glow rad="101600">
                  <a:schemeClr val="bg1">
                    <a:alpha val="70000"/>
                  </a:schemeClr>
                </a:glow>
              </a:effectLst>
              <a:latin typeface="Times"/>
              <a:cs typeface="Times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241918" y="2202795"/>
            <a:ext cx="1048656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Times"/>
                <a:cs typeface="Times"/>
              </a:rPr>
              <a:t>Open sky</a:t>
            </a:r>
            <a:endParaRPr kumimoji="1" lang="ja-JP" altLang="en-US" sz="2000" dirty="0" smtClean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7" name="フリーフォーム 66"/>
          <p:cNvSpPr/>
          <p:nvPr/>
        </p:nvSpPr>
        <p:spPr>
          <a:xfrm>
            <a:off x="862054" y="2649160"/>
            <a:ext cx="6786880" cy="966260"/>
          </a:xfrm>
          <a:custGeom>
            <a:avLst/>
            <a:gdLst>
              <a:gd name="connsiteX0" fmla="*/ 6786880 w 6786880"/>
              <a:gd name="connsiteY0" fmla="*/ 62020 h 966260"/>
              <a:gd name="connsiteX1" fmla="*/ 6309360 w 6786880"/>
              <a:gd name="connsiteY1" fmla="*/ 51860 h 966260"/>
              <a:gd name="connsiteX2" fmla="*/ 5689600 w 6786880"/>
              <a:gd name="connsiteY2" fmla="*/ 11220 h 966260"/>
              <a:gd name="connsiteX3" fmla="*/ 4267200 w 6786880"/>
              <a:gd name="connsiteY3" fmla="*/ 1060 h 966260"/>
              <a:gd name="connsiteX4" fmla="*/ 3606800 w 6786880"/>
              <a:gd name="connsiteY4" fmla="*/ 31540 h 966260"/>
              <a:gd name="connsiteX5" fmla="*/ 2834640 w 6786880"/>
              <a:gd name="connsiteY5" fmla="*/ 92500 h 966260"/>
              <a:gd name="connsiteX6" fmla="*/ 2428240 w 6786880"/>
              <a:gd name="connsiteY6" fmla="*/ 143300 h 966260"/>
              <a:gd name="connsiteX7" fmla="*/ 2062480 w 6786880"/>
              <a:gd name="connsiteY7" fmla="*/ 265220 h 966260"/>
              <a:gd name="connsiteX8" fmla="*/ 1280160 w 6786880"/>
              <a:gd name="connsiteY8" fmla="*/ 600500 h 966260"/>
              <a:gd name="connsiteX9" fmla="*/ 0 w 6786880"/>
              <a:gd name="connsiteY9" fmla="*/ 966260 h 9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86880" h="966260">
                <a:moveTo>
                  <a:pt x="6786880" y="62020"/>
                </a:moveTo>
                <a:cubicBezTo>
                  <a:pt x="6639560" y="61173"/>
                  <a:pt x="6492240" y="60327"/>
                  <a:pt x="6309360" y="51860"/>
                </a:cubicBezTo>
                <a:cubicBezTo>
                  <a:pt x="6126480" y="43393"/>
                  <a:pt x="6029960" y="19687"/>
                  <a:pt x="5689600" y="11220"/>
                </a:cubicBezTo>
                <a:cubicBezTo>
                  <a:pt x="5349240" y="2753"/>
                  <a:pt x="4614333" y="-2327"/>
                  <a:pt x="4267200" y="1060"/>
                </a:cubicBezTo>
                <a:cubicBezTo>
                  <a:pt x="3920067" y="4447"/>
                  <a:pt x="3845560" y="16300"/>
                  <a:pt x="3606800" y="31540"/>
                </a:cubicBezTo>
                <a:cubicBezTo>
                  <a:pt x="3368040" y="46780"/>
                  <a:pt x="3031067" y="73873"/>
                  <a:pt x="2834640" y="92500"/>
                </a:cubicBezTo>
                <a:cubicBezTo>
                  <a:pt x="2638213" y="111127"/>
                  <a:pt x="2556933" y="114513"/>
                  <a:pt x="2428240" y="143300"/>
                </a:cubicBezTo>
                <a:cubicBezTo>
                  <a:pt x="2299547" y="172087"/>
                  <a:pt x="2253827" y="189020"/>
                  <a:pt x="2062480" y="265220"/>
                </a:cubicBezTo>
                <a:cubicBezTo>
                  <a:pt x="1871133" y="341420"/>
                  <a:pt x="1623907" y="483660"/>
                  <a:pt x="1280160" y="600500"/>
                </a:cubicBezTo>
                <a:cubicBezTo>
                  <a:pt x="936413" y="717340"/>
                  <a:pt x="0" y="966260"/>
                  <a:pt x="0" y="966260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下矢印 67"/>
          <p:cNvSpPr/>
          <p:nvPr/>
        </p:nvSpPr>
        <p:spPr>
          <a:xfrm>
            <a:off x="4427827" y="2663460"/>
            <a:ext cx="335280" cy="873760"/>
          </a:xfrm>
          <a:prstGeom prst="downArrow">
            <a:avLst>
              <a:gd name="adj1" fmla="val 50000"/>
              <a:gd name="adj2" fmla="val 527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02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 animBg="1"/>
      <p:bldP spid="78" grpId="0" animBg="1"/>
      <p:bldP spid="79" grpId="0" animBg="1"/>
      <p:bldP spid="11" grpId="0"/>
      <p:bldP spid="12" grpId="0"/>
      <p:bldP spid="5" grpId="0"/>
      <p:bldP spid="10" grpId="0"/>
      <p:bldP spid="36" grpId="0"/>
      <p:bldP spid="65" grpId="1"/>
      <p:bldP spid="83" grpId="0"/>
      <p:bldP spid="67" grpId="0" animBg="1"/>
      <p:bldP spid="6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45" y="2034042"/>
            <a:ext cx="6807200" cy="1612900"/>
          </a:xfrm>
          <a:prstGeom prst="rect">
            <a:avLst/>
          </a:prstGeom>
        </p:spPr>
      </p:pic>
      <p:grpSp>
        <p:nvGrpSpPr>
          <p:cNvPr id="22" name="図形グループ 21"/>
          <p:cNvGrpSpPr/>
          <p:nvPr/>
        </p:nvGrpSpPr>
        <p:grpSpPr>
          <a:xfrm>
            <a:off x="575227" y="7851034"/>
            <a:ext cx="8691455" cy="2223120"/>
            <a:chOff x="452545" y="2025263"/>
            <a:chExt cx="8691455" cy="2223120"/>
          </a:xfrm>
        </p:grpSpPr>
        <p:pic>
          <p:nvPicPr>
            <p:cNvPr id="7" name="図 6" descr="有珠経路長マップrev2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97" t="25477" r="13150" b="27776"/>
            <a:stretch/>
          </p:blipFill>
          <p:spPr>
            <a:xfrm>
              <a:off x="452545" y="2025263"/>
              <a:ext cx="8691455" cy="2223120"/>
            </a:xfrm>
            <a:prstGeom prst="rect">
              <a:avLst/>
            </a:prstGeom>
          </p:spPr>
        </p:pic>
        <p:sp>
          <p:nvSpPr>
            <p:cNvPr id="20" name="フリーフォーム 19"/>
            <p:cNvSpPr/>
            <p:nvPr/>
          </p:nvSpPr>
          <p:spPr>
            <a:xfrm>
              <a:off x="4665809" y="2220912"/>
              <a:ext cx="543325" cy="45719"/>
            </a:xfrm>
            <a:custGeom>
              <a:avLst/>
              <a:gdLst>
                <a:gd name="connsiteX0" fmla="*/ 522951 w 522951"/>
                <a:gd name="connsiteY0" fmla="*/ 27167 h 33959"/>
                <a:gd name="connsiteX1" fmla="*/ 258080 w 522951"/>
                <a:gd name="connsiteY1" fmla="*/ 0 h 33959"/>
                <a:gd name="connsiteX2" fmla="*/ 0 w 522951"/>
                <a:gd name="connsiteY2" fmla="*/ 33959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51" h="33959">
                  <a:moveTo>
                    <a:pt x="522951" y="27167"/>
                  </a:moveTo>
                  <a:lnTo>
                    <a:pt x="258080" y="0"/>
                  </a:lnTo>
                  <a:lnTo>
                    <a:pt x="0" y="33959"/>
                  </a:lnTo>
                </a:path>
              </a:pathLst>
            </a:custGeom>
            <a:ln w="28575" cmpd="sng">
              <a:solidFill>
                <a:srgbClr val="CA0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5850776" y="2242198"/>
              <a:ext cx="1217846" cy="33401"/>
            </a:xfrm>
            <a:custGeom>
              <a:avLst/>
              <a:gdLst>
                <a:gd name="connsiteX0" fmla="*/ 522951 w 522951"/>
                <a:gd name="connsiteY0" fmla="*/ 27167 h 33959"/>
                <a:gd name="connsiteX1" fmla="*/ 258080 w 522951"/>
                <a:gd name="connsiteY1" fmla="*/ 0 h 33959"/>
                <a:gd name="connsiteX2" fmla="*/ 0 w 522951"/>
                <a:gd name="connsiteY2" fmla="*/ 33959 h 33959"/>
                <a:gd name="connsiteX0" fmla="*/ 990862 w 990862"/>
                <a:gd name="connsiteY0" fmla="*/ 119584 h 119584"/>
                <a:gd name="connsiteX1" fmla="*/ 725991 w 990862"/>
                <a:gd name="connsiteY1" fmla="*/ 92417 h 119584"/>
                <a:gd name="connsiteX2" fmla="*/ 0 w 990862"/>
                <a:gd name="connsiteY2" fmla="*/ 0 h 119584"/>
                <a:gd name="connsiteX0" fmla="*/ 990862 w 990862"/>
                <a:gd name="connsiteY0" fmla="*/ 119584 h 119584"/>
                <a:gd name="connsiteX1" fmla="*/ 176195 w 990862"/>
                <a:gd name="connsiteY1" fmla="*/ 6662 h 119584"/>
                <a:gd name="connsiteX2" fmla="*/ 0 w 990862"/>
                <a:gd name="connsiteY2" fmla="*/ 0 h 119584"/>
                <a:gd name="connsiteX0" fmla="*/ 990862 w 990862"/>
                <a:gd name="connsiteY0" fmla="*/ 119584 h 119584"/>
                <a:gd name="connsiteX1" fmla="*/ 656173 w 990862"/>
                <a:gd name="connsiteY1" fmla="*/ 67607 h 119584"/>
                <a:gd name="connsiteX2" fmla="*/ 176195 w 990862"/>
                <a:gd name="connsiteY2" fmla="*/ 6662 h 119584"/>
                <a:gd name="connsiteX3" fmla="*/ 0 w 990862"/>
                <a:gd name="connsiteY3" fmla="*/ 0 h 119584"/>
                <a:gd name="connsiteX0" fmla="*/ 990862 w 990862"/>
                <a:gd name="connsiteY0" fmla="*/ 119584 h 119584"/>
                <a:gd name="connsiteX1" fmla="*/ 363730 w 990862"/>
                <a:gd name="connsiteY1" fmla="*/ 8933 h 119584"/>
                <a:gd name="connsiteX2" fmla="*/ 176195 w 990862"/>
                <a:gd name="connsiteY2" fmla="*/ 6662 h 119584"/>
                <a:gd name="connsiteX3" fmla="*/ 0 w 990862"/>
                <a:gd name="connsiteY3" fmla="*/ 0 h 119584"/>
                <a:gd name="connsiteX0" fmla="*/ 1137084 w 1137084"/>
                <a:gd name="connsiteY0" fmla="*/ 0 h 11212"/>
                <a:gd name="connsiteX1" fmla="*/ 363730 w 1137084"/>
                <a:gd name="connsiteY1" fmla="*/ 11212 h 11212"/>
                <a:gd name="connsiteX2" fmla="*/ 176195 w 1137084"/>
                <a:gd name="connsiteY2" fmla="*/ 8941 h 11212"/>
                <a:gd name="connsiteX3" fmla="*/ 0 w 1137084"/>
                <a:gd name="connsiteY3" fmla="*/ 2279 h 11212"/>
                <a:gd name="connsiteX0" fmla="*/ 1137084 w 1137084"/>
                <a:gd name="connsiteY0" fmla="*/ 0 h 11212"/>
                <a:gd name="connsiteX1" fmla="*/ 650324 w 1137084"/>
                <a:gd name="connsiteY1" fmla="*/ 6699 h 11212"/>
                <a:gd name="connsiteX2" fmla="*/ 363730 w 1137084"/>
                <a:gd name="connsiteY2" fmla="*/ 11212 h 11212"/>
                <a:gd name="connsiteX3" fmla="*/ 176195 w 1137084"/>
                <a:gd name="connsiteY3" fmla="*/ 8941 h 11212"/>
                <a:gd name="connsiteX4" fmla="*/ 0 w 1137084"/>
                <a:gd name="connsiteY4" fmla="*/ 2279 h 11212"/>
                <a:gd name="connsiteX0" fmla="*/ 1137084 w 1137084"/>
                <a:gd name="connsiteY0" fmla="*/ 15868 h 27080"/>
                <a:gd name="connsiteX1" fmla="*/ 749755 w 1137084"/>
                <a:gd name="connsiteY1" fmla="*/ 0 h 27080"/>
                <a:gd name="connsiteX2" fmla="*/ 363730 w 1137084"/>
                <a:gd name="connsiteY2" fmla="*/ 27080 h 27080"/>
                <a:gd name="connsiteX3" fmla="*/ 176195 w 1137084"/>
                <a:gd name="connsiteY3" fmla="*/ 24809 h 27080"/>
                <a:gd name="connsiteX4" fmla="*/ 0 w 1137084"/>
                <a:gd name="connsiteY4" fmla="*/ 18147 h 27080"/>
                <a:gd name="connsiteX0" fmla="*/ 1137084 w 1137084"/>
                <a:gd name="connsiteY0" fmla="*/ 15868 h 24809"/>
                <a:gd name="connsiteX1" fmla="*/ 749755 w 1137084"/>
                <a:gd name="connsiteY1" fmla="*/ 0 h 24809"/>
                <a:gd name="connsiteX2" fmla="*/ 363730 w 1137084"/>
                <a:gd name="connsiteY2" fmla="*/ 0 h 24809"/>
                <a:gd name="connsiteX3" fmla="*/ 176195 w 1137084"/>
                <a:gd name="connsiteY3" fmla="*/ 24809 h 24809"/>
                <a:gd name="connsiteX4" fmla="*/ 0 w 1137084"/>
                <a:gd name="connsiteY4" fmla="*/ 18147 h 24809"/>
                <a:gd name="connsiteX0" fmla="*/ 1166329 w 1166329"/>
                <a:gd name="connsiteY0" fmla="*/ 15868 h 24809"/>
                <a:gd name="connsiteX1" fmla="*/ 779000 w 1166329"/>
                <a:gd name="connsiteY1" fmla="*/ 0 h 24809"/>
                <a:gd name="connsiteX2" fmla="*/ 392975 w 1166329"/>
                <a:gd name="connsiteY2" fmla="*/ 0 h 24809"/>
                <a:gd name="connsiteX3" fmla="*/ 205440 w 1166329"/>
                <a:gd name="connsiteY3" fmla="*/ 24809 h 24809"/>
                <a:gd name="connsiteX4" fmla="*/ 0 w 1166329"/>
                <a:gd name="connsiteY4" fmla="*/ 9120 h 24809"/>
                <a:gd name="connsiteX0" fmla="*/ 1131235 w 1131235"/>
                <a:gd name="connsiteY0" fmla="*/ 11354 h 24809"/>
                <a:gd name="connsiteX1" fmla="*/ 779000 w 1131235"/>
                <a:gd name="connsiteY1" fmla="*/ 0 h 24809"/>
                <a:gd name="connsiteX2" fmla="*/ 392975 w 1131235"/>
                <a:gd name="connsiteY2" fmla="*/ 0 h 24809"/>
                <a:gd name="connsiteX3" fmla="*/ 205440 w 1131235"/>
                <a:gd name="connsiteY3" fmla="*/ 24809 h 24809"/>
                <a:gd name="connsiteX4" fmla="*/ 0 w 1131235"/>
                <a:gd name="connsiteY4" fmla="*/ 9120 h 24809"/>
                <a:gd name="connsiteX0" fmla="*/ 1148781 w 1148781"/>
                <a:gd name="connsiteY0" fmla="*/ 6841 h 24809"/>
                <a:gd name="connsiteX1" fmla="*/ 779000 w 1148781"/>
                <a:gd name="connsiteY1" fmla="*/ 0 h 24809"/>
                <a:gd name="connsiteX2" fmla="*/ 392975 w 1148781"/>
                <a:gd name="connsiteY2" fmla="*/ 0 h 24809"/>
                <a:gd name="connsiteX3" fmla="*/ 205440 w 1148781"/>
                <a:gd name="connsiteY3" fmla="*/ 24809 h 24809"/>
                <a:gd name="connsiteX4" fmla="*/ 0 w 1148781"/>
                <a:gd name="connsiteY4" fmla="*/ 9120 h 24809"/>
                <a:gd name="connsiteX0" fmla="*/ 1172177 w 1172177"/>
                <a:gd name="connsiteY0" fmla="*/ 11355 h 24809"/>
                <a:gd name="connsiteX1" fmla="*/ 779000 w 1172177"/>
                <a:gd name="connsiteY1" fmla="*/ 0 h 24809"/>
                <a:gd name="connsiteX2" fmla="*/ 392975 w 1172177"/>
                <a:gd name="connsiteY2" fmla="*/ 0 h 24809"/>
                <a:gd name="connsiteX3" fmla="*/ 205440 w 1172177"/>
                <a:gd name="connsiteY3" fmla="*/ 24809 h 24809"/>
                <a:gd name="connsiteX4" fmla="*/ 0 w 1172177"/>
                <a:gd name="connsiteY4" fmla="*/ 9120 h 2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77" h="24809">
                  <a:moveTo>
                    <a:pt x="1172177" y="11355"/>
                  </a:moveTo>
                  <a:lnTo>
                    <a:pt x="779000" y="0"/>
                  </a:lnTo>
                  <a:lnTo>
                    <a:pt x="392975" y="0"/>
                  </a:lnTo>
                  <a:lnTo>
                    <a:pt x="205440" y="24809"/>
                  </a:lnTo>
                  <a:lnTo>
                    <a:pt x="0" y="9120"/>
                  </a:lnTo>
                </a:path>
              </a:pathLst>
            </a:custGeom>
            <a:ln w="28575" cmpd="sng">
              <a:solidFill>
                <a:srgbClr val="CA0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Results</a:t>
            </a:r>
            <a:br>
              <a:rPr lang="en-US" altLang="ja-JP" dirty="0" smtClean="0"/>
            </a:br>
            <a:r>
              <a:rPr lang="en-US" altLang="ja-JP" sz="3600" dirty="0" smtClean="0"/>
              <a:t>raw data from conventional 2-layer detector</a:t>
            </a:r>
            <a:endParaRPr kumimoji="1" lang="ja-JP" altLang="en-US" sz="3600" dirty="0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77866" y="5580079"/>
            <a:ext cx="3910856" cy="370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ja-JP" altLang="en-US" dirty="0" smtClean="0">
                <a:latin typeface="Times"/>
                <a:cs typeface="Times"/>
              </a:rPr>
              <a:t>地形図からの水平読み取り誤差</a:t>
            </a:r>
            <a:r>
              <a:rPr lang="ja-JP" altLang="en-US" dirty="0" smtClean="0">
                <a:latin typeface="Times"/>
                <a:cs typeface="Times"/>
              </a:rPr>
              <a:t>：</a:t>
            </a:r>
            <a:r>
              <a:rPr lang="en-US" altLang="ja-JP" dirty="0" smtClean="0">
                <a:latin typeface="Times"/>
                <a:cs typeface="Times"/>
              </a:rPr>
              <a:t>±1.5m</a:t>
            </a:r>
            <a:endParaRPr kumimoji="1" lang="ja-JP" altLang="en-US" dirty="0" smtClean="0">
              <a:latin typeface="Times"/>
              <a:cs typeface="Time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77866" y="5191965"/>
            <a:ext cx="4014550" cy="370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ja-JP" altLang="en-US" dirty="0" smtClean="0">
                <a:latin typeface="Times"/>
                <a:cs typeface="Times"/>
              </a:rPr>
              <a:t>地形図作成時の等高線水平誤差：</a:t>
            </a:r>
            <a:r>
              <a:rPr kumimoji="1" lang="en-US" altLang="ja-JP" dirty="0" smtClean="0">
                <a:latin typeface="Times"/>
                <a:cs typeface="Times"/>
              </a:rPr>
              <a:t>±7.5m</a:t>
            </a:r>
            <a:endParaRPr kumimoji="1" lang="ja-JP" altLang="en-US" dirty="0" smtClean="0">
              <a:latin typeface="Times"/>
              <a:cs typeface="Time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63857" y="3866955"/>
            <a:ext cx="1895994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lang="en-US" altLang="ja-JP" sz="2000" dirty="0">
                <a:latin typeface="Times"/>
                <a:cs typeface="Times"/>
              </a:rPr>
              <a:t>a</a:t>
            </a:r>
            <a:r>
              <a:rPr kumimoji="1" lang="en-US" altLang="ja-JP" sz="2000" dirty="0" smtClean="0">
                <a:latin typeface="Times"/>
                <a:cs typeface="Times"/>
              </a:rPr>
              <a:t>zimuth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φ</a:t>
            </a:r>
            <a:r>
              <a:rPr lang="en-US" altLang="ja-JP" sz="2000" dirty="0" smtClean="0">
                <a:latin typeface="Times"/>
                <a:cs typeface="Times"/>
              </a:rPr>
              <a:t> [</a:t>
            </a:r>
            <a:r>
              <a:rPr lang="en-US" altLang="ja-JP" sz="2000" dirty="0" err="1" smtClean="0">
                <a:latin typeface="Times"/>
                <a:cs typeface="Times"/>
              </a:rPr>
              <a:t>mrad</a:t>
            </a:r>
            <a:r>
              <a:rPr lang="en-US" altLang="ja-JP" sz="2000" dirty="0" smtClean="0">
                <a:latin typeface="Times"/>
                <a:cs typeface="Times"/>
              </a:rPr>
              <a:t>]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811514" y="2635865"/>
            <a:ext cx="2024234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elevation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θ</a:t>
            </a:r>
            <a:r>
              <a:rPr lang="en-US" altLang="ja-JP" sz="2000" dirty="0" smtClean="0">
                <a:latin typeface="Times"/>
                <a:cs typeface="Times"/>
              </a:rPr>
              <a:t> [</a:t>
            </a:r>
            <a:r>
              <a:rPr lang="en-US" altLang="ja-JP" sz="2000" dirty="0" err="1" smtClean="0">
                <a:latin typeface="Times"/>
                <a:cs typeface="Times"/>
              </a:rPr>
              <a:t>mrad</a:t>
            </a:r>
            <a:r>
              <a:rPr lang="en-US" altLang="ja-JP" sz="2000" dirty="0" smtClean="0">
                <a:latin typeface="Times"/>
                <a:cs typeface="Times"/>
              </a:rPr>
              <a:t>]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8039236" y="7708716"/>
            <a:ext cx="7828086" cy="1570751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lang="ja-JP" altLang="en-US" sz="2400" dirty="0" smtClean="0">
                <a:latin typeface="Times"/>
                <a:cs typeface="Times"/>
              </a:rPr>
              <a:t>空や薄い岩盤を含まない領域を使って解析するために、</a:t>
            </a:r>
            <a:endParaRPr lang="en-US" altLang="ja-JP" sz="2400" dirty="0" smtClean="0">
              <a:latin typeface="Times"/>
              <a:cs typeface="Times"/>
            </a:endParaRPr>
          </a:p>
          <a:p>
            <a:r>
              <a:rPr lang="ja-JP" altLang="ja-JP" sz="2400" dirty="0">
                <a:latin typeface="Times"/>
                <a:cs typeface="Times"/>
              </a:rPr>
              <a:t>　</a:t>
            </a:r>
            <a:r>
              <a:rPr lang="ja-JP" altLang="en-US" sz="2400" dirty="0" smtClean="0">
                <a:latin typeface="Times"/>
                <a:cs typeface="Times"/>
              </a:rPr>
              <a:t>仰角　</a:t>
            </a:r>
            <a:r>
              <a:rPr lang="en-US" altLang="ja-JP" sz="2400" dirty="0" smtClean="0">
                <a:latin typeface="Times"/>
                <a:cs typeface="Times"/>
              </a:rPr>
              <a:t>166±55 </a:t>
            </a:r>
            <a:r>
              <a:rPr lang="en-US" altLang="ja-JP" sz="2400" dirty="0" err="1" smtClean="0">
                <a:latin typeface="Times"/>
                <a:cs typeface="Times"/>
              </a:rPr>
              <a:t>mRad</a:t>
            </a:r>
            <a:r>
              <a:rPr lang="ja-JP" altLang="en-US" sz="2400" dirty="0" smtClean="0">
                <a:latin typeface="Times"/>
                <a:cs typeface="Times"/>
              </a:rPr>
              <a:t>、　</a:t>
            </a:r>
            <a:r>
              <a:rPr lang="en-US" altLang="ja-JP" sz="2400" dirty="0" smtClean="0">
                <a:latin typeface="Times"/>
                <a:cs typeface="Times"/>
              </a:rPr>
              <a:t>222±55 </a:t>
            </a:r>
            <a:r>
              <a:rPr lang="en-US" altLang="ja-JP" sz="2400" dirty="0" err="1" smtClean="0">
                <a:latin typeface="Times"/>
                <a:cs typeface="Times"/>
              </a:rPr>
              <a:t>mRad</a:t>
            </a:r>
            <a:endParaRPr lang="en-US" altLang="ja-JP" sz="2400" dirty="0" smtClean="0">
              <a:latin typeface="Times"/>
              <a:cs typeface="Times"/>
            </a:endParaRPr>
          </a:p>
          <a:p>
            <a:r>
              <a:rPr lang="ja-JP" altLang="en-US" sz="2400" dirty="0" smtClean="0">
                <a:latin typeface="Times"/>
                <a:cs typeface="Times"/>
              </a:rPr>
              <a:t>　（ただし方位角</a:t>
            </a:r>
            <a:r>
              <a:rPr lang="en-US" altLang="ja-JP" sz="2400" dirty="0" smtClean="0">
                <a:latin typeface="Times"/>
                <a:cs typeface="Times"/>
              </a:rPr>
              <a:t>  -55±55〜556±55 </a:t>
            </a:r>
            <a:r>
              <a:rPr lang="en-US" altLang="ja-JP" sz="2400" dirty="0" err="1" smtClean="0">
                <a:latin typeface="Times"/>
                <a:cs typeface="Times"/>
              </a:rPr>
              <a:t>mRad</a:t>
            </a:r>
            <a:r>
              <a:rPr lang="ja-JP" altLang="en-US" sz="2400" dirty="0" smtClean="0">
                <a:latin typeface="Times"/>
                <a:cs typeface="Times"/>
              </a:rPr>
              <a:t>）</a:t>
            </a:r>
            <a:endParaRPr lang="en-US" altLang="ja-JP" sz="2400" dirty="0" smtClean="0">
              <a:latin typeface="Times"/>
              <a:cs typeface="Times"/>
            </a:endParaRPr>
          </a:p>
          <a:p>
            <a:r>
              <a:rPr kumimoji="1" lang="ja-JP" altLang="en-US" sz="2400" dirty="0" smtClean="0">
                <a:latin typeface="Times"/>
                <a:cs typeface="Times"/>
              </a:rPr>
              <a:t>の角度領域を選んだ。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79873" y="7202087"/>
            <a:ext cx="464562" cy="401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0 m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57059" y="7193896"/>
            <a:ext cx="849283" cy="401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1000 m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25" name="直線矢印コネクタ 24"/>
          <p:cNvCxnSpPr>
            <a:stCxn id="8" idx="2"/>
          </p:cNvCxnSpPr>
          <p:nvPr/>
        </p:nvCxnSpPr>
        <p:spPr>
          <a:xfrm>
            <a:off x="2412154" y="7603287"/>
            <a:ext cx="147273" cy="10295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24" idx="2"/>
          </p:cNvCxnSpPr>
          <p:nvPr/>
        </p:nvCxnSpPr>
        <p:spPr>
          <a:xfrm>
            <a:off x="4581701" y="7595096"/>
            <a:ext cx="255058" cy="9209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382416" y="7214902"/>
            <a:ext cx="849283" cy="401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2000 m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30" name="直線矢印コネクタ 29"/>
          <p:cNvCxnSpPr>
            <a:stCxn id="29" idx="2"/>
          </p:cNvCxnSpPr>
          <p:nvPr/>
        </p:nvCxnSpPr>
        <p:spPr>
          <a:xfrm flipH="1">
            <a:off x="6588553" y="7616102"/>
            <a:ext cx="218505" cy="15568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388797" y="7192110"/>
            <a:ext cx="849283" cy="401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3000 m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33" name="直線矢印コネクタ 32"/>
          <p:cNvCxnSpPr>
            <a:stCxn id="32" idx="2"/>
          </p:cNvCxnSpPr>
          <p:nvPr/>
        </p:nvCxnSpPr>
        <p:spPr>
          <a:xfrm flipH="1">
            <a:off x="8632313" y="7593310"/>
            <a:ext cx="181126" cy="17402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794926" y="1651205"/>
            <a:ext cx="884850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err="1" smtClean="0">
                <a:latin typeface="Times"/>
                <a:cs typeface="Times"/>
              </a:rPr>
              <a:t>Oo-Usu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846522" y="1626386"/>
            <a:ext cx="1397685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err="1" smtClean="0">
                <a:latin typeface="Times"/>
                <a:cs typeface="Times"/>
              </a:rPr>
              <a:t>Usu-Shinzan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9657983" y="2745448"/>
            <a:ext cx="3589866" cy="12732"/>
          </a:xfrm>
          <a:prstGeom prst="line">
            <a:avLst/>
          </a:prstGeom>
          <a:ln w="762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図形グループ 15"/>
          <p:cNvGrpSpPr/>
          <p:nvPr/>
        </p:nvGrpSpPr>
        <p:grpSpPr>
          <a:xfrm>
            <a:off x="635249" y="3619326"/>
            <a:ext cx="7247689" cy="401200"/>
            <a:chOff x="635249" y="3879718"/>
            <a:chExt cx="7247689" cy="401200"/>
          </a:xfrm>
          <a:noFill/>
        </p:grpSpPr>
        <p:sp>
          <p:nvSpPr>
            <p:cNvPr id="9" name="テキスト ボックス 8"/>
            <p:cNvSpPr txBox="1"/>
            <p:nvPr/>
          </p:nvSpPr>
          <p:spPr>
            <a:xfrm>
              <a:off x="1722468" y="3879718"/>
              <a:ext cx="54283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-400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35249" y="3879718"/>
              <a:ext cx="54283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-600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881777" y="3879718"/>
              <a:ext cx="54283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-200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155259" y="3879718"/>
              <a:ext cx="200943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184836" y="3879718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200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305176" y="3879718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400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425514" y="3879718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600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397327" y="2155879"/>
            <a:ext cx="457424" cy="1605084"/>
            <a:chOff x="346528" y="2365472"/>
            <a:chExt cx="457424" cy="1605084"/>
          </a:xfrm>
          <a:noFill/>
        </p:grpSpPr>
        <p:sp>
          <p:nvSpPr>
            <p:cNvPr id="27" name="テキスト ボックス 26"/>
            <p:cNvSpPr txBox="1"/>
            <p:nvPr/>
          </p:nvSpPr>
          <p:spPr>
            <a:xfrm>
              <a:off x="346528" y="2365472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300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46528" y="2967414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000" dirty="0" smtClean="0">
                  <a:latin typeface="Times"/>
                  <a:cs typeface="Times"/>
                </a:rPr>
                <a:t>200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46528" y="3569356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100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</p:grpSp>
      <p:sp>
        <p:nvSpPr>
          <p:cNvPr id="442" name="テキスト ボックス 441"/>
          <p:cNvSpPr txBox="1"/>
          <p:nvPr/>
        </p:nvSpPr>
        <p:spPr>
          <a:xfrm>
            <a:off x="6937224" y="5705484"/>
            <a:ext cx="613141" cy="647421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kumimoji="1" lang="en-US" altLang="ja-JP" sz="3600" i="1" dirty="0" smtClean="0">
                <a:solidFill>
                  <a:srgbClr val="3366FF"/>
                </a:solidFill>
                <a:latin typeface="Times"/>
                <a:cs typeface="Times"/>
              </a:rPr>
              <a:t>μ</a:t>
            </a:r>
            <a:endParaRPr kumimoji="1" lang="ja-JP" altLang="en-US" sz="3600" dirty="0" smtClean="0">
              <a:solidFill>
                <a:srgbClr val="3366FF"/>
              </a:solidFill>
              <a:latin typeface="Times"/>
              <a:cs typeface="Times"/>
            </a:endParaRPr>
          </a:p>
        </p:txBody>
      </p:sp>
      <p:sp>
        <p:nvSpPr>
          <p:cNvPr id="149" name="フリーフォーム 148"/>
          <p:cNvSpPr/>
          <p:nvPr/>
        </p:nvSpPr>
        <p:spPr>
          <a:xfrm>
            <a:off x="9956800" y="3015565"/>
            <a:ext cx="6136640" cy="550595"/>
          </a:xfrm>
          <a:custGeom>
            <a:avLst/>
            <a:gdLst>
              <a:gd name="connsiteX0" fmla="*/ 6136640 w 6136640"/>
              <a:gd name="connsiteY0" fmla="*/ 1955 h 550595"/>
              <a:gd name="connsiteX1" fmla="*/ 5902960 w 6136640"/>
              <a:gd name="connsiteY1" fmla="*/ 1955 h 550595"/>
              <a:gd name="connsiteX2" fmla="*/ 5394960 w 6136640"/>
              <a:gd name="connsiteY2" fmla="*/ 22275 h 550595"/>
              <a:gd name="connsiteX3" fmla="*/ 5110480 w 6136640"/>
              <a:gd name="connsiteY3" fmla="*/ 123875 h 550595"/>
              <a:gd name="connsiteX4" fmla="*/ 4318000 w 6136640"/>
              <a:gd name="connsiteY4" fmla="*/ 123875 h 550595"/>
              <a:gd name="connsiteX5" fmla="*/ 3728720 w 6136640"/>
              <a:gd name="connsiteY5" fmla="*/ 266115 h 550595"/>
              <a:gd name="connsiteX6" fmla="*/ 3251200 w 6136640"/>
              <a:gd name="connsiteY6" fmla="*/ 316915 h 550595"/>
              <a:gd name="connsiteX7" fmla="*/ 2794000 w 6136640"/>
              <a:gd name="connsiteY7" fmla="*/ 367715 h 550595"/>
              <a:gd name="connsiteX8" fmla="*/ 2448560 w 6136640"/>
              <a:gd name="connsiteY8" fmla="*/ 316915 h 550595"/>
              <a:gd name="connsiteX9" fmla="*/ 2082800 w 6136640"/>
              <a:gd name="connsiteY9" fmla="*/ 164515 h 550595"/>
              <a:gd name="connsiteX10" fmla="*/ 1717040 w 6136640"/>
              <a:gd name="connsiteY10" fmla="*/ 194995 h 550595"/>
              <a:gd name="connsiteX11" fmla="*/ 812800 w 6136640"/>
              <a:gd name="connsiteY11" fmla="*/ 337235 h 550595"/>
              <a:gd name="connsiteX12" fmla="*/ 0 w 6136640"/>
              <a:gd name="connsiteY12" fmla="*/ 550595 h 55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6640" h="550595">
                <a:moveTo>
                  <a:pt x="6136640" y="1955"/>
                </a:moveTo>
                <a:cubicBezTo>
                  <a:pt x="6081606" y="261"/>
                  <a:pt x="6026573" y="-1432"/>
                  <a:pt x="5902960" y="1955"/>
                </a:cubicBezTo>
                <a:cubicBezTo>
                  <a:pt x="5779347" y="5342"/>
                  <a:pt x="5527040" y="1955"/>
                  <a:pt x="5394960" y="22275"/>
                </a:cubicBezTo>
                <a:cubicBezTo>
                  <a:pt x="5262880" y="42595"/>
                  <a:pt x="5289973" y="106942"/>
                  <a:pt x="5110480" y="123875"/>
                </a:cubicBezTo>
                <a:cubicBezTo>
                  <a:pt x="4930987" y="140808"/>
                  <a:pt x="4548293" y="100168"/>
                  <a:pt x="4318000" y="123875"/>
                </a:cubicBezTo>
                <a:cubicBezTo>
                  <a:pt x="4087707" y="147582"/>
                  <a:pt x="3906520" y="233942"/>
                  <a:pt x="3728720" y="266115"/>
                </a:cubicBezTo>
                <a:cubicBezTo>
                  <a:pt x="3550920" y="298288"/>
                  <a:pt x="3251200" y="316915"/>
                  <a:pt x="3251200" y="316915"/>
                </a:cubicBezTo>
                <a:cubicBezTo>
                  <a:pt x="3095413" y="333848"/>
                  <a:pt x="2927773" y="367715"/>
                  <a:pt x="2794000" y="367715"/>
                </a:cubicBezTo>
                <a:cubicBezTo>
                  <a:pt x="2660227" y="367715"/>
                  <a:pt x="2567093" y="350782"/>
                  <a:pt x="2448560" y="316915"/>
                </a:cubicBezTo>
                <a:cubicBezTo>
                  <a:pt x="2330027" y="283048"/>
                  <a:pt x="2204720" y="184835"/>
                  <a:pt x="2082800" y="164515"/>
                </a:cubicBezTo>
                <a:cubicBezTo>
                  <a:pt x="1960880" y="144195"/>
                  <a:pt x="1928707" y="166208"/>
                  <a:pt x="1717040" y="194995"/>
                </a:cubicBezTo>
                <a:cubicBezTo>
                  <a:pt x="1505373" y="223782"/>
                  <a:pt x="1098973" y="277968"/>
                  <a:pt x="812800" y="337235"/>
                </a:cubicBezTo>
                <a:cubicBezTo>
                  <a:pt x="526627" y="396502"/>
                  <a:pt x="0" y="550595"/>
                  <a:pt x="0" y="550595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/>
          <p:cNvSpPr/>
          <p:nvPr/>
        </p:nvSpPr>
        <p:spPr>
          <a:xfrm>
            <a:off x="9316720" y="2579580"/>
            <a:ext cx="6786880" cy="966260"/>
          </a:xfrm>
          <a:custGeom>
            <a:avLst/>
            <a:gdLst>
              <a:gd name="connsiteX0" fmla="*/ 6786880 w 6786880"/>
              <a:gd name="connsiteY0" fmla="*/ 62020 h 966260"/>
              <a:gd name="connsiteX1" fmla="*/ 6309360 w 6786880"/>
              <a:gd name="connsiteY1" fmla="*/ 51860 h 966260"/>
              <a:gd name="connsiteX2" fmla="*/ 5689600 w 6786880"/>
              <a:gd name="connsiteY2" fmla="*/ 11220 h 966260"/>
              <a:gd name="connsiteX3" fmla="*/ 4267200 w 6786880"/>
              <a:gd name="connsiteY3" fmla="*/ 1060 h 966260"/>
              <a:gd name="connsiteX4" fmla="*/ 3606800 w 6786880"/>
              <a:gd name="connsiteY4" fmla="*/ 31540 h 966260"/>
              <a:gd name="connsiteX5" fmla="*/ 2834640 w 6786880"/>
              <a:gd name="connsiteY5" fmla="*/ 92500 h 966260"/>
              <a:gd name="connsiteX6" fmla="*/ 2428240 w 6786880"/>
              <a:gd name="connsiteY6" fmla="*/ 143300 h 966260"/>
              <a:gd name="connsiteX7" fmla="*/ 2062480 w 6786880"/>
              <a:gd name="connsiteY7" fmla="*/ 265220 h 966260"/>
              <a:gd name="connsiteX8" fmla="*/ 1280160 w 6786880"/>
              <a:gd name="connsiteY8" fmla="*/ 600500 h 966260"/>
              <a:gd name="connsiteX9" fmla="*/ 0 w 6786880"/>
              <a:gd name="connsiteY9" fmla="*/ 966260 h 9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86880" h="966260">
                <a:moveTo>
                  <a:pt x="6786880" y="62020"/>
                </a:moveTo>
                <a:cubicBezTo>
                  <a:pt x="6639560" y="61173"/>
                  <a:pt x="6492240" y="60327"/>
                  <a:pt x="6309360" y="51860"/>
                </a:cubicBezTo>
                <a:cubicBezTo>
                  <a:pt x="6126480" y="43393"/>
                  <a:pt x="6029960" y="19687"/>
                  <a:pt x="5689600" y="11220"/>
                </a:cubicBezTo>
                <a:cubicBezTo>
                  <a:pt x="5349240" y="2753"/>
                  <a:pt x="4614333" y="-2327"/>
                  <a:pt x="4267200" y="1060"/>
                </a:cubicBezTo>
                <a:cubicBezTo>
                  <a:pt x="3920067" y="4447"/>
                  <a:pt x="3845560" y="16300"/>
                  <a:pt x="3606800" y="31540"/>
                </a:cubicBezTo>
                <a:cubicBezTo>
                  <a:pt x="3368040" y="46780"/>
                  <a:pt x="3031067" y="73873"/>
                  <a:pt x="2834640" y="92500"/>
                </a:cubicBezTo>
                <a:cubicBezTo>
                  <a:pt x="2638213" y="111127"/>
                  <a:pt x="2556933" y="114513"/>
                  <a:pt x="2428240" y="143300"/>
                </a:cubicBezTo>
                <a:cubicBezTo>
                  <a:pt x="2299547" y="172087"/>
                  <a:pt x="2253827" y="189020"/>
                  <a:pt x="2062480" y="265220"/>
                </a:cubicBezTo>
                <a:cubicBezTo>
                  <a:pt x="1871133" y="341420"/>
                  <a:pt x="1623907" y="483660"/>
                  <a:pt x="1280160" y="600500"/>
                </a:cubicBezTo>
                <a:cubicBezTo>
                  <a:pt x="936413" y="717340"/>
                  <a:pt x="0" y="966260"/>
                  <a:pt x="0" y="966260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822960" y="2671924"/>
            <a:ext cx="6807200" cy="630076"/>
          </a:xfrm>
          <a:custGeom>
            <a:avLst/>
            <a:gdLst>
              <a:gd name="connsiteX0" fmla="*/ 6807200 w 6807200"/>
              <a:gd name="connsiteY0" fmla="*/ 0 h 660400"/>
              <a:gd name="connsiteX1" fmla="*/ 1940560 w 6807200"/>
              <a:gd name="connsiteY1" fmla="*/ 10160 h 660400"/>
              <a:gd name="connsiteX2" fmla="*/ 1940560 w 6807200"/>
              <a:gd name="connsiteY2" fmla="*/ 355600 h 660400"/>
              <a:gd name="connsiteX3" fmla="*/ 975360 w 6807200"/>
              <a:gd name="connsiteY3" fmla="*/ 375920 h 660400"/>
              <a:gd name="connsiteX4" fmla="*/ 965200 w 6807200"/>
              <a:gd name="connsiteY4" fmla="*/ 6096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40560 w 6807200"/>
              <a:gd name="connsiteY1" fmla="*/ 10160 h 660400"/>
              <a:gd name="connsiteX2" fmla="*/ 1940560 w 6807200"/>
              <a:gd name="connsiteY2" fmla="*/ 355600 h 660400"/>
              <a:gd name="connsiteX3" fmla="*/ 975360 w 6807200"/>
              <a:gd name="connsiteY3" fmla="*/ 375920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2255520 w 6807200"/>
              <a:gd name="connsiteY1" fmla="*/ 172720 h 660400"/>
              <a:gd name="connsiteX2" fmla="*/ 1940560 w 6807200"/>
              <a:gd name="connsiteY2" fmla="*/ 355600 h 660400"/>
              <a:gd name="connsiteX3" fmla="*/ 975360 w 6807200"/>
              <a:gd name="connsiteY3" fmla="*/ 375920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40560 w 6807200"/>
              <a:gd name="connsiteY2" fmla="*/ 355600 h 660400"/>
              <a:gd name="connsiteX3" fmla="*/ 975360 w 6807200"/>
              <a:gd name="connsiteY3" fmla="*/ 375920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40640 h 701040"/>
              <a:gd name="connsiteX1" fmla="*/ 1950720 w 6807200"/>
              <a:gd name="connsiteY1" fmla="*/ 50800 h 701040"/>
              <a:gd name="connsiteX2" fmla="*/ 1493520 w 6807200"/>
              <a:gd name="connsiteY2" fmla="*/ 0 h 701040"/>
              <a:gd name="connsiteX3" fmla="*/ 975360 w 6807200"/>
              <a:gd name="connsiteY3" fmla="*/ 416560 h 701040"/>
              <a:gd name="connsiteX4" fmla="*/ 965200 w 6807200"/>
              <a:gd name="connsiteY4" fmla="*/ 701040 h 701040"/>
              <a:gd name="connsiteX5" fmla="*/ 0 w 6807200"/>
              <a:gd name="connsiteY5" fmla="*/ 701040 h 70104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50720 w 6807200"/>
              <a:gd name="connsiteY2" fmla="*/ 365760 h 660400"/>
              <a:gd name="connsiteX3" fmla="*/ 975360 w 6807200"/>
              <a:gd name="connsiteY3" fmla="*/ 375920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50720 w 6807200"/>
              <a:gd name="connsiteY2" fmla="*/ 365760 h 660400"/>
              <a:gd name="connsiteX3" fmla="*/ 975360 w 6807200"/>
              <a:gd name="connsiteY3" fmla="*/ 303689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50720 w 6807200"/>
              <a:gd name="connsiteY2" fmla="*/ 365760 h 660400"/>
              <a:gd name="connsiteX3" fmla="*/ 975360 w 6807200"/>
              <a:gd name="connsiteY3" fmla="*/ 314008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30400 w 6807200"/>
              <a:gd name="connsiteY2" fmla="*/ 303848 h 660400"/>
              <a:gd name="connsiteX3" fmla="*/ 975360 w 6807200"/>
              <a:gd name="connsiteY3" fmla="*/ 314008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158 h 660558"/>
              <a:gd name="connsiteX1" fmla="*/ 1940560 w 6807200"/>
              <a:gd name="connsiteY1" fmla="*/ 0 h 660558"/>
              <a:gd name="connsiteX2" fmla="*/ 1930400 w 6807200"/>
              <a:gd name="connsiteY2" fmla="*/ 304006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0 h 722312"/>
              <a:gd name="connsiteX1" fmla="*/ 1940560 w 6807200"/>
              <a:gd name="connsiteY1" fmla="*/ 61754 h 722312"/>
              <a:gd name="connsiteX2" fmla="*/ 1930400 w 6807200"/>
              <a:gd name="connsiteY2" fmla="*/ 365760 h 722312"/>
              <a:gd name="connsiteX3" fmla="*/ 975360 w 6807200"/>
              <a:gd name="connsiteY3" fmla="*/ 375920 h 722312"/>
              <a:gd name="connsiteX4" fmla="*/ 965200 w 6807200"/>
              <a:gd name="connsiteY4" fmla="*/ 722312 h 722312"/>
              <a:gd name="connsiteX5" fmla="*/ 0 w 6807200"/>
              <a:gd name="connsiteY5" fmla="*/ 722312 h 722312"/>
              <a:gd name="connsiteX0" fmla="*/ 6807200 w 6807200"/>
              <a:gd name="connsiteY0" fmla="*/ 196215 h 660558"/>
              <a:gd name="connsiteX1" fmla="*/ 1940560 w 6807200"/>
              <a:gd name="connsiteY1" fmla="*/ 0 h 660558"/>
              <a:gd name="connsiteX2" fmla="*/ 1930400 w 6807200"/>
              <a:gd name="connsiteY2" fmla="*/ 304006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30400 w 6807200"/>
              <a:gd name="connsiteY2" fmla="*/ 304006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71040 w 6807200"/>
              <a:gd name="connsiteY2" fmla="*/ 489743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2204720 w 6807200"/>
              <a:gd name="connsiteY2" fmla="*/ 396875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03847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58 h 660558"/>
              <a:gd name="connsiteX1" fmla="*/ 194056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58 h 660558"/>
              <a:gd name="connsiteX1" fmla="*/ 197104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58 h 660558"/>
              <a:gd name="connsiteX1" fmla="*/ 195072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58 h 660558"/>
              <a:gd name="connsiteX1" fmla="*/ 195072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0477 h 670877"/>
              <a:gd name="connsiteX1" fmla="*/ 2062480 w 6807200"/>
              <a:gd name="connsiteY1" fmla="*/ 0 h 670877"/>
              <a:gd name="connsiteX2" fmla="*/ 1950720 w 6807200"/>
              <a:gd name="connsiteY2" fmla="*/ 314326 h 670877"/>
              <a:gd name="connsiteX3" fmla="*/ 975360 w 6807200"/>
              <a:gd name="connsiteY3" fmla="*/ 324485 h 670877"/>
              <a:gd name="connsiteX4" fmla="*/ 965200 w 6807200"/>
              <a:gd name="connsiteY4" fmla="*/ 670877 h 670877"/>
              <a:gd name="connsiteX5" fmla="*/ 0 w 6807200"/>
              <a:gd name="connsiteY5" fmla="*/ 670877 h 670877"/>
              <a:gd name="connsiteX0" fmla="*/ 6807200 w 6807200"/>
              <a:gd name="connsiteY0" fmla="*/ 10477 h 670877"/>
              <a:gd name="connsiteX1" fmla="*/ 1950720 w 6807200"/>
              <a:gd name="connsiteY1" fmla="*/ 0 h 670877"/>
              <a:gd name="connsiteX2" fmla="*/ 1950720 w 6807200"/>
              <a:gd name="connsiteY2" fmla="*/ 314326 h 670877"/>
              <a:gd name="connsiteX3" fmla="*/ 975360 w 6807200"/>
              <a:gd name="connsiteY3" fmla="*/ 324485 h 670877"/>
              <a:gd name="connsiteX4" fmla="*/ 965200 w 6807200"/>
              <a:gd name="connsiteY4" fmla="*/ 670877 h 670877"/>
              <a:gd name="connsiteX5" fmla="*/ 0 w 6807200"/>
              <a:gd name="connsiteY5" fmla="*/ 670877 h 670877"/>
              <a:gd name="connsiteX0" fmla="*/ 6807200 w 6807200"/>
              <a:gd name="connsiteY0" fmla="*/ 10477 h 670877"/>
              <a:gd name="connsiteX1" fmla="*/ 1950720 w 6807200"/>
              <a:gd name="connsiteY1" fmla="*/ 0 h 670877"/>
              <a:gd name="connsiteX2" fmla="*/ 1950720 w 6807200"/>
              <a:gd name="connsiteY2" fmla="*/ 314326 h 670877"/>
              <a:gd name="connsiteX3" fmla="*/ 975360 w 6807200"/>
              <a:gd name="connsiteY3" fmla="*/ 324485 h 670877"/>
              <a:gd name="connsiteX4" fmla="*/ 975360 w 6807200"/>
              <a:gd name="connsiteY4" fmla="*/ 639921 h 670877"/>
              <a:gd name="connsiteX5" fmla="*/ 0 w 6807200"/>
              <a:gd name="connsiteY5" fmla="*/ 670877 h 670877"/>
              <a:gd name="connsiteX0" fmla="*/ 6807200 w 6807200"/>
              <a:gd name="connsiteY0" fmla="*/ 10477 h 639921"/>
              <a:gd name="connsiteX1" fmla="*/ 1950720 w 6807200"/>
              <a:gd name="connsiteY1" fmla="*/ 0 h 639921"/>
              <a:gd name="connsiteX2" fmla="*/ 1950720 w 6807200"/>
              <a:gd name="connsiteY2" fmla="*/ 314326 h 639921"/>
              <a:gd name="connsiteX3" fmla="*/ 975360 w 6807200"/>
              <a:gd name="connsiteY3" fmla="*/ 324485 h 639921"/>
              <a:gd name="connsiteX4" fmla="*/ 975360 w 6807200"/>
              <a:gd name="connsiteY4" fmla="*/ 639921 h 639921"/>
              <a:gd name="connsiteX5" fmla="*/ 0 w 6807200"/>
              <a:gd name="connsiteY5" fmla="*/ 639921 h 639921"/>
              <a:gd name="connsiteX0" fmla="*/ 6807200 w 6807200"/>
              <a:gd name="connsiteY0" fmla="*/ 10477 h 639921"/>
              <a:gd name="connsiteX1" fmla="*/ 1950720 w 6807200"/>
              <a:gd name="connsiteY1" fmla="*/ 0 h 639921"/>
              <a:gd name="connsiteX2" fmla="*/ 1950720 w 6807200"/>
              <a:gd name="connsiteY2" fmla="*/ 314326 h 639921"/>
              <a:gd name="connsiteX3" fmla="*/ 985520 w 6807200"/>
              <a:gd name="connsiteY3" fmla="*/ 314166 h 639921"/>
              <a:gd name="connsiteX4" fmla="*/ 975360 w 6807200"/>
              <a:gd name="connsiteY4" fmla="*/ 639921 h 639921"/>
              <a:gd name="connsiteX5" fmla="*/ 0 w 6807200"/>
              <a:gd name="connsiteY5" fmla="*/ 639921 h 63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7200" h="639921">
                <a:moveTo>
                  <a:pt x="6807200" y="10477"/>
                </a:moveTo>
                <a:lnTo>
                  <a:pt x="1950720" y="0"/>
                </a:lnTo>
                <a:lnTo>
                  <a:pt x="1950720" y="314326"/>
                </a:lnTo>
                <a:lnTo>
                  <a:pt x="985520" y="314166"/>
                </a:lnTo>
                <a:lnTo>
                  <a:pt x="975360" y="639921"/>
                </a:lnTo>
                <a:lnTo>
                  <a:pt x="0" y="639921"/>
                </a:ln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7680960" y="2733040"/>
            <a:ext cx="335280" cy="873760"/>
          </a:xfrm>
          <a:prstGeom prst="downArrow">
            <a:avLst>
              <a:gd name="adj1" fmla="val 50000"/>
              <a:gd name="adj2" fmla="val 527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056880" y="2814320"/>
            <a:ext cx="931787" cy="647421"/>
          </a:xfrm>
          <a:prstGeom prst="rect">
            <a:avLst/>
          </a:prstGeom>
          <a:noFill/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&gt; 1km</a:t>
            </a:r>
          </a:p>
          <a:p>
            <a:r>
              <a:rPr kumimoji="1" lang="en-US" altLang="ja-JP" dirty="0" smtClean="0">
                <a:latin typeface="Times"/>
                <a:cs typeface="Times"/>
              </a:rPr>
              <a:t>thickness</a:t>
            </a:r>
            <a:endParaRPr kumimoji="1" lang="ja-JP" altLang="en-US" dirty="0" smtClean="0">
              <a:latin typeface="Times"/>
              <a:cs typeface="Times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2929624" y="2761055"/>
            <a:ext cx="3054750" cy="7089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46800" rIns="36000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The data do NOT reflect the distribution of path length.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grpSp>
        <p:nvGrpSpPr>
          <p:cNvPr id="62" name="図形グループ 61"/>
          <p:cNvGrpSpPr/>
          <p:nvPr/>
        </p:nvGrpSpPr>
        <p:grpSpPr>
          <a:xfrm>
            <a:off x="2673029" y="4719411"/>
            <a:ext cx="604717" cy="1286292"/>
            <a:chOff x="6113940" y="2250280"/>
            <a:chExt cx="1626323" cy="3459345"/>
          </a:xfrm>
        </p:grpSpPr>
        <p:grpSp>
          <p:nvGrpSpPr>
            <p:cNvPr id="63" name="図形グループ 62"/>
            <p:cNvGrpSpPr/>
            <p:nvPr/>
          </p:nvGrpSpPr>
          <p:grpSpPr>
            <a:xfrm>
              <a:off x="7431867" y="2414103"/>
              <a:ext cx="308396" cy="2169146"/>
              <a:chOff x="4904125" y="2440463"/>
              <a:chExt cx="308396" cy="2169146"/>
            </a:xfrm>
          </p:grpSpPr>
          <p:grpSp>
            <p:nvGrpSpPr>
              <p:cNvPr id="93" name="図形グループ 92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115" name="円/楕円 114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フリーフォーム 115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4" name="図形グループ 93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113" name="円/楕円 112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フリーフォーム 113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5" name="図形グループ 94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111" name="円/楕円 110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フリーフォーム 111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6" name="図形グループ 95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109" name="円/楕円 108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フリーフォーム 109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7" name="図形グループ 96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107" name="円/楕円 106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フリーフォーム 107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8" name="図形グループ 97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105" name="円/楕円 104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フリーフォーム 105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9" name="図形グループ 98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103" name="円/楕円 102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フリーフォーム 103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0" name="図形グループ 99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101" name="円/楕円 100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 101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64" name="図形グループ 401"/>
            <p:cNvGrpSpPr>
              <a:grpSpLocks/>
            </p:cNvGrpSpPr>
            <p:nvPr/>
          </p:nvGrpSpPr>
          <p:grpSpPr bwMode="auto">
            <a:xfrm>
              <a:off x="6113940" y="247042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75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85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6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7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8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9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0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1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2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76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77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8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9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0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1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2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3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4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66" name="図形グループ 65"/>
            <p:cNvGrpSpPr/>
            <p:nvPr/>
          </p:nvGrpSpPr>
          <p:grpSpPr>
            <a:xfrm>
              <a:off x="6132447" y="2250280"/>
              <a:ext cx="1131628" cy="1294189"/>
              <a:chOff x="3592898" y="2283700"/>
              <a:chExt cx="1131628" cy="1294189"/>
            </a:xfrm>
          </p:grpSpPr>
          <p:sp>
            <p:nvSpPr>
              <p:cNvPr id="67" name="円柱 66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柱 67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柱 68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柱 69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柱 70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柱 71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柱 72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柱 73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87" name="図形グループ 386"/>
          <p:cNvGrpSpPr/>
          <p:nvPr/>
        </p:nvGrpSpPr>
        <p:grpSpPr>
          <a:xfrm>
            <a:off x="5504669" y="4719411"/>
            <a:ext cx="602226" cy="1286292"/>
            <a:chOff x="3592898" y="2283700"/>
            <a:chExt cx="1619623" cy="3459345"/>
          </a:xfrm>
        </p:grpSpPr>
        <p:grpSp>
          <p:nvGrpSpPr>
            <p:cNvPr id="388" name="図形グループ 387"/>
            <p:cNvGrpSpPr/>
            <p:nvPr/>
          </p:nvGrpSpPr>
          <p:grpSpPr>
            <a:xfrm>
              <a:off x="4904125" y="2440463"/>
              <a:ext cx="308396" cy="2169146"/>
              <a:chOff x="4904125" y="2440463"/>
              <a:chExt cx="308396" cy="2169146"/>
            </a:xfrm>
          </p:grpSpPr>
          <p:grpSp>
            <p:nvGrpSpPr>
              <p:cNvPr id="417" name="図形グループ 416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439" name="円/楕円 438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0" name="フリーフォーム 439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8" name="図形グループ 417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437" name="円/楕円 436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フリーフォーム 437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9" name="図形グループ 418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435" name="円/楕円 434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6" name="フリーフォーム 435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0" name="図形グループ 419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433" name="円/楕円 432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4" name="フリーフォーム 433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1" name="図形グループ 420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431" name="円/楕円 430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2" name="フリーフォーム 431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2" name="図形グループ 421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429" name="円/楕円 428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0" name="フリーフォーム 429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3" name="図形グループ 422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427" name="円/楕円 426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8" name="フリーフォーム 427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4" name="図形グループ 423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425" name="円/楕円 424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6" name="フリーフォーム 425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89" name="図形グループ 401"/>
            <p:cNvGrpSpPr>
              <a:grpSpLocks/>
            </p:cNvGrpSpPr>
            <p:nvPr/>
          </p:nvGrpSpPr>
          <p:grpSpPr bwMode="auto">
            <a:xfrm>
              <a:off x="3592898" y="250384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399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409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6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00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401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8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90" name="図形グループ 389"/>
            <p:cNvGrpSpPr/>
            <p:nvPr/>
          </p:nvGrpSpPr>
          <p:grpSpPr>
            <a:xfrm>
              <a:off x="3606853" y="2283700"/>
              <a:ext cx="1131628" cy="1294189"/>
              <a:chOff x="3592898" y="2283700"/>
              <a:chExt cx="1131628" cy="1294189"/>
            </a:xfrm>
          </p:grpSpPr>
          <p:sp>
            <p:nvSpPr>
              <p:cNvPr id="391" name="円柱 390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円柱 391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円柱 392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円柱 393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円柱 394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円柱 395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円柱 396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円柱 397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441" name="直線矢印コネクタ 440"/>
          <p:cNvCxnSpPr/>
          <p:nvPr/>
        </p:nvCxnSpPr>
        <p:spPr>
          <a:xfrm>
            <a:off x="1717045" y="4946808"/>
            <a:ext cx="5079536" cy="967076"/>
          </a:xfrm>
          <a:prstGeom prst="straightConnector1">
            <a:avLst/>
          </a:prstGeom>
          <a:ln w="38100" cmpd="sng">
            <a:solidFill>
              <a:srgbClr val="3366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0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1" grpId="0"/>
      <p:bldP spid="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44" y="2034042"/>
            <a:ext cx="6819900" cy="1612900"/>
          </a:xfrm>
          <a:prstGeom prst="rect">
            <a:avLst/>
          </a:prstGeom>
        </p:spPr>
      </p:pic>
      <p:grpSp>
        <p:nvGrpSpPr>
          <p:cNvPr id="22" name="図形グループ 21"/>
          <p:cNvGrpSpPr/>
          <p:nvPr/>
        </p:nvGrpSpPr>
        <p:grpSpPr>
          <a:xfrm>
            <a:off x="575227" y="7851034"/>
            <a:ext cx="8691455" cy="2223120"/>
            <a:chOff x="452545" y="2025263"/>
            <a:chExt cx="8691455" cy="2223120"/>
          </a:xfrm>
        </p:grpSpPr>
        <p:pic>
          <p:nvPicPr>
            <p:cNvPr id="7" name="図 6" descr="有珠経路長マップrev2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97" t="25477" r="13150" b="27776"/>
            <a:stretch/>
          </p:blipFill>
          <p:spPr>
            <a:xfrm>
              <a:off x="452545" y="2025263"/>
              <a:ext cx="8691455" cy="2223120"/>
            </a:xfrm>
            <a:prstGeom prst="rect">
              <a:avLst/>
            </a:prstGeom>
          </p:spPr>
        </p:pic>
        <p:sp>
          <p:nvSpPr>
            <p:cNvPr id="20" name="フリーフォーム 19"/>
            <p:cNvSpPr/>
            <p:nvPr/>
          </p:nvSpPr>
          <p:spPr>
            <a:xfrm>
              <a:off x="4665809" y="2220912"/>
              <a:ext cx="543325" cy="45719"/>
            </a:xfrm>
            <a:custGeom>
              <a:avLst/>
              <a:gdLst>
                <a:gd name="connsiteX0" fmla="*/ 522951 w 522951"/>
                <a:gd name="connsiteY0" fmla="*/ 27167 h 33959"/>
                <a:gd name="connsiteX1" fmla="*/ 258080 w 522951"/>
                <a:gd name="connsiteY1" fmla="*/ 0 h 33959"/>
                <a:gd name="connsiteX2" fmla="*/ 0 w 522951"/>
                <a:gd name="connsiteY2" fmla="*/ 33959 h 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51" h="33959">
                  <a:moveTo>
                    <a:pt x="522951" y="27167"/>
                  </a:moveTo>
                  <a:lnTo>
                    <a:pt x="258080" y="0"/>
                  </a:lnTo>
                  <a:lnTo>
                    <a:pt x="0" y="33959"/>
                  </a:lnTo>
                </a:path>
              </a:pathLst>
            </a:custGeom>
            <a:ln w="28575" cmpd="sng">
              <a:solidFill>
                <a:srgbClr val="CA0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5850776" y="2242198"/>
              <a:ext cx="1217846" cy="33401"/>
            </a:xfrm>
            <a:custGeom>
              <a:avLst/>
              <a:gdLst>
                <a:gd name="connsiteX0" fmla="*/ 522951 w 522951"/>
                <a:gd name="connsiteY0" fmla="*/ 27167 h 33959"/>
                <a:gd name="connsiteX1" fmla="*/ 258080 w 522951"/>
                <a:gd name="connsiteY1" fmla="*/ 0 h 33959"/>
                <a:gd name="connsiteX2" fmla="*/ 0 w 522951"/>
                <a:gd name="connsiteY2" fmla="*/ 33959 h 33959"/>
                <a:gd name="connsiteX0" fmla="*/ 990862 w 990862"/>
                <a:gd name="connsiteY0" fmla="*/ 119584 h 119584"/>
                <a:gd name="connsiteX1" fmla="*/ 725991 w 990862"/>
                <a:gd name="connsiteY1" fmla="*/ 92417 h 119584"/>
                <a:gd name="connsiteX2" fmla="*/ 0 w 990862"/>
                <a:gd name="connsiteY2" fmla="*/ 0 h 119584"/>
                <a:gd name="connsiteX0" fmla="*/ 990862 w 990862"/>
                <a:gd name="connsiteY0" fmla="*/ 119584 h 119584"/>
                <a:gd name="connsiteX1" fmla="*/ 176195 w 990862"/>
                <a:gd name="connsiteY1" fmla="*/ 6662 h 119584"/>
                <a:gd name="connsiteX2" fmla="*/ 0 w 990862"/>
                <a:gd name="connsiteY2" fmla="*/ 0 h 119584"/>
                <a:gd name="connsiteX0" fmla="*/ 990862 w 990862"/>
                <a:gd name="connsiteY0" fmla="*/ 119584 h 119584"/>
                <a:gd name="connsiteX1" fmla="*/ 656173 w 990862"/>
                <a:gd name="connsiteY1" fmla="*/ 67607 h 119584"/>
                <a:gd name="connsiteX2" fmla="*/ 176195 w 990862"/>
                <a:gd name="connsiteY2" fmla="*/ 6662 h 119584"/>
                <a:gd name="connsiteX3" fmla="*/ 0 w 990862"/>
                <a:gd name="connsiteY3" fmla="*/ 0 h 119584"/>
                <a:gd name="connsiteX0" fmla="*/ 990862 w 990862"/>
                <a:gd name="connsiteY0" fmla="*/ 119584 h 119584"/>
                <a:gd name="connsiteX1" fmla="*/ 363730 w 990862"/>
                <a:gd name="connsiteY1" fmla="*/ 8933 h 119584"/>
                <a:gd name="connsiteX2" fmla="*/ 176195 w 990862"/>
                <a:gd name="connsiteY2" fmla="*/ 6662 h 119584"/>
                <a:gd name="connsiteX3" fmla="*/ 0 w 990862"/>
                <a:gd name="connsiteY3" fmla="*/ 0 h 119584"/>
                <a:gd name="connsiteX0" fmla="*/ 1137084 w 1137084"/>
                <a:gd name="connsiteY0" fmla="*/ 0 h 11212"/>
                <a:gd name="connsiteX1" fmla="*/ 363730 w 1137084"/>
                <a:gd name="connsiteY1" fmla="*/ 11212 h 11212"/>
                <a:gd name="connsiteX2" fmla="*/ 176195 w 1137084"/>
                <a:gd name="connsiteY2" fmla="*/ 8941 h 11212"/>
                <a:gd name="connsiteX3" fmla="*/ 0 w 1137084"/>
                <a:gd name="connsiteY3" fmla="*/ 2279 h 11212"/>
                <a:gd name="connsiteX0" fmla="*/ 1137084 w 1137084"/>
                <a:gd name="connsiteY0" fmla="*/ 0 h 11212"/>
                <a:gd name="connsiteX1" fmla="*/ 650324 w 1137084"/>
                <a:gd name="connsiteY1" fmla="*/ 6699 h 11212"/>
                <a:gd name="connsiteX2" fmla="*/ 363730 w 1137084"/>
                <a:gd name="connsiteY2" fmla="*/ 11212 h 11212"/>
                <a:gd name="connsiteX3" fmla="*/ 176195 w 1137084"/>
                <a:gd name="connsiteY3" fmla="*/ 8941 h 11212"/>
                <a:gd name="connsiteX4" fmla="*/ 0 w 1137084"/>
                <a:gd name="connsiteY4" fmla="*/ 2279 h 11212"/>
                <a:gd name="connsiteX0" fmla="*/ 1137084 w 1137084"/>
                <a:gd name="connsiteY0" fmla="*/ 15868 h 27080"/>
                <a:gd name="connsiteX1" fmla="*/ 749755 w 1137084"/>
                <a:gd name="connsiteY1" fmla="*/ 0 h 27080"/>
                <a:gd name="connsiteX2" fmla="*/ 363730 w 1137084"/>
                <a:gd name="connsiteY2" fmla="*/ 27080 h 27080"/>
                <a:gd name="connsiteX3" fmla="*/ 176195 w 1137084"/>
                <a:gd name="connsiteY3" fmla="*/ 24809 h 27080"/>
                <a:gd name="connsiteX4" fmla="*/ 0 w 1137084"/>
                <a:gd name="connsiteY4" fmla="*/ 18147 h 27080"/>
                <a:gd name="connsiteX0" fmla="*/ 1137084 w 1137084"/>
                <a:gd name="connsiteY0" fmla="*/ 15868 h 24809"/>
                <a:gd name="connsiteX1" fmla="*/ 749755 w 1137084"/>
                <a:gd name="connsiteY1" fmla="*/ 0 h 24809"/>
                <a:gd name="connsiteX2" fmla="*/ 363730 w 1137084"/>
                <a:gd name="connsiteY2" fmla="*/ 0 h 24809"/>
                <a:gd name="connsiteX3" fmla="*/ 176195 w 1137084"/>
                <a:gd name="connsiteY3" fmla="*/ 24809 h 24809"/>
                <a:gd name="connsiteX4" fmla="*/ 0 w 1137084"/>
                <a:gd name="connsiteY4" fmla="*/ 18147 h 24809"/>
                <a:gd name="connsiteX0" fmla="*/ 1166329 w 1166329"/>
                <a:gd name="connsiteY0" fmla="*/ 15868 h 24809"/>
                <a:gd name="connsiteX1" fmla="*/ 779000 w 1166329"/>
                <a:gd name="connsiteY1" fmla="*/ 0 h 24809"/>
                <a:gd name="connsiteX2" fmla="*/ 392975 w 1166329"/>
                <a:gd name="connsiteY2" fmla="*/ 0 h 24809"/>
                <a:gd name="connsiteX3" fmla="*/ 205440 w 1166329"/>
                <a:gd name="connsiteY3" fmla="*/ 24809 h 24809"/>
                <a:gd name="connsiteX4" fmla="*/ 0 w 1166329"/>
                <a:gd name="connsiteY4" fmla="*/ 9120 h 24809"/>
                <a:gd name="connsiteX0" fmla="*/ 1131235 w 1131235"/>
                <a:gd name="connsiteY0" fmla="*/ 11354 h 24809"/>
                <a:gd name="connsiteX1" fmla="*/ 779000 w 1131235"/>
                <a:gd name="connsiteY1" fmla="*/ 0 h 24809"/>
                <a:gd name="connsiteX2" fmla="*/ 392975 w 1131235"/>
                <a:gd name="connsiteY2" fmla="*/ 0 h 24809"/>
                <a:gd name="connsiteX3" fmla="*/ 205440 w 1131235"/>
                <a:gd name="connsiteY3" fmla="*/ 24809 h 24809"/>
                <a:gd name="connsiteX4" fmla="*/ 0 w 1131235"/>
                <a:gd name="connsiteY4" fmla="*/ 9120 h 24809"/>
                <a:gd name="connsiteX0" fmla="*/ 1148781 w 1148781"/>
                <a:gd name="connsiteY0" fmla="*/ 6841 h 24809"/>
                <a:gd name="connsiteX1" fmla="*/ 779000 w 1148781"/>
                <a:gd name="connsiteY1" fmla="*/ 0 h 24809"/>
                <a:gd name="connsiteX2" fmla="*/ 392975 w 1148781"/>
                <a:gd name="connsiteY2" fmla="*/ 0 h 24809"/>
                <a:gd name="connsiteX3" fmla="*/ 205440 w 1148781"/>
                <a:gd name="connsiteY3" fmla="*/ 24809 h 24809"/>
                <a:gd name="connsiteX4" fmla="*/ 0 w 1148781"/>
                <a:gd name="connsiteY4" fmla="*/ 9120 h 24809"/>
                <a:gd name="connsiteX0" fmla="*/ 1172177 w 1172177"/>
                <a:gd name="connsiteY0" fmla="*/ 11355 h 24809"/>
                <a:gd name="connsiteX1" fmla="*/ 779000 w 1172177"/>
                <a:gd name="connsiteY1" fmla="*/ 0 h 24809"/>
                <a:gd name="connsiteX2" fmla="*/ 392975 w 1172177"/>
                <a:gd name="connsiteY2" fmla="*/ 0 h 24809"/>
                <a:gd name="connsiteX3" fmla="*/ 205440 w 1172177"/>
                <a:gd name="connsiteY3" fmla="*/ 24809 h 24809"/>
                <a:gd name="connsiteX4" fmla="*/ 0 w 1172177"/>
                <a:gd name="connsiteY4" fmla="*/ 9120 h 2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77" h="24809">
                  <a:moveTo>
                    <a:pt x="1172177" y="11355"/>
                  </a:moveTo>
                  <a:lnTo>
                    <a:pt x="779000" y="0"/>
                  </a:lnTo>
                  <a:lnTo>
                    <a:pt x="392975" y="0"/>
                  </a:lnTo>
                  <a:lnTo>
                    <a:pt x="205440" y="24809"/>
                  </a:lnTo>
                  <a:lnTo>
                    <a:pt x="0" y="9120"/>
                  </a:lnTo>
                </a:path>
              </a:pathLst>
            </a:custGeom>
            <a:ln w="28575" cmpd="sng">
              <a:solidFill>
                <a:srgbClr val="CA0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457200" y="3166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Results</a:t>
            </a:r>
            <a:br>
              <a:rPr lang="en-US" altLang="ja-JP" dirty="0"/>
            </a:br>
            <a:r>
              <a:rPr lang="en-US" altLang="ja-JP" sz="3600" dirty="0"/>
              <a:t>raw data </a:t>
            </a:r>
            <a:r>
              <a:rPr lang="en-US" altLang="ja-JP" sz="3600" dirty="0" smtClean="0"/>
              <a:t>from 7-layer with software analysis</a:t>
            </a:r>
            <a:endParaRPr kumimoji="1" lang="ja-JP" altLang="en-US" sz="3600" dirty="0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77866" y="5580079"/>
            <a:ext cx="3910856" cy="370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ja-JP" altLang="en-US" dirty="0" smtClean="0">
                <a:latin typeface="Times"/>
                <a:cs typeface="Times"/>
              </a:rPr>
              <a:t>地形図からの水平読み取り誤差</a:t>
            </a:r>
            <a:r>
              <a:rPr lang="ja-JP" altLang="en-US" dirty="0" smtClean="0">
                <a:latin typeface="Times"/>
                <a:cs typeface="Times"/>
              </a:rPr>
              <a:t>：</a:t>
            </a:r>
            <a:r>
              <a:rPr lang="en-US" altLang="ja-JP" dirty="0" smtClean="0">
                <a:latin typeface="Times"/>
                <a:cs typeface="Times"/>
              </a:rPr>
              <a:t>±1.5m</a:t>
            </a:r>
            <a:endParaRPr kumimoji="1" lang="ja-JP" altLang="en-US" dirty="0" smtClean="0">
              <a:latin typeface="Times"/>
              <a:cs typeface="Time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77866" y="5191965"/>
            <a:ext cx="4014550" cy="370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ja-JP" altLang="en-US" dirty="0" smtClean="0">
                <a:latin typeface="Times"/>
                <a:cs typeface="Times"/>
              </a:rPr>
              <a:t>地形図作成時の等高線水平誤差：</a:t>
            </a:r>
            <a:r>
              <a:rPr kumimoji="1" lang="en-US" altLang="ja-JP" dirty="0" smtClean="0">
                <a:latin typeface="Times"/>
                <a:cs typeface="Times"/>
              </a:rPr>
              <a:t>±7.5m</a:t>
            </a:r>
            <a:endParaRPr kumimoji="1" lang="ja-JP" altLang="en-US" dirty="0" smtClean="0">
              <a:latin typeface="Times"/>
              <a:cs typeface="Time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63857" y="3882985"/>
            <a:ext cx="1895994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lang="en-US" altLang="ja-JP" sz="2000" dirty="0">
                <a:latin typeface="Times"/>
                <a:cs typeface="Times"/>
              </a:rPr>
              <a:t>a</a:t>
            </a:r>
            <a:r>
              <a:rPr kumimoji="1" lang="en-US" altLang="ja-JP" sz="2000" dirty="0" smtClean="0">
                <a:latin typeface="Times"/>
                <a:cs typeface="Times"/>
              </a:rPr>
              <a:t>zimuth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φ</a:t>
            </a:r>
            <a:r>
              <a:rPr lang="en-US" altLang="ja-JP" sz="2000" dirty="0" smtClean="0">
                <a:latin typeface="Times"/>
                <a:cs typeface="Times"/>
              </a:rPr>
              <a:t> [</a:t>
            </a:r>
            <a:r>
              <a:rPr lang="en-US" altLang="ja-JP" sz="2000" dirty="0" err="1" smtClean="0">
                <a:latin typeface="Times"/>
                <a:cs typeface="Times"/>
              </a:rPr>
              <a:t>mrad</a:t>
            </a:r>
            <a:r>
              <a:rPr lang="en-US" altLang="ja-JP" sz="2000" dirty="0" smtClean="0">
                <a:latin typeface="Times"/>
                <a:cs typeface="Times"/>
              </a:rPr>
              <a:t>]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811514" y="2651895"/>
            <a:ext cx="2024234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elevation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θ</a:t>
            </a:r>
            <a:r>
              <a:rPr lang="en-US" altLang="ja-JP" sz="2000" dirty="0" smtClean="0">
                <a:latin typeface="Times"/>
                <a:cs typeface="Times"/>
              </a:rPr>
              <a:t> [</a:t>
            </a:r>
            <a:r>
              <a:rPr lang="en-US" altLang="ja-JP" sz="2000" dirty="0" err="1" smtClean="0">
                <a:latin typeface="Times"/>
                <a:cs typeface="Times"/>
              </a:rPr>
              <a:t>mrad</a:t>
            </a:r>
            <a:r>
              <a:rPr lang="en-US" altLang="ja-JP" sz="2000" dirty="0" smtClean="0">
                <a:latin typeface="Times"/>
                <a:cs typeface="Times"/>
              </a:rPr>
              <a:t>]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8039236" y="7708716"/>
            <a:ext cx="7828086" cy="1570751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lang="ja-JP" altLang="en-US" sz="2400" dirty="0" smtClean="0">
                <a:latin typeface="Times"/>
                <a:cs typeface="Times"/>
              </a:rPr>
              <a:t>空や薄い岩盤を含まない領域を使って解析するために、</a:t>
            </a:r>
            <a:endParaRPr lang="en-US" altLang="ja-JP" sz="2400" dirty="0" smtClean="0">
              <a:latin typeface="Times"/>
              <a:cs typeface="Times"/>
            </a:endParaRPr>
          </a:p>
          <a:p>
            <a:r>
              <a:rPr lang="ja-JP" altLang="ja-JP" sz="2400" dirty="0">
                <a:latin typeface="Times"/>
                <a:cs typeface="Times"/>
              </a:rPr>
              <a:t>　</a:t>
            </a:r>
            <a:r>
              <a:rPr lang="ja-JP" altLang="en-US" sz="2400" dirty="0" smtClean="0">
                <a:latin typeface="Times"/>
                <a:cs typeface="Times"/>
              </a:rPr>
              <a:t>仰角　</a:t>
            </a:r>
            <a:r>
              <a:rPr lang="en-US" altLang="ja-JP" sz="2400" dirty="0" smtClean="0">
                <a:latin typeface="Times"/>
                <a:cs typeface="Times"/>
              </a:rPr>
              <a:t>166±55 </a:t>
            </a:r>
            <a:r>
              <a:rPr lang="en-US" altLang="ja-JP" sz="2400" dirty="0" err="1" smtClean="0">
                <a:latin typeface="Times"/>
                <a:cs typeface="Times"/>
              </a:rPr>
              <a:t>mRad</a:t>
            </a:r>
            <a:r>
              <a:rPr lang="ja-JP" altLang="en-US" sz="2400" dirty="0" smtClean="0">
                <a:latin typeface="Times"/>
                <a:cs typeface="Times"/>
              </a:rPr>
              <a:t>、　</a:t>
            </a:r>
            <a:r>
              <a:rPr lang="en-US" altLang="ja-JP" sz="2400" dirty="0" smtClean="0">
                <a:latin typeface="Times"/>
                <a:cs typeface="Times"/>
              </a:rPr>
              <a:t>222±55 </a:t>
            </a:r>
            <a:r>
              <a:rPr lang="en-US" altLang="ja-JP" sz="2400" dirty="0" err="1" smtClean="0">
                <a:latin typeface="Times"/>
                <a:cs typeface="Times"/>
              </a:rPr>
              <a:t>mRad</a:t>
            </a:r>
            <a:endParaRPr lang="en-US" altLang="ja-JP" sz="2400" dirty="0" smtClean="0">
              <a:latin typeface="Times"/>
              <a:cs typeface="Times"/>
            </a:endParaRPr>
          </a:p>
          <a:p>
            <a:r>
              <a:rPr lang="ja-JP" altLang="en-US" sz="2400" dirty="0" smtClean="0">
                <a:latin typeface="Times"/>
                <a:cs typeface="Times"/>
              </a:rPr>
              <a:t>　（ただし方位角</a:t>
            </a:r>
            <a:r>
              <a:rPr lang="en-US" altLang="ja-JP" sz="2400" dirty="0" smtClean="0">
                <a:latin typeface="Times"/>
                <a:cs typeface="Times"/>
              </a:rPr>
              <a:t>  -55±55〜556±55 </a:t>
            </a:r>
            <a:r>
              <a:rPr lang="en-US" altLang="ja-JP" sz="2400" dirty="0" err="1" smtClean="0">
                <a:latin typeface="Times"/>
                <a:cs typeface="Times"/>
              </a:rPr>
              <a:t>mRad</a:t>
            </a:r>
            <a:r>
              <a:rPr lang="ja-JP" altLang="en-US" sz="2400" dirty="0" smtClean="0">
                <a:latin typeface="Times"/>
                <a:cs typeface="Times"/>
              </a:rPr>
              <a:t>）</a:t>
            </a:r>
            <a:endParaRPr lang="en-US" altLang="ja-JP" sz="2400" dirty="0" smtClean="0">
              <a:latin typeface="Times"/>
              <a:cs typeface="Times"/>
            </a:endParaRPr>
          </a:p>
          <a:p>
            <a:r>
              <a:rPr kumimoji="1" lang="ja-JP" altLang="en-US" sz="2400" dirty="0" smtClean="0">
                <a:latin typeface="Times"/>
                <a:cs typeface="Times"/>
              </a:rPr>
              <a:t>の角度領域を選んだ。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79873" y="7202087"/>
            <a:ext cx="464562" cy="401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0 m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57059" y="7193896"/>
            <a:ext cx="849283" cy="401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1000 m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25" name="直線矢印コネクタ 24"/>
          <p:cNvCxnSpPr>
            <a:stCxn id="8" idx="2"/>
          </p:cNvCxnSpPr>
          <p:nvPr/>
        </p:nvCxnSpPr>
        <p:spPr>
          <a:xfrm>
            <a:off x="2412154" y="7603287"/>
            <a:ext cx="147273" cy="10295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24" idx="2"/>
          </p:cNvCxnSpPr>
          <p:nvPr/>
        </p:nvCxnSpPr>
        <p:spPr>
          <a:xfrm>
            <a:off x="4581701" y="7595096"/>
            <a:ext cx="255058" cy="9209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382416" y="7214902"/>
            <a:ext cx="849283" cy="401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2000 m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30" name="直線矢印コネクタ 29"/>
          <p:cNvCxnSpPr>
            <a:stCxn id="29" idx="2"/>
          </p:cNvCxnSpPr>
          <p:nvPr/>
        </p:nvCxnSpPr>
        <p:spPr>
          <a:xfrm flipH="1">
            <a:off x="6588553" y="7616102"/>
            <a:ext cx="218505" cy="15568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388797" y="7192110"/>
            <a:ext cx="849283" cy="401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3000 m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33" name="直線矢印コネクタ 32"/>
          <p:cNvCxnSpPr>
            <a:stCxn id="32" idx="2"/>
          </p:cNvCxnSpPr>
          <p:nvPr/>
        </p:nvCxnSpPr>
        <p:spPr>
          <a:xfrm flipH="1">
            <a:off x="8632313" y="7593310"/>
            <a:ext cx="181126" cy="17402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794926" y="1667235"/>
            <a:ext cx="884850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err="1" smtClean="0">
                <a:latin typeface="Times"/>
                <a:cs typeface="Times"/>
              </a:rPr>
              <a:t>Oo-Usu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846522" y="1642416"/>
            <a:ext cx="1397685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err="1" smtClean="0">
                <a:latin typeface="Times"/>
                <a:cs typeface="Times"/>
              </a:rPr>
              <a:t>Usu-Shinzan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9657983" y="2745448"/>
            <a:ext cx="3589866" cy="12732"/>
          </a:xfrm>
          <a:prstGeom prst="line">
            <a:avLst/>
          </a:prstGeom>
          <a:ln w="762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図形グループ 15"/>
          <p:cNvGrpSpPr/>
          <p:nvPr/>
        </p:nvGrpSpPr>
        <p:grpSpPr>
          <a:xfrm>
            <a:off x="635249" y="3635356"/>
            <a:ext cx="7247689" cy="401200"/>
            <a:chOff x="635249" y="3879718"/>
            <a:chExt cx="7247689" cy="401200"/>
          </a:xfrm>
          <a:noFill/>
        </p:grpSpPr>
        <p:sp>
          <p:nvSpPr>
            <p:cNvPr id="9" name="テキスト ボックス 8"/>
            <p:cNvSpPr txBox="1"/>
            <p:nvPr/>
          </p:nvSpPr>
          <p:spPr>
            <a:xfrm>
              <a:off x="1722468" y="3879718"/>
              <a:ext cx="54283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-400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35249" y="3879718"/>
              <a:ext cx="54283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-600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881777" y="3879718"/>
              <a:ext cx="54283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-200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155259" y="3879718"/>
              <a:ext cx="200943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184836" y="3879718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200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305176" y="3879718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400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425514" y="3879718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600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397327" y="2171909"/>
            <a:ext cx="457424" cy="1605084"/>
            <a:chOff x="346528" y="2365472"/>
            <a:chExt cx="457424" cy="1605084"/>
          </a:xfrm>
          <a:noFill/>
        </p:grpSpPr>
        <p:sp>
          <p:nvSpPr>
            <p:cNvPr id="27" name="テキスト ボックス 26"/>
            <p:cNvSpPr txBox="1"/>
            <p:nvPr/>
          </p:nvSpPr>
          <p:spPr>
            <a:xfrm>
              <a:off x="346528" y="2365472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300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46528" y="2967414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000" dirty="0" smtClean="0">
                  <a:latin typeface="Times"/>
                  <a:cs typeface="Times"/>
                </a:rPr>
                <a:t>200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46528" y="3569356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100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2655392" y="4719413"/>
            <a:ext cx="604717" cy="1286292"/>
            <a:chOff x="6113940" y="2250280"/>
            <a:chExt cx="1626323" cy="3459345"/>
          </a:xfrm>
        </p:grpSpPr>
        <p:grpSp>
          <p:nvGrpSpPr>
            <p:cNvPr id="62" name="図形グループ 61"/>
            <p:cNvGrpSpPr/>
            <p:nvPr/>
          </p:nvGrpSpPr>
          <p:grpSpPr>
            <a:xfrm>
              <a:off x="7431867" y="2414103"/>
              <a:ext cx="308396" cy="2169146"/>
              <a:chOff x="4904125" y="2440463"/>
              <a:chExt cx="308396" cy="2169146"/>
            </a:xfrm>
          </p:grpSpPr>
          <p:grpSp>
            <p:nvGrpSpPr>
              <p:cNvPr id="92" name="図形グループ 91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114" name="円/楕円 11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フリーフォーム 11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3" name="図形グループ 92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112" name="円/楕円 11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フリーフォーム 11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4" name="図形グループ 93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110" name="円/楕円 10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フリーフォーム 11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5" name="図形グループ 94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108" name="円/楕円 10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フリーフォーム 10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6" name="図形グループ 95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106" name="円/楕円 10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フリーフォーム 10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7" name="図形グループ 96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104" name="円/楕円 10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フリーフォーム 10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8" name="図形グループ 97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102" name="円/楕円 10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フリーフォーム 10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9" name="図形グループ 98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100" name="円/楕円 9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フリーフォーム 10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63" name="図形グループ 401"/>
            <p:cNvGrpSpPr>
              <a:grpSpLocks/>
            </p:cNvGrpSpPr>
            <p:nvPr/>
          </p:nvGrpSpPr>
          <p:grpSpPr bwMode="auto">
            <a:xfrm>
              <a:off x="6113940" y="247042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74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84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5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6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7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8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9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0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1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75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76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7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8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9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0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1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2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3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64" name="図形グループ 63"/>
            <p:cNvGrpSpPr/>
            <p:nvPr/>
          </p:nvGrpSpPr>
          <p:grpSpPr>
            <a:xfrm>
              <a:off x="6132447" y="2250280"/>
              <a:ext cx="1131628" cy="1294189"/>
              <a:chOff x="3592898" y="2283700"/>
              <a:chExt cx="1131628" cy="1294189"/>
            </a:xfrm>
          </p:grpSpPr>
          <p:sp>
            <p:nvSpPr>
              <p:cNvPr id="66" name="円柱 65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柱 66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柱 67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柱 68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柱 69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柱 70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柱 71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柱 72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16" name="図形グループ 115"/>
          <p:cNvGrpSpPr/>
          <p:nvPr/>
        </p:nvGrpSpPr>
        <p:grpSpPr>
          <a:xfrm>
            <a:off x="3128577" y="4719413"/>
            <a:ext cx="602226" cy="1286292"/>
            <a:chOff x="3592898" y="2283700"/>
            <a:chExt cx="1619623" cy="3459345"/>
          </a:xfrm>
        </p:grpSpPr>
        <p:grpSp>
          <p:nvGrpSpPr>
            <p:cNvPr id="117" name="図形グループ 116"/>
            <p:cNvGrpSpPr/>
            <p:nvPr/>
          </p:nvGrpSpPr>
          <p:grpSpPr>
            <a:xfrm>
              <a:off x="4904125" y="2440463"/>
              <a:ext cx="308396" cy="2169146"/>
              <a:chOff x="4904125" y="2440463"/>
              <a:chExt cx="308396" cy="2169146"/>
            </a:xfrm>
          </p:grpSpPr>
          <p:grpSp>
            <p:nvGrpSpPr>
              <p:cNvPr id="146" name="図形グループ 145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168" name="円/楕円 16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" name="フリーフォーム 16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47" name="図形グループ 146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166" name="円/楕円 16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" name="フリーフォーム 16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48" name="図形グループ 147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164" name="円/楕円 16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" name="フリーフォーム 16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49" name="図形グループ 148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162" name="円/楕円 16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3" name="フリーフォーム 16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0" name="図形グループ 149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160" name="円/楕円 15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1" name="フリーフォーム 16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1" name="図形グループ 150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158" name="円/楕円 15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9" name="フリーフォーム 15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2" name="図形グループ 151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156" name="円/楕円 15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7" name="フリーフォーム 15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3" name="図形グループ 152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154" name="円/楕円 15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フリーフォーム 15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18" name="図形グループ 401"/>
            <p:cNvGrpSpPr>
              <a:grpSpLocks/>
            </p:cNvGrpSpPr>
            <p:nvPr/>
          </p:nvGrpSpPr>
          <p:grpSpPr bwMode="auto">
            <a:xfrm>
              <a:off x="3592898" y="250384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128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138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9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0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1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2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3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4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29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130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1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2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3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4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5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6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7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19" name="図形グループ 118"/>
            <p:cNvGrpSpPr/>
            <p:nvPr/>
          </p:nvGrpSpPr>
          <p:grpSpPr>
            <a:xfrm>
              <a:off x="3606853" y="2283700"/>
              <a:ext cx="1131628" cy="1294189"/>
              <a:chOff x="3592898" y="2283700"/>
              <a:chExt cx="1131628" cy="1294189"/>
            </a:xfrm>
          </p:grpSpPr>
          <p:sp>
            <p:nvSpPr>
              <p:cNvPr id="120" name="円柱 119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円柱 120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円柱 121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円柱 122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円柱 123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円柱 124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円柱 125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円柱 126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70" name="図形グループ 169"/>
          <p:cNvGrpSpPr/>
          <p:nvPr/>
        </p:nvGrpSpPr>
        <p:grpSpPr>
          <a:xfrm>
            <a:off x="3599271" y="4719413"/>
            <a:ext cx="604717" cy="1286292"/>
            <a:chOff x="6113940" y="2250280"/>
            <a:chExt cx="1626323" cy="3459345"/>
          </a:xfrm>
        </p:grpSpPr>
        <p:grpSp>
          <p:nvGrpSpPr>
            <p:cNvPr id="171" name="図形グループ 170"/>
            <p:cNvGrpSpPr/>
            <p:nvPr/>
          </p:nvGrpSpPr>
          <p:grpSpPr>
            <a:xfrm>
              <a:off x="7431867" y="2414103"/>
              <a:ext cx="308396" cy="2169146"/>
              <a:chOff x="4904125" y="2440463"/>
              <a:chExt cx="308396" cy="2169146"/>
            </a:xfrm>
          </p:grpSpPr>
          <p:grpSp>
            <p:nvGrpSpPr>
              <p:cNvPr id="200" name="図形グループ 199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222" name="円/楕円 22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" name="フリーフォーム 22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1" name="図形グループ 200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220" name="円/楕円 21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" name="フリーフォーム 22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2" name="図形グループ 201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218" name="円/楕円 21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9" name="フリーフォーム 21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3" name="図形グループ 202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216" name="円/楕円 21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7" name="フリーフォーム 21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4" name="図形グループ 203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214" name="円/楕円 21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5" name="フリーフォーム 21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5" name="図形グループ 204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212" name="円/楕円 21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3" name="フリーフォーム 21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6" name="図形グループ 205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210" name="円/楕円 20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1" name="フリーフォーム 21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7" name="図形グループ 206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208" name="円/楕円 20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9" name="フリーフォーム 20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72" name="図形グループ 401"/>
            <p:cNvGrpSpPr>
              <a:grpSpLocks/>
            </p:cNvGrpSpPr>
            <p:nvPr/>
          </p:nvGrpSpPr>
          <p:grpSpPr bwMode="auto">
            <a:xfrm>
              <a:off x="6113940" y="247042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182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192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3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4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5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6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7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8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9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183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184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5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6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7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8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9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0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1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73" name="図形グループ 172"/>
            <p:cNvGrpSpPr/>
            <p:nvPr/>
          </p:nvGrpSpPr>
          <p:grpSpPr>
            <a:xfrm>
              <a:off x="6132447" y="2250280"/>
              <a:ext cx="1131628" cy="1294189"/>
              <a:chOff x="3592898" y="2283700"/>
              <a:chExt cx="1131628" cy="1294189"/>
            </a:xfrm>
          </p:grpSpPr>
          <p:sp>
            <p:nvSpPr>
              <p:cNvPr id="174" name="円柱 173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円柱 174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円柱 175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円柱 176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円柱 177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円柱 178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円柱 179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円柱 180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24" name="図形グループ 223"/>
          <p:cNvGrpSpPr/>
          <p:nvPr/>
        </p:nvGrpSpPr>
        <p:grpSpPr>
          <a:xfrm>
            <a:off x="4072456" y="4719413"/>
            <a:ext cx="602226" cy="1286292"/>
            <a:chOff x="3592898" y="2283700"/>
            <a:chExt cx="1619623" cy="3459345"/>
          </a:xfrm>
        </p:grpSpPr>
        <p:grpSp>
          <p:nvGrpSpPr>
            <p:cNvPr id="225" name="図形グループ 224"/>
            <p:cNvGrpSpPr/>
            <p:nvPr/>
          </p:nvGrpSpPr>
          <p:grpSpPr>
            <a:xfrm>
              <a:off x="4904125" y="2440463"/>
              <a:ext cx="308396" cy="2169146"/>
              <a:chOff x="4904125" y="2440463"/>
              <a:chExt cx="308396" cy="2169146"/>
            </a:xfrm>
          </p:grpSpPr>
          <p:grpSp>
            <p:nvGrpSpPr>
              <p:cNvPr id="254" name="図形グループ 253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276" name="円/楕円 27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7" name="フリーフォーム 27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5" name="図形グループ 254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274" name="円/楕円 27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5" name="フリーフォーム 27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6" name="図形グループ 255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272" name="円/楕円 27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3" name="フリーフォーム 27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7" name="図形グループ 256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270" name="円/楕円 26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1" name="フリーフォーム 27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8" name="図形グループ 257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268" name="円/楕円 26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9" name="フリーフォーム 26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9" name="図形グループ 258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266" name="円/楕円 26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7" name="フリーフォーム 26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0" name="図形グループ 259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264" name="円/楕円 26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フリーフォーム 26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1" name="図形グループ 260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262" name="円/楕円 26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3" name="フリーフォーム 26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26" name="図形グループ 401"/>
            <p:cNvGrpSpPr>
              <a:grpSpLocks/>
            </p:cNvGrpSpPr>
            <p:nvPr/>
          </p:nvGrpSpPr>
          <p:grpSpPr bwMode="auto">
            <a:xfrm>
              <a:off x="3592898" y="250384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236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246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7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8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9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0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1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2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3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37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238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9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0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1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2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3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4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5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27" name="図形グループ 226"/>
            <p:cNvGrpSpPr/>
            <p:nvPr/>
          </p:nvGrpSpPr>
          <p:grpSpPr>
            <a:xfrm>
              <a:off x="3606853" y="2283700"/>
              <a:ext cx="1131628" cy="1294189"/>
              <a:chOff x="3592898" y="2283700"/>
              <a:chExt cx="1131628" cy="1294189"/>
            </a:xfrm>
          </p:grpSpPr>
          <p:sp>
            <p:nvSpPr>
              <p:cNvPr id="228" name="円柱 227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円柱 228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円柱 229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円柱 230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円柱 231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円柱 232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円柱 233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円柱 234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78" name="図形グループ 277"/>
          <p:cNvGrpSpPr/>
          <p:nvPr/>
        </p:nvGrpSpPr>
        <p:grpSpPr>
          <a:xfrm>
            <a:off x="4543151" y="4719413"/>
            <a:ext cx="604717" cy="1286292"/>
            <a:chOff x="6113940" y="2250280"/>
            <a:chExt cx="1626323" cy="3459345"/>
          </a:xfrm>
        </p:grpSpPr>
        <p:grpSp>
          <p:nvGrpSpPr>
            <p:cNvPr id="279" name="図形グループ 278"/>
            <p:cNvGrpSpPr/>
            <p:nvPr/>
          </p:nvGrpSpPr>
          <p:grpSpPr>
            <a:xfrm>
              <a:off x="7431867" y="2414103"/>
              <a:ext cx="308396" cy="2169146"/>
              <a:chOff x="4904125" y="2440463"/>
              <a:chExt cx="308396" cy="2169146"/>
            </a:xfrm>
          </p:grpSpPr>
          <p:grpSp>
            <p:nvGrpSpPr>
              <p:cNvPr id="308" name="図形グループ 307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330" name="円/楕円 32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1" name="フリーフォーム 33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09" name="図形グループ 308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328" name="円/楕円 32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9" name="フリーフォーム 32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0" name="図形グループ 309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326" name="円/楕円 32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7" name="フリーフォーム 32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1" name="図形グループ 310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324" name="円/楕円 32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フリーフォーム 32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2" name="図形グループ 311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322" name="円/楕円 32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3" name="フリーフォーム 32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3" name="図形グループ 312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320" name="円/楕円 31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フリーフォーム 32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4" name="図形グループ 313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318" name="円/楕円 31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9" name="フリーフォーム 31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5" name="図形グループ 314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316" name="円/楕円 31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7" name="フリーフォーム 31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80" name="図形グループ 401"/>
            <p:cNvGrpSpPr>
              <a:grpSpLocks/>
            </p:cNvGrpSpPr>
            <p:nvPr/>
          </p:nvGrpSpPr>
          <p:grpSpPr bwMode="auto">
            <a:xfrm>
              <a:off x="6113940" y="247042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290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300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1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2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3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4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5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6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7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291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292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3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4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5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6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7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8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9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81" name="図形グループ 280"/>
            <p:cNvGrpSpPr/>
            <p:nvPr/>
          </p:nvGrpSpPr>
          <p:grpSpPr>
            <a:xfrm>
              <a:off x="6132447" y="2250280"/>
              <a:ext cx="1131628" cy="1294189"/>
              <a:chOff x="3592898" y="2283700"/>
              <a:chExt cx="1131628" cy="1294189"/>
            </a:xfrm>
          </p:grpSpPr>
          <p:sp>
            <p:nvSpPr>
              <p:cNvPr id="282" name="円柱 281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円柱 282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円柱 283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円柱 284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円柱 285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円柱 286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円柱 287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円柱 288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32" name="図形グループ 331"/>
          <p:cNvGrpSpPr/>
          <p:nvPr/>
        </p:nvGrpSpPr>
        <p:grpSpPr>
          <a:xfrm>
            <a:off x="5016337" y="4719413"/>
            <a:ext cx="602226" cy="1286292"/>
            <a:chOff x="3592898" y="2283700"/>
            <a:chExt cx="1619623" cy="3459345"/>
          </a:xfrm>
        </p:grpSpPr>
        <p:grpSp>
          <p:nvGrpSpPr>
            <p:cNvPr id="333" name="図形グループ 332"/>
            <p:cNvGrpSpPr/>
            <p:nvPr/>
          </p:nvGrpSpPr>
          <p:grpSpPr>
            <a:xfrm>
              <a:off x="4904125" y="2440463"/>
              <a:ext cx="308396" cy="2169146"/>
              <a:chOff x="4904125" y="2440463"/>
              <a:chExt cx="308396" cy="2169146"/>
            </a:xfrm>
          </p:grpSpPr>
          <p:grpSp>
            <p:nvGrpSpPr>
              <p:cNvPr id="362" name="図形グループ 361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384" name="円/楕円 38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フリーフォーム 38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3" name="図形グループ 362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382" name="円/楕円 38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フリーフォーム 38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4" name="図形グループ 363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380" name="円/楕円 37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フリーフォーム 38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5" name="図形グループ 364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378" name="円/楕円 37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フリーフォーム 37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6" name="図形グループ 365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376" name="円/楕円 37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7" name="フリーフォーム 37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7" name="図形グループ 366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374" name="円/楕円 37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フリーフォーム 37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8" name="図形グループ 367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372" name="円/楕円 37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3" name="フリーフォーム 37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9" name="図形グループ 368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370" name="円/楕円 36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1" name="フリーフォーム 37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34" name="図形グループ 401"/>
            <p:cNvGrpSpPr>
              <a:grpSpLocks/>
            </p:cNvGrpSpPr>
            <p:nvPr/>
          </p:nvGrpSpPr>
          <p:grpSpPr bwMode="auto">
            <a:xfrm>
              <a:off x="3592898" y="250384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344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354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5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6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7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8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9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0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1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45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346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7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8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9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0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1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2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3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35" name="図形グループ 334"/>
            <p:cNvGrpSpPr/>
            <p:nvPr/>
          </p:nvGrpSpPr>
          <p:grpSpPr>
            <a:xfrm>
              <a:off x="3606853" y="2283700"/>
              <a:ext cx="1131628" cy="1294189"/>
              <a:chOff x="3592898" y="2283700"/>
              <a:chExt cx="1131628" cy="1294189"/>
            </a:xfrm>
          </p:grpSpPr>
          <p:sp>
            <p:nvSpPr>
              <p:cNvPr id="336" name="円柱 335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円柱 336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円柱 337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円柱 338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円柱 339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円柱 340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円柱 341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円柱 342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86" name="図形グループ 385"/>
          <p:cNvGrpSpPr/>
          <p:nvPr/>
        </p:nvGrpSpPr>
        <p:grpSpPr>
          <a:xfrm>
            <a:off x="5487032" y="4719413"/>
            <a:ext cx="602226" cy="1286292"/>
            <a:chOff x="3592898" y="2283700"/>
            <a:chExt cx="1619623" cy="3459345"/>
          </a:xfrm>
        </p:grpSpPr>
        <p:grpSp>
          <p:nvGrpSpPr>
            <p:cNvPr id="387" name="図形グループ 386"/>
            <p:cNvGrpSpPr/>
            <p:nvPr/>
          </p:nvGrpSpPr>
          <p:grpSpPr>
            <a:xfrm>
              <a:off x="4904125" y="2440463"/>
              <a:ext cx="308396" cy="2169146"/>
              <a:chOff x="4904125" y="2440463"/>
              <a:chExt cx="308396" cy="2169146"/>
            </a:xfrm>
          </p:grpSpPr>
          <p:grpSp>
            <p:nvGrpSpPr>
              <p:cNvPr id="416" name="図形グループ 415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438" name="円/楕円 43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9" name="フリーフォーム 43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7" name="図形グループ 416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436" name="円/楕円 43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7" name="フリーフォーム 43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8" name="図形グループ 417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434" name="円/楕円 43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5" name="フリーフォーム 43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9" name="図形グループ 418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432" name="円/楕円 43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3" name="フリーフォーム 43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0" name="図形グループ 419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430" name="円/楕円 42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1" name="フリーフォーム 43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1" name="図形グループ 420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428" name="円/楕円 42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9" name="フリーフォーム 42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2" name="図形グループ 421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426" name="円/楕円 42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7" name="フリーフォーム 42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3" name="図形グループ 422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424" name="円/楕円 42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5" name="フリーフォーム 42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88" name="図形グループ 401"/>
            <p:cNvGrpSpPr>
              <a:grpSpLocks/>
            </p:cNvGrpSpPr>
            <p:nvPr/>
          </p:nvGrpSpPr>
          <p:grpSpPr bwMode="auto">
            <a:xfrm>
              <a:off x="3592898" y="250384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398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408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9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99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400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1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89" name="図形グループ 388"/>
            <p:cNvGrpSpPr/>
            <p:nvPr/>
          </p:nvGrpSpPr>
          <p:grpSpPr>
            <a:xfrm>
              <a:off x="3606853" y="2283700"/>
              <a:ext cx="1131628" cy="1294189"/>
              <a:chOff x="3592898" y="2283700"/>
              <a:chExt cx="1131628" cy="1294189"/>
            </a:xfrm>
          </p:grpSpPr>
          <p:sp>
            <p:nvSpPr>
              <p:cNvPr id="390" name="円柱 389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円柱 390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円柱 391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円柱 392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円柱 393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円柱 394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円柱 395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円柱 396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440" name="直線矢印コネクタ 439"/>
          <p:cNvCxnSpPr/>
          <p:nvPr/>
        </p:nvCxnSpPr>
        <p:spPr>
          <a:xfrm>
            <a:off x="1699408" y="4946810"/>
            <a:ext cx="5079536" cy="967076"/>
          </a:xfrm>
          <a:prstGeom prst="straightConnector1">
            <a:avLst/>
          </a:prstGeom>
          <a:ln w="38100" cmpd="sng">
            <a:solidFill>
              <a:srgbClr val="3366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1" name="テキスト ボックス 440"/>
          <p:cNvSpPr txBox="1"/>
          <p:nvPr/>
        </p:nvSpPr>
        <p:spPr>
          <a:xfrm>
            <a:off x="6919587" y="5705486"/>
            <a:ext cx="613141" cy="647421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kumimoji="1" lang="en-US" altLang="ja-JP" sz="3600" i="1" dirty="0" smtClean="0">
                <a:solidFill>
                  <a:srgbClr val="3366FF"/>
                </a:solidFill>
                <a:latin typeface="Times"/>
                <a:cs typeface="Times"/>
              </a:rPr>
              <a:t>μ</a:t>
            </a:r>
            <a:endParaRPr kumimoji="1" lang="ja-JP" altLang="en-US" sz="3600" dirty="0" smtClean="0">
              <a:solidFill>
                <a:srgbClr val="3366FF"/>
              </a:solidFill>
              <a:latin typeface="Times"/>
              <a:cs typeface="Times"/>
            </a:endParaRPr>
          </a:p>
        </p:txBody>
      </p:sp>
      <p:sp>
        <p:nvSpPr>
          <p:cNvPr id="446" name="フリーフォーム 445"/>
          <p:cNvSpPr/>
          <p:nvPr/>
        </p:nvSpPr>
        <p:spPr>
          <a:xfrm>
            <a:off x="822960" y="2687954"/>
            <a:ext cx="6807200" cy="630076"/>
          </a:xfrm>
          <a:custGeom>
            <a:avLst/>
            <a:gdLst>
              <a:gd name="connsiteX0" fmla="*/ 6807200 w 6807200"/>
              <a:gd name="connsiteY0" fmla="*/ 0 h 660400"/>
              <a:gd name="connsiteX1" fmla="*/ 1940560 w 6807200"/>
              <a:gd name="connsiteY1" fmla="*/ 10160 h 660400"/>
              <a:gd name="connsiteX2" fmla="*/ 1940560 w 6807200"/>
              <a:gd name="connsiteY2" fmla="*/ 355600 h 660400"/>
              <a:gd name="connsiteX3" fmla="*/ 975360 w 6807200"/>
              <a:gd name="connsiteY3" fmla="*/ 375920 h 660400"/>
              <a:gd name="connsiteX4" fmla="*/ 965200 w 6807200"/>
              <a:gd name="connsiteY4" fmla="*/ 6096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40560 w 6807200"/>
              <a:gd name="connsiteY1" fmla="*/ 10160 h 660400"/>
              <a:gd name="connsiteX2" fmla="*/ 1940560 w 6807200"/>
              <a:gd name="connsiteY2" fmla="*/ 355600 h 660400"/>
              <a:gd name="connsiteX3" fmla="*/ 975360 w 6807200"/>
              <a:gd name="connsiteY3" fmla="*/ 375920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2255520 w 6807200"/>
              <a:gd name="connsiteY1" fmla="*/ 172720 h 660400"/>
              <a:gd name="connsiteX2" fmla="*/ 1940560 w 6807200"/>
              <a:gd name="connsiteY2" fmla="*/ 355600 h 660400"/>
              <a:gd name="connsiteX3" fmla="*/ 975360 w 6807200"/>
              <a:gd name="connsiteY3" fmla="*/ 375920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40560 w 6807200"/>
              <a:gd name="connsiteY2" fmla="*/ 355600 h 660400"/>
              <a:gd name="connsiteX3" fmla="*/ 975360 w 6807200"/>
              <a:gd name="connsiteY3" fmla="*/ 375920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40640 h 701040"/>
              <a:gd name="connsiteX1" fmla="*/ 1950720 w 6807200"/>
              <a:gd name="connsiteY1" fmla="*/ 50800 h 701040"/>
              <a:gd name="connsiteX2" fmla="*/ 1493520 w 6807200"/>
              <a:gd name="connsiteY2" fmla="*/ 0 h 701040"/>
              <a:gd name="connsiteX3" fmla="*/ 975360 w 6807200"/>
              <a:gd name="connsiteY3" fmla="*/ 416560 h 701040"/>
              <a:gd name="connsiteX4" fmla="*/ 965200 w 6807200"/>
              <a:gd name="connsiteY4" fmla="*/ 701040 h 701040"/>
              <a:gd name="connsiteX5" fmla="*/ 0 w 6807200"/>
              <a:gd name="connsiteY5" fmla="*/ 701040 h 70104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50720 w 6807200"/>
              <a:gd name="connsiteY2" fmla="*/ 365760 h 660400"/>
              <a:gd name="connsiteX3" fmla="*/ 975360 w 6807200"/>
              <a:gd name="connsiteY3" fmla="*/ 375920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50720 w 6807200"/>
              <a:gd name="connsiteY2" fmla="*/ 365760 h 660400"/>
              <a:gd name="connsiteX3" fmla="*/ 975360 w 6807200"/>
              <a:gd name="connsiteY3" fmla="*/ 303689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50720 w 6807200"/>
              <a:gd name="connsiteY2" fmla="*/ 365760 h 660400"/>
              <a:gd name="connsiteX3" fmla="*/ 975360 w 6807200"/>
              <a:gd name="connsiteY3" fmla="*/ 314008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30400 w 6807200"/>
              <a:gd name="connsiteY2" fmla="*/ 303848 h 660400"/>
              <a:gd name="connsiteX3" fmla="*/ 975360 w 6807200"/>
              <a:gd name="connsiteY3" fmla="*/ 314008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158 h 660558"/>
              <a:gd name="connsiteX1" fmla="*/ 1940560 w 6807200"/>
              <a:gd name="connsiteY1" fmla="*/ 0 h 660558"/>
              <a:gd name="connsiteX2" fmla="*/ 1930400 w 6807200"/>
              <a:gd name="connsiteY2" fmla="*/ 304006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0 h 722312"/>
              <a:gd name="connsiteX1" fmla="*/ 1940560 w 6807200"/>
              <a:gd name="connsiteY1" fmla="*/ 61754 h 722312"/>
              <a:gd name="connsiteX2" fmla="*/ 1930400 w 6807200"/>
              <a:gd name="connsiteY2" fmla="*/ 365760 h 722312"/>
              <a:gd name="connsiteX3" fmla="*/ 975360 w 6807200"/>
              <a:gd name="connsiteY3" fmla="*/ 375920 h 722312"/>
              <a:gd name="connsiteX4" fmla="*/ 965200 w 6807200"/>
              <a:gd name="connsiteY4" fmla="*/ 722312 h 722312"/>
              <a:gd name="connsiteX5" fmla="*/ 0 w 6807200"/>
              <a:gd name="connsiteY5" fmla="*/ 722312 h 722312"/>
              <a:gd name="connsiteX0" fmla="*/ 6807200 w 6807200"/>
              <a:gd name="connsiteY0" fmla="*/ 196215 h 660558"/>
              <a:gd name="connsiteX1" fmla="*/ 1940560 w 6807200"/>
              <a:gd name="connsiteY1" fmla="*/ 0 h 660558"/>
              <a:gd name="connsiteX2" fmla="*/ 1930400 w 6807200"/>
              <a:gd name="connsiteY2" fmla="*/ 304006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30400 w 6807200"/>
              <a:gd name="connsiteY2" fmla="*/ 304006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71040 w 6807200"/>
              <a:gd name="connsiteY2" fmla="*/ 489743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2204720 w 6807200"/>
              <a:gd name="connsiteY2" fmla="*/ 396875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03847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58 h 660558"/>
              <a:gd name="connsiteX1" fmla="*/ 194056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58 h 660558"/>
              <a:gd name="connsiteX1" fmla="*/ 197104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58 h 660558"/>
              <a:gd name="connsiteX1" fmla="*/ 195072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58 h 660558"/>
              <a:gd name="connsiteX1" fmla="*/ 195072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0477 h 670877"/>
              <a:gd name="connsiteX1" fmla="*/ 2062480 w 6807200"/>
              <a:gd name="connsiteY1" fmla="*/ 0 h 670877"/>
              <a:gd name="connsiteX2" fmla="*/ 1950720 w 6807200"/>
              <a:gd name="connsiteY2" fmla="*/ 314326 h 670877"/>
              <a:gd name="connsiteX3" fmla="*/ 975360 w 6807200"/>
              <a:gd name="connsiteY3" fmla="*/ 324485 h 670877"/>
              <a:gd name="connsiteX4" fmla="*/ 965200 w 6807200"/>
              <a:gd name="connsiteY4" fmla="*/ 670877 h 670877"/>
              <a:gd name="connsiteX5" fmla="*/ 0 w 6807200"/>
              <a:gd name="connsiteY5" fmla="*/ 670877 h 670877"/>
              <a:gd name="connsiteX0" fmla="*/ 6807200 w 6807200"/>
              <a:gd name="connsiteY0" fmla="*/ 10477 h 670877"/>
              <a:gd name="connsiteX1" fmla="*/ 1950720 w 6807200"/>
              <a:gd name="connsiteY1" fmla="*/ 0 h 670877"/>
              <a:gd name="connsiteX2" fmla="*/ 1950720 w 6807200"/>
              <a:gd name="connsiteY2" fmla="*/ 314326 h 670877"/>
              <a:gd name="connsiteX3" fmla="*/ 975360 w 6807200"/>
              <a:gd name="connsiteY3" fmla="*/ 324485 h 670877"/>
              <a:gd name="connsiteX4" fmla="*/ 965200 w 6807200"/>
              <a:gd name="connsiteY4" fmla="*/ 670877 h 670877"/>
              <a:gd name="connsiteX5" fmla="*/ 0 w 6807200"/>
              <a:gd name="connsiteY5" fmla="*/ 670877 h 670877"/>
              <a:gd name="connsiteX0" fmla="*/ 6807200 w 6807200"/>
              <a:gd name="connsiteY0" fmla="*/ 10477 h 670877"/>
              <a:gd name="connsiteX1" fmla="*/ 1950720 w 6807200"/>
              <a:gd name="connsiteY1" fmla="*/ 0 h 670877"/>
              <a:gd name="connsiteX2" fmla="*/ 1950720 w 6807200"/>
              <a:gd name="connsiteY2" fmla="*/ 314326 h 670877"/>
              <a:gd name="connsiteX3" fmla="*/ 975360 w 6807200"/>
              <a:gd name="connsiteY3" fmla="*/ 324485 h 670877"/>
              <a:gd name="connsiteX4" fmla="*/ 975360 w 6807200"/>
              <a:gd name="connsiteY4" fmla="*/ 639921 h 670877"/>
              <a:gd name="connsiteX5" fmla="*/ 0 w 6807200"/>
              <a:gd name="connsiteY5" fmla="*/ 670877 h 670877"/>
              <a:gd name="connsiteX0" fmla="*/ 6807200 w 6807200"/>
              <a:gd name="connsiteY0" fmla="*/ 10477 h 639921"/>
              <a:gd name="connsiteX1" fmla="*/ 1950720 w 6807200"/>
              <a:gd name="connsiteY1" fmla="*/ 0 h 639921"/>
              <a:gd name="connsiteX2" fmla="*/ 1950720 w 6807200"/>
              <a:gd name="connsiteY2" fmla="*/ 314326 h 639921"/>
              <a:gd name="connsiteX3" fmla="*/ 975360 w 6807200"/>
              <a:gd name="connsiteY3" fmla="*/ 324485 h 639921"/>
              <a:gd name="connsiteX4" fmla="*/ 975360 w 6807200"/>
              <a:gd name="connsiteY4" fmla="*/ 639921 h 639921"/>
              <a:gd name="connsiteX5" fmla="*/ 0 w 6807200"/>
              <a:gd name="connsiteY5" fmla="*/ 639921 h 639921"/>
              <a:gd name="connsiteX0" fmla="*/ 6807200 w 6807200"/>
              <a:gd name="connsiteY0" fmla="*/ 10477 h 639921"/>
              <a:gd name="connsiteX1" fmla="*/ 1950720 w 6807200"/>
              <a:gd name="connsiteY1" fmla="*/ 0 h 639921"/>
              <a:gd name="connsiteX2" fmla="*/ 1950720 w 6807200"/>
              <a:gd name="connsiteY2" fmla="*/ 314326 h 639921"/>
              <a:gd name="connsiteX3" fmla="*/ 985520 w 6807200"/>
              <a:gd name="connsiteY3" fmla="*/ 314166 h 639921"/>
              <a:gd name="connsiteX4" fmla="*/ 975360 w 6807200"/>
              <a:gd name="connsiteY4" fmla="*/ 639921 h 639921"/>
              <a:gd name="connsiteX5" fmla="*/ 0 w 6807200"/>
              <a:gd name="connsiteY5" fmla="*/ 639921 h 63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7200" h="639921">
                <a:moveTo>
                  <a:pt x="6807200" y="10477"/>
                </a:moveTo>
                <a:lnTo>
                  <a:pt x="1950720" y="0"/>
                </a:lnTo>
                <a:lnTo>
                  <a:pt x="1950720" y="314326"/>
                </a:lnTo>
                <a:lnTo>
                  <a:pt x="985520" y="314166"/>
                </a:lnTo>
                <a:lnTo>
                  <a:pt x="975360" y="639921"/>
                </a:lnTo>
                <a:lnTo>
                  <a:pt x="0" y="639921"/>
                </a:ln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下矢印 446"/>
          <p:cNvSpPr/>
          <p:nvPr/>
        </p:nvSpPr>
        <p:spPr>
          <a:xfrm>
            <a:off x="7680960" y="2749070"/>
            <a:ext cx="335280" cy="873760"/>
          </a:xfrm>
          <a:prstGeom prst="downArrow">
            <a:avLst>
              <a:gd name="adj1" fmla="val 50000"/>
              <a:gd name="adj2" fmla="val 527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テキスト ボックス 447"/>
          <p:cNvSpPr txBox="1"/>
          <p:nvPr/>
        </p:nvSpPr>
        <p:spPr>
          <a:xfrm>
            <a:off x="8056880" y="2830350"/>
            <a:ext cx="931787" cy="647421"/>
          </a:xfrm>
          <a:prstGeom prst="rect">
            <a:avLst/>
          </a:prstGeom>
          <a:noFill/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&gt; 1km</a:t>
            </a:r>
          </a:p>
          <a:p>
            <a:r>
              <a:rPr kumimoji="1" lang="en-US" altLang="ja-JP" dirty="0" smtClean="0">
                <a:latin typeface="Times"/>
                <a:cs typeface="Times"/>
              </a:rPr>
              <a:t>thickness</a:t>
            </a:r>
            <a:endParaRPr kumimoji="1" lang="ja-JP" altLang="en-US" dirty="0" smtClean="0">
              <a:latin typeface="Times"/>
              <a:cs typeface="Times"/>
            </a:endParaRPr>
          </a:p>
        </p:txBody>
      </p:sp>
      <p:sp>
        <p:nvSpPr>
          <p:cNvPr id="449" name="テキスト ボックス 448"/>
          <p:cNvSpPr txBox="1"/>
          <p:nvPr/>
        </p:nvSpPr>
        <p:spPr>
          <a:xfrm>
            <a:off x="2964417" y="2846665"/>
            <a:ext cx="2985163" cy="7089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46800" rIns="36000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The data reflect the distribution of path length.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4138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Results</a:t>
            </a:r>
            <a:br>
              <a:rPr lang="en-US" altLang="ja-JP" dirty="0"/>
            </a:br>
            <a:r>
              <a:rPr lang="en-US" altLang="ja-JP" sz="3600" dirty="0" smtClean="0"/>
              <a:t>Noise reduction rate</a:t>
            </a:r>
            <a:endParaRPr kumimoji="1"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図 3" descr="noise_in_conventional_2planes_detector_by_7planes_linearcu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35815" r="9007" b="36314"/>
          <a:stretch/>
        </p:blipFill>
        <p:spPr>
          <a:xfrm>
            <a:off x="882517" y="2665385"/>
            <a:ext cx="7404827" cy="205717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6200000">
            <a:off x="-739973" y="3443356"/>
            <a:ext cx="2024234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elevation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θ</a:t>
            </a:r>
            <a:r>
              <a:rPr lang="en-US" altLang="ja-JP" sz="2000" dirty="0" smtClean="0">
                <a:latin typeface="Times"/>
                <a:cs typeface="Times"/>
              </a:rPr>
              <a:t> [</a:t>
            </a:r>
            <a:r>
              <a:rPr lang="en-US" altLang="ja-JP" sz="2000" dirty="0" err="1" smtClean="0">
                <a:latin typeface="Times"/>
                <a:cs typeface="Times"/>
              </a:rPr>
              <a:t>mrad</a:t>
            </a:r>
            <a:r>
              <a:rPr lang="en-US" altLang="ja-JP" sz="2000" dirty="0" smtClean="0">
                <a:latin typeface="Times"/>
                <a:cs typeface="Times"/>
              </a:rPr>
              <a:t>]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457109" y="2603085"/>
            <a:ext cx="457424" cy="2141739"/>
            <a:chOff x="346528" y="1828817"/>
            <a:chExt cx="457424" cy="2141739"/>
          </a:xfrm>
          <a:noFill/>
        </p:grpSpPr>
        <p:sp>
          <p:nvSpPr>
            <p:cNvPr id="7" name="テキスト ボックス 6"/>
            <p:cNvSpPr txBox="1"/>
            <p:nvPr/>
          </p:nvSpPr>
          <p:spPr>
            <a:xfrm>
              <a:off x="346528" y="2365472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300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46528" y="2967414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000" dirty="0" smtClean="0">
                  <a:latin typeface="Times"/>
                  <a:cs typeface="Times"/>
                </a:rPr>
                <a:t>200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46528" y="3569356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100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6528" y="1828817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000" dirty="0">
                  <a:latin typeface="Times"/>
                  <a:cs typeface="Times"/>
                </a:rPr>
                <a:t>4</a:t>
              </a:r>
              <a:r>
                <a:rPr kumimoji="1" lang="en-US" altLang="ja-JP" sz="2000" dirty="0" smtClean="0">
                  <a:latin typeface="Times"/>
                  <a:cs typeface="Times"/>
                </a:rPr>
                <a:t>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349525" y="4928506"/>
            <a:ext cx="1895994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lang="en-US" altLang="ja-JP" sz="2000" dirty="0">
                <a:latin typeface="Times"/>
                <a:cs typeface="Times"/>
              </a:rPr>
              <a:t>a</a:t>
            </a:r>
            <a:r>
              <a:rPr kumimoji="1" lang="en-US" altLang="ja-JP" sz="2000" dirty="0" smtClean="0">
                <a:latin typeface="Times"/>
                <a:cs typeface="Times"/>
              </a:rPr>
              <a:t>zimuth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φ</a:t>
            </a:r>
            <a:r>
              <a:rPr lang="en-US" altLang="ja-JP" sz="2000" dirty="0" smtClean="0">
                <a:latin typeface="Times"/>
                <a:cs typeface="Times"/>
              </a:rPr>
              <a:t> [</a:t>
            </a:r>
            <a:r>
              <a:rPr lang="en-US" altLang="ja-JP" sz="2000" dirty="0" err="1" smtClean="0">
                <a:latin typeface="Times"/>
                <a:cs typeface="Times"/>
              </a:rPr>
              <a:t>mrad</a:t>
            </a:r>
            <a:r>
              <a:rPr lang="en-US" altLang="ja-JP" sz="2000" dirty="0" smtClean="0">
                <a:latin typeface="Times"/>
                <a:cs typeface="Times"/>
              </a:rPr>
              <a:t>]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679615" y="4610329"/>
            <a:ext cx="7247689" cy="401200"/>
            <a:chOff x="635249" y="3879718"/>
            <a:chExt cx="7247689" cy="401200"/>
          </a:xfrm>
          <a:noFill/>
        </p:grpSpPr>
        <p:sp>
          <p:nvSpPr>
            <p:cNvPr id="13" name="テキスト ボックス 12"/>
            <p:cNvSpPr txBox="1"/>
            <p:nvPr/>
          </p:nvSpPr>
          <p:spPr>
            <a:xfrm>
              <a:off x="1722468" y="3879718"/>
              <a:ext cx="54283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-400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35249" y="3879718"/>
              <a:ext cx="54283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-600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881777" y="3879718"/>
              <a:ext cx="54283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-200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155259" y="3879718"/>
              <a:ext cx="200943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184836" y="3879718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200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305176" y="3879718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400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425514" y="3879718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600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 rot="16200000">
            <a:off x="7541541" y="3560178"/>
            <a:ext cx="2575056" cy="401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Noise reduction rate</a:t>
            </a:r>
            <a:r>
              <a:rPr kumimoji="1" lang="en-US" altLang="ja-JP" sz="2000" dirty="0" smtClean="0">
                <a:latin typeface="Times"/>
                <a:cs typeface="Times"/>
              </a:rPr>
              <a:t>[%]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grpSp>
        <p:nvGrpSpPr>
          <p:cNvPr id="21" name="図形グループ 20"/>
          <p:cNvGrpSpPr/>
          <p:nvPr/>
        </p:nvGrpSpPr>
        <p:grpSpPr>
          <a:xfrm>
            <a:off x="8244015" y="2548530"/>
            <a:ext cx="457424" cy="2255251"/>
            <a:chOff x="8184233" y="1899475"/>
            <a:chExt cx="457424" cy="2255251"/>
          </a:xfrm>
          <a:noFill/>
        </p:grpSpPr>
        <p:sp>
          <p:nvSpPr>
            <p:cNvPr id="22" name="テキスト ボックス 21"/>
            <p:cNvSpPr txBox="1"/>
            <p:nvPr/>
          </p:nvSpPr>
          <p:spPr>
            <a:xfrm>
              <a:off x="8184233" y="1899475"/>
              <a:ext cx="45742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100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219510" y="2129478"/>
              <a:ext cx="32918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000" dirty="0" smtClean="0">
                  <a:latin typeface="Times"/>
                  <a:cs typeface="Times"/>
                </a:rPr>
                <a:t>90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219510" y="2818043"/>
              <a:ext cx="329184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000" dirty="0" smtClean="0">
                  <a:latin typeface="Times"/>
                  <a:cs typeface="Times"/>
                </a:rPr>
                <a:t>50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219510" y="3753526"/>
              <a:ext cx="200943" cy="4012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0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317299" y="1913456"/>
            <a:ext cx="2866248" cy="401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Noise reduction rate</a:t>
            </a:r>
            <a:r>
              <a:rPr kumimoji="1" lang="en-US" altLang="ja-JP" sz="2000" dirty="0" smtClean="0">
                <a:latin typeface="Times"/>
                <a:cs typeface="Times"/>
              </a:rPr>
              <a:t>[%] =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28" name="フリーフォーム 27"/>
          <p:cNvSpPr/>
          <p:nvPr/>
        </p:nvSpPr>
        <p:spPr>
          <a:xfrm>
            <a:off x="951251" y="3554522"/>
            <a:ext cx="6759088" cy="632587"/>
          </a:xfrm>
          <a:custGeom>
            <a:avLst/>
            <a:gdLst>
              <a:gd name="connsiteX0" fmla="*/ 6807200 w 6807200"/>
              <a:gd name="connsiteY0" fmla="*/ 0 h 660400"/>
              <a:gd name="connsiteX1" fmla="*/ 1940560 w 6807200"/>
              <a:gd name="connsiteY1" fmla="*/ 10160 h 660400"/>
              <a:gd name="connsiteX2" fmla="*/ 1940560 w 6807200"/>
              <a:gd name="connsiteY2" fmla="*/ 355600 h 660400"/>
              <a:gd name="connsiteX3" fmla="*/ 975360 w 6807200"/>
              <a:gd name="connsiteY3" fmla="*/ 375920 h 660400"/>
              <a:gd name="connsiteX4" fmla="*/ 965200 w 6807200"/>
              <a:gd name="connsiteY4" fmla="*/ 6096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40560 w 6807200"/>
              <a:gd name="connsiteY1" fmla="*/ 10160 h 660400"/>
              <a:gd name="connsiteX2" fmla="*/ 1940560 w 6807200"/>
              <a:gd name="connsiteY2" fmla="*/ 355600 h 660400"/>
              <a:gd name="connsiteX3" fmla="*/ 975360 w 6807200"/>
              <a:gd name="connsiteY3" fmla="*/ 375920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2255520 w 6807200"/>
              <a:gd name="connsiteY1" fmla="*/ 172720 h 660400"/>
              <a:gd name="connsiteX2" fmla="*/ 1940560 w 6807200"/>
              <a:gd name="connsiteY2" fmla="*/ 355600 h 660400"/>
              <a:gd name="connsiteX3" fmla="*/ 975360 w 6807200"/>
              <a:gd name="connsiteY3" fmla="*/ 375920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40560 w 6807200"/>
              <a:gd name="connsiteY2" fmla="*/ 355600 h 660400"/>
              <a:gd name="connsiteX3" fmla="*/ 975360 w 6807200"/>
              <a:gd name="connsiteY3" fmla="*/ 375920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40640 h 701040"/>
              <a:gd name="connsiteX1" fmla="*/ 1950720 w 6807200"/>
              <a:gd name="connsiteY1" fmla="*/ 50800 h 701040"/>
              <a:gd name="connsiteX2" fmla="*/ 1493520 w 6807200"/>
              <a:gd name="connsiteY2" fmla="*/ 0 h 701040"/>
              <a:gd name="connsiteX3" fmla="*/ 975360 w 6807200"/>
              <a:gd name="connsiteY3" fmla="*/ 416560 h 701040"/>
              <a:gd name="connsiteX4" fmla="*/ 965200 w 6807200"/>
              <a:gd name="connsiteY4" fmla="*/ 701040 h 701040"/>
              <a:gd name="connsiteX5" fmla="*/ 0 w 6807200"/>
              <a:gd name="connsiteY5" fmla="*/ 701040 h 70104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50720 w 6807200"/>
              <a:gd name="connsiteY2" fmla="*/ 365760 h 660400"/>
              <a:gd name="connsiteX3" fmla="*/ 975360 w 6807200"/>
              <a:gd name="connsiteY3" fmla="*/ 375920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50720 w 6807200"/>
              <a:gd name="connsiteY2" fmla="*/ 365760 h 660400"/>
              <a:gd name="connsiteX3" fmla="*/ 975360 w 6807200"/>
              <a:gd name="connsiteY3" fmla="*/ 303689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50720 w 6807200"/>
              <a:gd name="connsiteY2" fmla="*/ 365760 h 660400"/>
              <a:gd name="connsiteX3" fmla="*/ 975360 w 6807200"/>
              <a:gd name="connsiteY3" fmla="*/ 314008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0 h 660400"/>
              <a:gd name="connsiteX1" fmla="*/ 1950720 w 6807200"/>
              <a:gd name="connsiteY1" fmla="*/ 10160 h 660400"/>
              <a:gd name="connsiteX2" fmla="*/ 1930400 w 6807200"/>
              <a:gd name="connsiteY2" fmla="*/ 303848 h 660400"/>
              <a:gd name="connsiteX3" fmla="*/ 975360 w 6807200"/>
              <a:gd name="connsiteY3" fmla="*/ 314008 h 660400"/>
              <a:gd name="connsiteX4" fmla="*/ 965200 w 6807200"/>
              <a:gd name="connsiteY4" fmla="*/ 660400 h 660400"/>
              <a:gd name="connsiteX5" fmla="*/ 0 w 6807200"/>
              <a:gd name="connsiteY5" fmla="*/ 660400 h 660400"/>
              <a:gd name="connsiteX0" fmla="*/ 6807200 w 6807200"/>
              <a:gd name="connsiteY0" fmla="*/ 158 h 660558"/>
              <a:gd name="connsiteX1" fmla="*/ 1940560 w 6807200"/>
              <a:gd name="connsiteY1" fmla="*/ 0 h 660558"/>
              <a:gd name="connsiteX2" fmla="*/ 1930400 w 6807200"/>
              <a:gd name="connsiteY2" fmla="*/ 304006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0 h 722312"/>
              <a:gd name="connsiteX1" fmla="*/ 1940560 w 6807200"/>
              <a:gd name="connsiteY1" fmla="*/ 61754 h 722312"/>
              <a:gd name="connsiteX2" fmla="*/ 1930400 w 6807200"/>
              <a:gd name="connsiteY2" fmla="*/ 365760 h 722312"/>
              <a:gd name="connsiteX3" fmla="*/ 975360 w 6807200"/>
              <a:gd name="connsiteY3" fmla="*/ 375920 h 722312"/>
              <a:gd name="connsiteX4" fmla="*/ 965200 w 6807200"/>
              <a:gd name="connsiteY4" fmla="*/ 722312 h 722312"/>
              <a:gd name="connsiteX5" fmla="*/ 0 w 6807200"/>
              <a:gd name="connsiteY5" fmla="*/ 722312 h 722312"/>
              <a:gd name="connsiteX0" fmla="*/ 6807200 w 6807200"/>
              <a:gd name="connsiteY0" fmla="*/ 196215 h 660558"/>
              <a:gd name="connsiteX1" fmla="*/ 1940560 w 6807200"/>
              <a:gd name="connsiteY1" fmla="*/ 0 h 660558"/>
              <a:gd name="connsiteX2" fmla="*/ 1930400 w 6807200"/>
              <a:gd name="connsiteY2" fmla="*/ 304006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30400 w 6807200"/>
              <a:gd name="connsiteY2" fmla="*/ 304006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71040 w 6807200"/>
              <a:gd name="connsiteY2" fmla="*/ 489743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2204720 w 6807200"/>
              <a:gd name="connsiteY2" fmla="*/ 396875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03847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20796 h 660558"/>
              <a:gd name="connsiteX1" fmla="*/ 194056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58 h 660558"/>
              <a:gd name="connsiteX1" fmla="*/ 194056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58 h 660558"/>
              <a:gd name="connsiteX1" fmla="*/ 197104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58 h 660558"/>
              <a:gd name="connsiteX1" fmla="*/ 195072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58 h 660558"/>
              <a:gd name="connsiteX1" fmla="*/ 1950720 w 6807200"/>
              <a:gd name="connsiteY1" fmla="*/ 0 h 660558"/>
              <a:gd name="connsiteX2" fmla="*/ 1950720 w 6807200"/>
              <a:gd name="connsiteY2" fmla="*/ 304007 h 660558"/>
              <a:gd name="connsiteX3" fmla="*/ 975360 w 6807200"/>
              <a:gd name="connsiteY3" fmla="*/ 314166 h 660558"/>
              <a:gd name="connsiteX4" fmla="*/ 965200 w 6807200"/>
              <a:gd name="connsiteY4" fmla="*/ 660558 h 660558"/>
              <a:gd name="connsiteX5" fmla="*/ 0 w 6807200"/>
              <a:gd name="connsiteY5" fmla="*/ 660558 h 660558"/>
              <a:gd name="connsiteX0" fmla="*/ 6807200 w 6807200"/>
              <a:gd name="connsiteY0" fmla="*/ 10477 h 670877"/>
              <a:gd name="connsiteX1" fmla="*/ 2062480 w 6807200"/>
              <a:gd name="connsiteY1" fmla="*/ 0 h 670877"/>
              <a:gd name="connsiteX2" fmla="*/ 1950720 w 6807200"/>
              <a:gd name="connsiteY2" fmla="*/ 314326 h 670877"/>
              <a:gd name="connsiteX3" fmla="*/ 975360 w 6807200"/>
              <a:gd name="connsiteY3" fmla="*/ 324485 h 670877"/>
              <a:gd name="connsiteX4" fmla="*/ 965200 w 6807200"/>
              <a:gd name="connsiteY4" fmla="*/ 670877 h 670877"/>
              <a:gd name="connsiteX5" fmla="*/ 0 w 6807200"/>
              <a:gd name="connsiteY5" fmla="*/ 670877 h 670877"/>
              <a:gd name="connsiteX0" fmla="*/ 6807200 w 6807200"/>
              <a:gd name="connsiteY0" fmla="*/ 10477 h 670877"/>
              <a:gd name="connsiteX1" fmla="*/ 1950720 w 6807200"/>
              <a:gd name="connsiteY1" fmla="*/ 0 h 670877"/>
              <a:gd name="connsiteX2" fmla="*/ 1950720 w 6807200"/>
              <a:gd name="connsiteY2" fmla="*/ 314326 h 670877"/>
              <a:gd name="connsiteX3" fmla="*/ 975360 w 6807200"/>
              <a:gd name="connsiteY3" fmla="*/ 324485 h 670877"/>
              <a:gd name="connsiteX4" fmla="*/ 965200 w 6807200"/>
              <a:gd name="connsiteY4" fmla="*/ 670877 h 670877"/>
              <a:gd name="connsiteX5" fmla="*/ 0 w 6807200"/>
              <a:gd name="connsiteY5" fmla="*/ 670877 h 670877"/>
              <a:gd name="connsiteX0" fmla="*/ 6807200 w 6807200"/>
              <a:gd name="connsiteY0" fmla="*/ 10477 h 670877"/>
              <a:gd name="connsiteX1" fmla="*/ 1950720 w 6807200"/>
              <a:gd name="connsiteY1" fmla="*/ 0 h 670877"/>
              <a:gd name="connsiteX2" fmla="*/ 1950720 w 6807200"/>
              <a:gd name="connsiteY2" fmla="*/ 314326 h 670877"/>
              <a:gd name="connsiteX3" fmla="*/ 975360 w 6807200"/>
              <a:gd name="connsiteY3" fmla="*/ 324485 h 670877"/>
              <a:gd name="connsiteX4" fmla="*/ 975360 w 6807200"/>
              <a:gd name="connsiteY4" fmla="*/ 639921 h 670877"/>
              <a:gd name="connsiteX5" fmla="*/ 0 w 6807200"/>
              <a:gd name="connsiteY5" fmla="*/ 670877 h 670877"/>
              <a:gd name="connsiteX0" fmla="*/ 6807200 w 6807200"/>
              <a:gd name="connsiteY0" fmla="*/ 10477 h 639921"/>
              <a:gd name="connsiteX1" fmla="*/ 1950720 w 6807200"/>
              <a:gd name="connsiteY1" fmla="*/ 0 h 639921"/>
              <a:gd name="connsiteX2" fmla="*/ 1950720 w 6807200"/>
              <a:gd name="connsiteY2" fmla="*/ 314326 h 639921"/>
              <a:gd name="connsiteX3" fmla="*/ 975360 w 6807200"/>
              <a:gd name="connsiteY3" fmla="*/ 324485 h 639921"/>
              <a:gd name="connsiteX4" fmla="*/ 975360 w 6807200"/>
              <a:gd name="connsiteY4" fmla="*/ 639921 h 639921"/>
              <a:gd name="connsiteX5" fmla="*/ 0 w 6807200"/>
              <a:gd name="connsiteY5" fmla="*/ 639921 h 639921"/>
              <a:gd name="connsiteX0" fmla="*/ 6807200 w 6807200"/>
              <a:gd name="connsiteY0" fmla="*/ 10477 h 639921"/>
              <a:gd name="connsiteX1" fmla="*/ 1950720 w 6807200"/>
              <a:gd name="connsiteY1" fmla="*/ 0 h 639921"/>
              <a:gd name="connsiteX2" fmla="*/ 1950720 w 6807200"/>
              <a:gd name="connsiteY2" fmla="*/ 314326 h 639921"/>
              <a:gd name="connsiteX3" fmla="*/ 985520 w 6807200"/>
              <a:gd name="connsiteY3" fmla="*/ 314166 h 639921"/>
              <a:gd name="connsiteX4" fmla="*/ 975360 w 6807200"/>
              <a:gd name="connsiteY4" fmla="*/ 639921 h 639921"/>
              <a:gd name="connsiteX5" fmla="*/ 0 w 6807200"/>
              <a:gd name="connsiteY5" fmla="*/ 639921 h 639921"/>
              <a:gd name="connsiteX0" fmla="*/ 6807200 w 6807200"/>
              <a:gd name="connsiteY0" fmla="*/ 0 h 668528"/>
              <a:gd name="connsiteX1" fmla="*/ 1950720 w 6807200"/>
              <a:gd name="connsiteY1" fmla="*/ 28607 h 668528"/>
              <a:gd name="connsiteX2" fmla="*/ 1950720 w 6807200"/>
              <a:gd name="connsiteY2" fmla="*/ 342933 h 668528"/>
              <a:gd name="connsiteX3" fmla="*/ 985520 w 6807200"/>
              <a:gd name="connsiteY3" fmla="*/ 342773 h 668528"/>
              <a:gd name="connsiteX4" fmla="*/ 975360 w 6807200"/>
              <a:gd name="connsiteY4" fmla="*/ 668528 h 668528"/>
              <a:gd name="connsiteX5" fmla="*/ 0 w 6807200"/>
              <a:gd name="connsiteY5" fmla="*/ 668528 h 668528"/>
              <a:gd name="connsiteX0" fmla="*/ 6807200 w 6807200"/>
              <a:gd name="connsiteY0" fmla="*/ 114703 h 639921"/>
              <a:gd name="connsiteX1" fmla="*/ 1950720 w 6807200"/>
              <a:gd name="connsiteY1" fmla="*/ 0 h 639921"/>
              <a:gd name="connsiteX2" fmla="*/ 1950720 w 6807200"/>
              <a:gd name="connsiteY2" fmla="*/ 314326 h 639921"/>
              <a:gd name="connsiteX3" fmla="*/ 985520 w 6807200"/>
              <a:gd name="connsiteY3" fmla="*/ 314166 h 639921"/>
              <a:gd name="connsiteX4" fmla="*/ 975360 w 6807200"/>
              <a:gd name="connsiteY4" fmla="*/ 639921 h 639921"/>
              <a:gd name="connsiteX5" fmla="*/ 0 w 6807200"/>
              <a:gd name="connsiteY5" fmla="*/ 639921 h 639921"/>
              <a:gd name="connsiteX0" fmla="*/ 6807200 w 6807200"/>
              <a:gd name="connsiteY0" fmla="*/ 0 h 642471"/>
              <a:gd name="connsiteX1" fmla="*/ 1950720 w 6807200"/>
              <a:gd name="connsiteY1" fmla="*/ 2550 h 642471"/>
              <a:gd name="connsiteX2" fmla="*/ 1950720 w 6807200"/>
              <a:gd name="connsiteY2" fmla="*/ 316876 h 642471"/>
              <a:gd name="connsiteX3" fmla="*/ 985520 w 6807200"/>
              <a:gd name="connsiteY3" fmla="*/ 316716 h 642471"/>
              <a:gd name="connsiteX4" fmla="*/ 975360 w 6807200"/>
              <a:gd name="connsiteY4" fmla="*/ 642471 h 642471"/>
              <a:gd name="connsiteX5" fmla="*/ 0 w 6807200"/>
              <a:gd name="connsiteY5" fmla="*/ 642471 h 64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7200" h="642471">
                <a:moveTo>
                  <a:pt x="6807200" y="0"/>
                </a:moveTo>
                <a:lnTo>
                  <a:pt x="1950720" y="2550"/>
                </a:lnTo>
                <a:lnTo>
                  <a:pt x="1950720" y="316876"/>
                </a:lnTo>
                <a:lnTo>
                  <a:pt x="985520" y="316716"/>
                </a:lnTo>
                <a:lnTo>
                  <a:pt x="975360" y="642471"/>
                </a:lnTo>
                <a:lnTo>
                  <a:pt x="0" y="642471"/>
                </a:ln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>
            <a:off x="6167116" y="3656633"/>
            <a:ext cx="335280" cy="873760"/>
          </a:xfrm>
          <a:prstGeom prst="downArrow">
            <a:avLst>
              <a:gd name="adj1" fmla="val 50000"/>
              <a:gd name="adj2" fmla="val 527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09618" y="3838180"/>
            <a:ext cx="931787" cy="647421"/>
          </a:xfrm>
          <a:prstGeom prst="rect">
            <a:avLst/>
          </a:prstGeom>
          <a:noFill/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&gt; 1km</a:t>
            </a:r>
          </a:p>
          <a:p>
            <a:r>
              <a:rPr kumimoji="1" lang="en-US" altLang="ja-JP" dirty="0" smtClean="0">
                <a:latin typeface="Times"/>
                <a:cs typeface="Times"/>
              </a:rPr>
              <a:t>thickness</a:t>
            </a:r>
            <a:endParaRPr kumimoji="1" lang="ja-JP" altLang="en-US" dirty="0" smtClean="0">
              <a:latin typeface="Times"/>
              <a:cs typeface="Times"/>
            </a:endParaRPr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001129"/>
              </p:ext>
            </p:extLst>
          </p:nvPr>
        </p:nvGraphicFramePr>
        <p:xfrm>
          <a:off x="3091191" y="1757093"/>
          <a:ext cx="42211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数式" r:id="rId5" imgW="2159000" imgH="431800" progId="Equation.3">
                  <p:embed/>
                </p:oleObj>
              </mc:Choice>
              <mc:Fallback>
                <p:oleObj name="数式" r:id="rId5" imgW="2159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1191" y="1757093"/>
                        <a:ext cx="4221162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08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Results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3600" dirty="0" smtClean="0"/>
              <a:t>Density distribution</a:t>
            </a:r>
            <a:endParaRPr kumimoji="1" lang="ja-JP" altLang="en-US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21" name="図形グループ 20"/>
          <p:cNvGrpSpPr/>
          <p:nvPr/>
        </p:nvGrpSpPr>
        <p:grpSpPr>
          <a:xfrm rot="10800000">
            <a:off x="1632992" y="1402966"/>
            <a:ext cx="5325705" cy="5212815"/>
            <a:chOff x="1667796" y="1417639"/>
            <a:chExt cx="5325705" cy="5212815"/>
          </a:xfrm>
        </p:grpSpPr>
        <p:grpSp>
          <p:nvGrpSpPr>
            <p:cNvPr id="45" name="図形グループ 44"/>
            <p:cNvGrpSpPr/>
            <p:nvPr/>
          </p:nvGrpSpPr>
          <p:grpSpPr>
            <a:xfrm>
              <a:off x="1667796" y="1417639"/>
              <a:ext cx="5325705" cy="4637359"/>
              <a:chOff x="1667794" y="1417638"/>
              <a:chExt cx="5325705" cy="4637359"/>
            </a:xfrm>
          </p:grpSpPr>
          <p:pic>
            <p:nvPicPr>
              <p:cNvPr id="10" name="図 9" descr="有珠山周辺地形図100mコンター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9936" y="1417638"/>
                <a:ext cx="5309471" cy="4616931"/>
              </a:xfrm>
              <a:prstGeom prst="rect">
                <a:avLst/>
              </a:prstGeom>
            </p:spPr>
          </p:pic>
          <p:cxnSp>
            <p:nvCxnSpPr>
              <p:cNvPr id="15" name="直線コネクタ 14"/>
              <p:cNvCxnSpPr/>
              <p:nvPr/>
            </p:nvCxnSpPr>
            <p:spPr>
              <a:xfrm>
                <a:off x="4848670" y="3945711"/>
                <a:ext cx="1041919" cy="96243"/>
              </a:xfrm>
              <a:prstGeom prst="line">
                <a:avLst/>
              </a:prstGeom>
              <a:ln w="3810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4691224" y="3932180"/>
                <a:ext cx="160694" cy="14843"/>
              </a:xfrm>
              <a:prstGeom prst="line">
                <a:avLst/>
              </a:prstGeom>
              <a:ln w="8255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5853781" y="4049168"/>
                <a:ext cx="124409" cy="11491"/>
              </a:xfrm>
              <a:prstGeom prst="line">
                <a:avLst/>
              </a:prstGeom>
              <a:ln w="7620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H="1">
                <a:off x="3546215" y="1417638"/>
                <a:ext cx="226988" cy="1547746"/>
              </a:xfrm>
              <a:prstGeom prst="line">
                <a:avLst/>
              </a:prstGeom>
              <a:ln w="92075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H="1">
                <a:off x="3452606" y="3335806"/>
                <a:ext cx="42801" cy="291841"/>
              </a:xfrm>
              <a:prstGeom prst="line">
                <a:avLst/>
              </a:prstGeom>
              <a:ln w="92075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フリーフォーム 39"/>
              <p:cNvSpPr/>
              <p:nvPr/>
            </p:nvSpPr>
            <p:spPr>
              <a:xfrm>
                <a:off x="1668639" y="3601861"/>
                <a:ext cx="1756833" cy="687917"/>
              </a:xfrm>
              <a:custGeom>
                <a:avLst/>
                <a:gdLst>
                  <a:gd name="connsiteX0" fmla="*/ 1756833 w 1756833"/>
                  <a:gd name="connsiteY0" fmla="*/ 134056 h 687917"/>
                  <a:gd name="connsiteX1" fmla="*/ 1534583 w 1756833"/>
                  <a:gd name="connsiteY1" fmla="*/ 0 h 687917"/>
                  <a:gd name="connsiteX2" fmla="*/ 1280583 w 1756833"/>
                  <a:gd name="connsiteY2" fmla="*/ 24695 h 687917"/>
                  <a:gd name="connsiteX3" fmla="*/ 698500 w 1756833"/>
                  <a:gd name="connsiteY3" fmla="*/ 303389 h 687917"/>
                  <a:gd name="connsiteX4" fmla="*/ 564444 w 1756833"/>
                  <a:gd name="connsiteY4" fmla="*/ 437445 h 687917"/>
                  <a:gd name="connsiteX5" fmla="*/ 388055 w 1756833"/>
                  <a:gd name="connsiteY5" fmla="*/ 673806 h 687917"/>
                  <a:gd name="connsiteX6" fmla="*/ 130528 w 1756833"/>
                  <a:gd name="connsiteY6" fmla="*/ 620889 h 687917"/>
                  <a:gd name="connsiteX7" fmla="*/ 0 w 1756833"/>
                  <a:gd name="connsiteY7" fmla="*/ 687917 h 68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6833" h="687917">
                    <a:moveTo>
                      <a:pt x="1756833" y="134056"/>
                    </a:moveTo>
                    <a:lnTo>
                      <a:pt x="1534583" y="0"/>
                    </a:lnTo>
                    <a:lnTo>
                      <a:pt x="1280583" y="24695"/>
                    </a:lnTo>
                    <a:lnTo>
                      <a:pt x="698500" y="303389"/>
                    </a:lnTo>
                    <a:lnTo>
                      <a:pt x="564444" y="437445"/>
                    </a:lnTo>
                    <a:lnTo>
                      <a:pt x="388055" y="673806"/>
                    </a:lnTo>
                    <a:lnTo>
                      <a:pt x="130528" y="620889"/>
                    </a:lnTo>
                    <a:lnTo>
                      <a:pt x="0" y="687917"/>
                    </a:lnTo>
                  </a:path>
                </a:pathLst>
              </a:custGeom>
              <a:noFill/>
              <a:ln w="10477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BFBFBF"/>
                  </a:solidFill>
                </a:endParaRPr>
              </a:p>
            </p:txBody>
          </p:sp>
          <p:sp>
            <p:nvSpPr>
              <p:cNvPr id="81" name="フリーフォーム 80"/>
              <p:cNvSpPr/>
              <p:nvPr/>
            </p:nvSpPr>
            <p:spPr>
              <a:xfrm>
                <a:off x="3633490" y="3797314"/>
                <a:ext cx="3334659" cy="956931"/>
              </a:xfrm>
              <a:custGeom>
                <a:avLst/>
                <a:gdLst>
                  <a:gd name="connsiteX0" fmla="*/ 0 w 3124122"/>
                  <a:gd name="connsiteY0" fmla="*/ 0 h 896515"/>
                  <a:gd name="connsiteX1" fmla="*/ 1718267 w 3124122"/>
                  <a:gd name="connsiteY1" fmla="*/ 489008 h 896515"/>
                  <a:gd name="connsiteX2" fmla="*/ 3124122 w 3124122"/>
                  <a:gd name="connsiteY2" fmla="*/ 896515 h 89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4122" h="896515">
                    <a:moveTo>
                      <a:pt x="0" y="0"/>
                    </a:moveTo>
                    <a:lnTo>
                      <a:pt x="1718267" y="489008"/>
                    </a:lnTo>
                    <a:lnTo>
                      <a:pt x="3124122" y="896515"/>
                    </a:lnTo>
                  </a:path>
                </a:pathLst>
              </a:custGeom>
              <a:ln w="73025" cap="rnd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BFBFBF"/>
                  </a:solidFill>
                </a:endParaRPr>
              </a:p>
            </p:txBody>
          </p:sp>
          <p:sp>
            <p:nvSpPr>
              <p:cNvPr id="82" name="フリーフォーム 81"/>
              <p:cNvSpPr/>
              <p:nvPr/>
            </p:nvSpPr>
            <p:spPr>
              <a:xfrm>
                <a:off x="1667794" y="4999219"/>
                <a:ext cx="1068884" cy="1055778"/>
              </a:xfrm>
              <a:custGeom>
                <a:avLst/>
                <a:gdLst>
                  <a:gd name="connsiteX0" fmla="*/ 0 w 1000676"/>
                  <a:gd name="connsiteY0" fmla="*/ 0 h 1000559"/>
                  <a:gd name="connsiteX1" fmla="*/ 282242 w 1000676"/>
                  <a:gd name="connsiteY1" fmla="*/ 448969 h 1000559"/>
                  <a:gd name="connsiteX2" fmla="*/ 487509 w 1000676"/>
                  <a:gd name="connsiteY2" fmla="*/ 667039 h 1000559"/>
                  <a:gd name="connsiteX3" fmla="*/ 769751 w 1000676"/>
                  <a:gd name="connsiteY3" fmla="*/ 872282 h 1000559"/>
                  <a:gd name="connsiteX4" fmla="*/ 1000676 w 1000676"/>
                  <a:gd name="connsiteY4" fmla="*/ 1000559 h 1000559"/>
                  <a:gd name="connsiteX0" fmla="*/ 0 w 1000676"/>
                  <a:gd name="connsiteY0" fmla="*/ 0 h 1000559"/>
                  <a:gd name="connsiteX1" fmla="*/ 95883 w 1000676"/>
                  <a:gd name="connsiteY1" fmla="*/ 233503 h 1000559"/>
                  <a:gd name="connsiteX2" fmla="*/ 282242 w 1000676"/>
                  <a:gd name="connsiteY2" fmla="*/ 448969 h 1000559"/>
                  <a:gd name="connsiteX3" fmla="*/ 487509 w 1000676"/>
                  <a:gd name="connsiteY3" fmla="*/ 667039 h 1000559"/>
                  <a:gd name="connsiteX4" fmla="*/ 769751 w 1000676"/>
                  <a:gd name="connsiteY4" fmla="*/ 872282 h 1000559"/>
                  <a:gd name="connsiteX5" fmla="*/ 1000676 w 1000676"/>
                  <a:gd name="connsiteY5" fmla="*/ 1000559 h 1000559"/>
                  <a:gd name="connsiteX0" fmla="*/ 0 w 1000676"/>
                  <a:gd name="connsiteY0" fmla="*/ 0 h 1029792"/>
                  <a:gd name="connsiteX1" fmla="*/ 95883 w 1000676"/>
                  <a:gd name="connsiteY1" fmla="*/ 262736 h 1029792"/>
                  <a:gd name="connsiteX2" fmla="*/ 282242 w 1000676"/>
                  <a:gd name="connsiteY2" fmla="*/ 478202 h 1029792"/>
                  <a:gd name="connsiteX3" fmla="*/ 487509 w 1000676"/>
                  <a:gd name="connsiteY3" fmla="*/ 696272 h 1029792"/>
                  <a:gd name="connsiteX4" fmla="*/ 769751 w 1000676"/>
                  <a:gd name="connsiteY4" fmla="*/ 901515 h 1029792"/>
                  <a:gd name="connsiteX5" fmla="*/ 1000676 w 1000676"/>
                  <a:gd name="connsiteY5" fmla="*/ 1029792 h 1029792"/>
                  <a:gd name="connsiteX0" fmla="*/ 0 w 1000676"/>
                  <a:gd name="connsiteY0" fmla="*/ 0 h 1029792"/>
                  <a:gd name="connsiteX1" fmla="*/ 95883 w 1000676"/>
                  <a:gd name="connsiteY1" fmla="*/ 262736 h 1029792"/>
                  <a:gd name="connsiteX2" fmla="*/ 282242 w 1000676"/>
                  <a:gd name="connsiteY2" fmla="*/ 478202 h 1029792"/>
                  <a:gd name="connsiteX3" fmla="*/ 487509 w 1000676"/>
                  <a:gd name="connsiteY3" fmla="*/ 696272 h 1029792"/>
                  <a:gd name="connsiteX4" fmla="*/ 769751 w 1000676"/>
                  <a:gd name="connsiteY4" fmla="*/ 901515 h 1029792"/>
                  <a:gd name="connsiteX5" fmla="*/ 1000676 w 1000676"/>
                  <a:gd name="connsiteY5" fmla="*/ 1029792 h 1029792"/>
                  <a:gd name="connsiteX0" fmla="*/ 0 w 912979"/>
                  <a:gd name="connsiteY0" fmla="*/ 0 h 901515"/>
                  <a:gd name="connsiteX1" fmla="*/ 95883 w 912979"/>
                  <a:gd name="connsiteY1" fmla="*/ 262736 h 901515"/>
                  <a:gd name="connsiteX2" fmla="*/ 282242 w 912979"/>
                  <a:gd name="connsiteY2" fmla="*/ 478202 h 901515"/>
                  <a:gd name="connsiteX3" fmla="*/ 487509 w 912979"/>
                  <a:gd name="connsiteY3" fmla="*/ 696272 h 901515"/>
                  <a:gd name="connsiteX4" fmla="*/ 769751 w 912979"/>
                  <a:gd name="connsiteY4" fmla="*/ 901515 h 901515"/>
                  <a:gd name="connsiteX5" fmla="*/ 912979 w 912979"/>
                  <a:gd name="connsiteY5" fmla="*/ 880379 h 901515"/>
                  <a:gd name="connsiteX0" fmla="*/ 0 w 1010420"/>
                  <a:gd name="connsiteY0" fmla="*/ 0 h 1033041"/>
                  <a:gd name="connsiteX1" fmla="*/ 95883 w 1010420"/>
                  <a:gd name="connsiteY1" fmla="*/ 262736 h 1033041"/>
                  <a:gd name="connsiteX2" fmla="*/ 282242 w 1010420"/>
                  <a:gd name="connsiteY2" fmla="*/ 478202 h 1033041"/>
                  <a:gd name="connsiteX3" fmla="*/ 487509 w 1010420"/>
                  <a:gd name="connsiteY3" fmla="*/ 696272 h 1033041"/>
                  <a:gd name="connsiteX4" fmla="*/ 769751 w 1010420"/>
                  <a:gd name="connsiteY4" fmla="*/ 901515 h 1033041"/>
                  <a:gd name="connsiteX5" fmla="*/ 1010420 w 1010420"/>
                  <a:gd name="connsiteY5" fmla="*/ 1033041 h 1033041"/>
                  <a:gd name="connsiteX0" fmla="*/ 0 w 1068884"/>
                  <a:gd name="connsiteY0" fmla="*/ 0 h 1055778"/>
                  <a:gd name="connsiteX1" fmla="*/ 95883 w 1068884"/>
                  <a:gd name="connsiteY1" fmla="*/ 262736 h 1055778"/>
                  <a:gd name="connsiteX2" fmla="*/ 282242 w 1068884"/>
                  <a:gd name="connsiteY2" fmla="*/ 478202 h 1055778"/>
                  <a:gd name="connsiteX3" fmla="*/ 487509 w 1068884"/>
                  <a:gd name="connsiteY3" fmla="*/ 696272 h 1055778"/>
                  <a:gd name="connsiteX4" fmla="*/ 769751 w 1068884"/>
                  <a:gd name="connsiteY4" fmla="*/ 901515 h 1055778"/>
                  <a:gd name="connsiteX5" fmla="*/ 1068884 w 1068884"/>
                  <a:gd name="connsiteY5" fmla="*/ 1055778 h 105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884" h="1055778">
                    <a:moveTo>
                      <a:pt x="0" y="0"/>
                    </a:moveTo>
                    <a:cubicBezTo>
                      <a:pt x="7059" y="6376"/>
                      <a:pt x="46599" y="184902"/>
                      <a:pt x="95883" y="262736"/>
                    </a:cubicBezTo>
                    <a:lnTo>
                      <a:pt x="282242" y="478202"/>
                    </a:lnTo>
                    <a:lnTo>
                      <a:pt x="487509" y="696272"/>
                    </a:lnTo>
                    <a:lnTo>
                      <a:pt x="769751" y="901515"/>
                    </a:lnTo>
                    <a:lnTo>
                      <a:pt x="1068884" y="1055778"/>
                    </a:lnTo>
                  </a:path>
                </a:pathLst>
              </a:custGeom>
              <a:ln w="8572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BFBFBF"/>
                  </a:solidFill>
                </a:endParaRPr>
              </a:p>
            </p:txBody>
          </p:sp>
          <p:sp>
            <p:nvSpPr>
              <p:cNvPr id="83" name="フリーフォーム 82"/>
              <p:cNvSpPr/>
              <p:nvPr/>
            </p:nvSpPr>
            <p:spPr>
              <a:xfrm>
                <a:off x="5824175" y="4006070"/>
                <a:ext cx="1167509" cy="2045369"/>
              </a:xfrm>
              <a:custGeom>
                <a:avLst/>
                <a:gdLst>
                  <a:gd name="connsiteX0" fmla="*/ 1167509 w 1167509"/>
                  <a:gd name="connsiteY0" fmla="*/ 0 h 2045369"/>
                  <a:gd name="connsiteX1" fmla="*/ 1122948 w 1167509"/>
                  <a:gd name="connsiteY1" fmla="*/ 102491 h 2045369"/>
                  <a:gd name="connsiteX2" fmla="*/ 1020457 w 1167509"/>
                  <a:gd name="connsiteY2" fmla="*/ 169334 h 2045369"/>
                  <a:gd name="connsiteX3" fmla="*/ 935790 w 1167509"/>
                  <a:gd name="connsiteY3" fmla="*/ 285193 h 2045369"/>
                  <a:gd name="connsiteX4" fmla="*/ 579299 w 1167509"/>
                  <a:gd name="connsiteY4" fmla="*/ 868948 h 2045369"/>
                  <a:gd name="connsiteX5" fmla="*/ 432246 w 1167509"/>
                  <a:gd name="connsiteY5" fmla="*/ 1287825 h 2045369"/>
                  <a:gd name="connsiteX6" fmla="*/ 409965 w 1167509"/>
                  <a:gd name="connsiteY6" fmla="*/ 1332386 h 2045369"/>
                  <a:gd name="connsiteX7" fmla="*/ 236176 w 1167509"/>
                  <a:gd name="connsiteY7" fmla="*/ 1573018 h 2045369"/>
                  <a:gd name="connsiteX8" fmla="*/ 0 w 1167509"/>
                  <a:gd name="connsiteY8" fmla="*/ 2045369 h 204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509" h="2045369">
                    <a:moveTo>
                      <a:pt x="1167509" y="0"/>
                    </a:moveTo>
                    <a:lnTo>
                      <a:pt x="1122948" y="102491"/>
                    </a:lnTo>
                    <a:lnTo>
                      <a:pt x="1020457" y="169334"/>
                    </a:lnTo>
                    <a:lnTo>
                      <a:pt x="935790" y="285193"/>
                    </a:lnTo>
                    <a:lnTo>
                      <a:pt x="579299" y="868948"/>
                    </a:lnTo>
                    <a:lnTo>
                      <a:pt x="432246" y="1287825"/>
                    </a:lnTo>
                    <a:lnTo>
                      <a:pt x="409965" y="1332386"/>
                    </a:lnTo>
                    <a:lnTo>
                      <a:pt x="236176" y="1573018"/>
                    </a:lnTo>
                    <a:lnTo>
                      <a:pt x="0" y="204536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BFBFBF"/>
                  </a:solidFill>
                </a:endParaRPr>
              </a:p>
            </p:txBody>
          </p:sp>
          <p:sp>
            <p:nvSpPr>
              <p:cNvPr id="3" name="フリーフォーム 2"/>
              <p:cNvSpPr/>
              <p:nvPr/>
            </p:nvSpPr>
            <p:spPr>
              <a:xfrm>
                <a:off x="5833555" y="2321128"/>
                <a:ext cx="284365" cy="816440"/>
              </a:xfrm>
              <a:custGeom>
                <a:avLst/>
                <a:gdLst>
                  <a:gd name="connsiteX0" fmla="*/ 208005 w 208005"/>
                  <a:gd name="connsiteY0" fmla="*/ 0 h 788307"/>
                  <a:gd name="connsiteX1" fmla="*/ 142319 w 208005"/>
                  <a:gd name="connsiteY1" fmla="*/ 602179 h 788307"/>
                  <a:gd name="connsiteX2" fmla="*/ 0 w 208005"/>
                  <a:gd name="connsiteY2" fmla="*/ 788307 h 788307"/>
                  <a:gd name="connsiteX0" fmla="*/ 228100 w 228100"/>
                  <a:gd name="connsiteY0" fmla="*/ 0 h 788307"/>
                  <a:gd name="connsiteX1" fmla="*/ 142319 w 228100"/>
                  <a:gd name="connsiteY1" fmla="*/ 602179 h 788307"/>
                  <a:gd name="connsiteX2" fmla="*/ 0 w 228100"/>
                  <a:gd name="connsiteY2" fmla="*/ 788307 h 788307"/>
                  <a:gd name="connsiteX0" fmla="*/ 284365 w 284365"/>
                  <a:gd name="connsiteY0" fmla="*/ 0 h 816440"/>
                  <a:gd name="connsiteX1" fmla="*/ 198584 w 284365"/>
                  <a:gd name="connsiteY1" fmla="*/ 602179 h 816440"/>
                  <a:gd name="connsiteX2" fmla="*/ 0 w 284365"/>
                  <a:gd name="connsiteY2" fmla="*/ 816440 h 816440"/>
                  <a:gd name="connsiteX0" fmla="*/ 284365 w 500002"/>
                  <a:gd name="connsiteY0" fmla="*/ 0 h 816440"/>
                  <a:gd name="connsiteX1" fmla="*/ 500002 w 500002"/>
                  <a:gd name="connsiteY1" fmla="*/ 698636 h 816440"/>
                  <a:gd name="connsiteX2" fmla="*/ 0 w 500002"/>
                  <a:gd name="connsiteY2" fmla="*/ 816440 h 816440"/>
                  <a:gd name="connsiteX0" fmla="*/ 284365 w 284365"/>
                  <a:gd name="connsiteY0" fmla="*/ 0 h 816440"/>
                  <a:gd name="connsiteX1" fmla="*/ 210641 w 284365"/>
                  <a:gd name="connsiteY1" fmla="*/ 614236 h 816440"/>
                  <a:gd name="connsiteX2" fmla="*/ 0 w 284365"/>
                  <a:gd name="connsiteY2" fmla="*/ 816440 h 81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365" h="816440">
                    <a:moveTo>
                      <a:pt x="284365" y="0"/>
                    </a:moveTo>
                    <a:lnTo>
                      <a:pt x="210641" y="614236"/>
                    </a:lnTo>
                    <a:lnTo>
                      <a:pt x="0" y="816440"/>
                    </a:lnTo>
                  </a:path>
                </a:pathLst>
              </a:custGeom>
              <a:ln w="73025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BFBFBF"/>
                  </a:solidFill>
                </a:endParaRPr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5630479" y="3464418"/>
                <a:ext cx="510400" cy="2568170"/>
              </a:xfrm>
              <a:custGeom>
                <a:avLst/>
                <a:gdLst>
                  <a:gd name="connsiteX0" fmla="*/ 56264 w 369738"/>
                  <a:gd name="connsiteY0" fmla="*/ 0 h 1430780"/>
                  <a:gd name="connsiteX1" fmla="*/ 48226 w 369738"/>
                  <a:gd name="connsiteY1" fmla="*/ 257219 h 1430780"/>
                  <a:gd name="connsiteX2" fmla="*/ 0 w 369738"/>
                  <a:gd name="connsiteY2" fmla="*/ 357695 h 1430780"/>
                  <a:gd name="connsiteX3" fmla="*/ 24113 w 369738"/>
                  <a:gd name="connsiteY3" fmla="*/ 482285 h 1430780"/>
                  <a:gd name="connsiteX4" fmla="*/ 120567 w 369738"/>
                  <a:gd name="connsiteY4" fmla="*/ 667162 h 1430780"/>
                  <a:gd name="connsiteX5" fmla="*/ 317493 w 369738"/>
                  <a:gd name="connsiteY5" fmla="*/ 779695 h 1430780"/>
                  <a:gd name="connsiteX6" fmla="*/ 357682 w 369738"/>
                  <a:gd name="connsiteY6" fmla="*/ 803809 h 1430780"/>
                  <a:gd name="connsiteX7" fmla="*/ 369738 w 369738"/>
                  <a:gd name="connsiteY7" fmla="*/ 860076 h 1430780"/>
                  <a:gd name="connsiteX8" fmla="*/ 289360 w 369738"/>
                  <a:gd name="connsiteY8" fmla="*/ 1366476 h 1430780"/>
                  <a:gd name="connsiteX9" fmla="*/ 289360 w 369738"/>
                  <a:gd name="connsiteY9" fmla="*/ 1366476 h 1430780"/>
                  <a:gd name="connsiteX10" fmla="*/ 305436 w 369738"/>
                  <a:gd name="connsiteY10" fmla="*/ 1430780 h 1430780"/>
                  <a:gd name="connsiteX11" fmla="*/ 305436 w 369738"/>
                  <a:gd name="connsiteY11" fmla="*/ 1430780 h 1430780"/>
                  <a:gd name="connsiteX0" fmla="*/ 309455 w 622929"/>
                  <a:gd name="connsiteY0" fmla="*/ 0 h 1430780"/>
                  <a:gd name="connsiteX1" fmla="*/ 0 w 622929"/>
                  <a:gd name="connsiteY1" fmla="*/ 217028 h 1430780"/>
                  <a:gd name="connsiteX2" fmla="*/ 253191 w 622929"/>
                  <a:gd name="connsiteY2" fmla="*/ 357695 h 1430780"/>
                  <a:gd name="connsiteX3" fmla="*/ 277304 w 622929"/>
                  <a:gd name="connsiteY3" fmla="*/ 482285 h 1430780"/>
                  <a:gd name="connsiteX4" fmla="*/ 373758 w 622929"/>
                  <a:gd name="connsiteY4" fmla="*/ 667162 h 1430780"/>
                  <a:gd name="connsiteX5" fmla="*/ 570684 w 622929"/>
                  <a:gd name="connsiteY5" fmla="*/ 779695 h 1430780"/>
                  <a:gd name="connsiteX6" fmla="*/ 610873 w 622929"/>
                  <a:gd name="connsiteY6" fmla="*/ 803809 h 1430780"/>
                  <a:gd name="connsiteX7" fmla="*/ 622929 w 622929"/>
                  <a:gd name="connsiteY7" fmla="*/ 860076 h 1430780"/>
                  <a:gd name="connsiteX8" fmla="*/ 542551 w 622929"/>
                  <a:gd name="connsiteY8" fmla="*/ 1366476 h 1430780"/>
                  <a:gd name="connsiteX9" fmla="*/ 542551 w 622929"/>
                  <a:gd name="connsiteY9" fmla="*/ 1366476 h 1430780"/>
                  <a:gd name="connsiteX10" fmla="*/ 558627 w 622929"/>
                  <a:gd name="connsiteY10" fmla="*/ 1430780 h 1430780"/>
                  <a:gd name="connsiteX11" fmla="*/ 558627 w 622929"/>
                  <a:gd name="connsiteY11" fmla="*/ 1430780 h 1430780"/>
                  <a:gd name="connsiteX0" fmla="*/ 56264 w 369738"/>
                  <a:gd name="connsiteY0" fmla="*/ 0 h 1430780"/>
                  <a:gd name="connsiteX1" fmla="*/ 52245 w 369738"/>
                  <a:gd name="connsiteY1" fmla="*/ 233104 h 1430780"/>
                  <a:gd name="connsiteX2" fmla="*/ 0 w 369738"/>
                  <a:gd name="connsiteY2" fmla="*/ 357695 h 1430780"/>
                  <a:gd name="connsiteX3" fmla="*/ 24113 w 369738"/>
                  <a:gd name="connsiteY3" fmla="*/ 482285 h 1430780"/>
                  <a:gd name="connsiteX4" fmla="*/ 120567 w 369738"/>
                  <a:gd name="connsiteY4" fmla="*/ 667162 h 1430780"/>
                  <a:gd name="connsiteX5" fmla="*/ 317493 w 369738"/>
                  <a:gd name="connsiteY5" fmla="*/ 779695 h 1430780"/>
                  <a:gd name="connsiteX6" fmla="*/ 357682 w 369738"/>
                  <a:gd name="connsiteY6" fmla="*/ 803809 h 1430780"/>
                  <a:gd name="connsiteX7" fmla="*/ 369738 w 369738"/>
                  <a:gd name="connsiteY7" fmla="*/ 860076 h 1430780"/>
                  <a:gd name="connsiteX8" fmla="*/ 289360 w 369738"/>
                  <a:gd name="connsiteY8" fmla="*/ 1366476 h 1430780"/>
                  <a:gd name="connsiteX9" fmla="*/ 289360 w 369738"/>
                  <a:gd name="connsiteY9" fmla="*/ 1366476 h 1430780"/>
                  <a:gd name="connsiteX10" fmla="*/ 305436 w 369738"/>
                  <a:gd name="connsiteY10" fmla="*/ 1430780 h 1430780"/>
                  <a:gd name="connsiteX11" fmla="*/ 305436 w 369738"/>
                  <a:gd name="connsiteY11" fmla="*/ 1430780 h 1430780"/>
                  <a:gd name="connsiteX0" fmla="*/ 72340 w 369738"/>
                  <a:gd name="connsiteY0" fmla="*/ 0 h 1434799"/>
                  <a:gd name="connsiteX1" fmla="*/ 52245 w 369738"/>
                  <a:gd name="connsiteY1" fmla="*/ 237123 h 1434799"/>
                  <a:gd name="connsiteX2" fmla="*/ 0 w 369738"/>
                  <a:gd name="connsiteY2" fmla="*/ 361714 h 1434799"/>
                  <a:gd name="connsiteX3" fmla="*/ 24113 w 369738"/>
                  <a:gd name="connsiteY3" fmla="*/ 486304 h 1434799"/>
                  <a:gd name="connsiteX4" fmla="*/ 120567 w 369738"/>
                  <a:gd name="connsiteY4" fmla="*/ 671181 h 1434799"/>
                  <a:gd name="connsiteX5" fmla="*/ 317493 w 369738"/>
                  <a:gd name="connsiteY5" fmla="*/ 783714 h 1434799"/>
                  <a:gd name="connsiteX6" fmla="*/ 357682 w 369738"/>
                  <a:gd name="connsiteY6" fmla="*/ 807828 h 1434799"/>
                  <a:gd name="connsiteX7" fmla="*/ 369738 w 369738"/>
                  <a:gd name="connsiteY7" fmla="*/ 864095 h 1434799"/>
                  <a:gd name="connsiteX8" fmla="*/ 289360 w 369738"/>
                  <a:gd name="connsiteY8" fmla="*/ 1370495 h 1434799"/>
                  <a:gd name="connsiteX9" fmla="*/ 289360 w 369738"/>
                  <a:gd name="connsiteY9" fmla="*/ 1370495 h 1434799"/>
                  <a:gd name="connsiteX10" fmla="*/ 305436 w 369738"/>
                  <a:gd name="connsiteY10" fmla="*/ 1434799 h 1434799"/>
                  <a:gd name="connsiteX11" fmla="*/ 305436 w 369738"/>
                  <a:gd name="connsiteY11" fmla="*/ 1434799 h 1434799"/>
                  <a:gd name="connsiteX0" fmla="*/ 72340 w 357682"/>
                  <a:gd name="connsiteY0" fmla="*/ 0 h 1434799"/>
                  <a:gd name="connsiteX1" fmla="*/ 52245 w 357682"/>
                  <a:gd name="connsiteY1" fmla="*/ 237123 h 1434799"/>
                  <a:gd name="connsiteX2" fmla="*/ 0 w 357682"/>
                  <a:gd name="connsiteY2" fmla="*/ 361714 h 1434799"/>
                  <a:gd name="connsiteX3" fmla="*/ 24113 w 357682"/>
                  <a:gd name="connsiteY3" fmla="*/ 486304 h 1434799"/>
                  <a:gd name="connsiteX4" fmla="*/ 120567 w 357682"/>
                  <a:gd name="connsiteY4" fmla="*/ 671181 h 1434799"/>
                  <a:gd name="connsiteX5" fmla="*/ 317493 w 357682"/>
                  <a:gd name="connsiteY5" fmla="*/ 783714 h 1434799"/>
                  <a:gd name="connsiteX6" fmla="*/ 357682 w 357682"/>
                  <a:gd name="connsiteY6" fmla="*/ 807828 h 1434799"/>
                  <a:gd name="connsiteX7" fmla="*/ 60283 w 357682"/>
                  <a:gd name="connsiteY7" fmla="*/ 1004761 h 1434799"/>
                  <a:gd name="connsiteX8" fmla="*/ 289360 w 357682"/>
                  <a:gd name="connsiteY8" fmla="*/ 1370495 h 1434799"/>
                  <a:gd name="connsiteX9" fmla="*/ 289360 w 357682"/>
                  <a:gd name="connsiteY9" fmla="*/ 1370495 h 1434799"/>
                  <a:gd name="connsiteX10" fmla="*/ 305436 w 357682"/>
                  <a:gd name="connsiteY10" fmla="*/ 1434799 h 1434799"/>
                  <a:gd name="connsiteX11" fmla="*/ 305436 w 357682"/>
                  <a:gd name="connsiteY11" fmla="*/ 1434799 h 1434799"/>
                  <a:gd name="connsiteX0" fmla="*/ 72340 w 365719"/>
                  <a:gd name="connsiteY0" fmla="*/ 0 h 1434799"/>
                  <a:gd name="connsiteX1" fmla="*/ 52245 w 365719"/>
                  <a:gd name="connsiteY1" fmla="*/ 237123 h 1434799"/>
                  <a:gd name="connsiteX2" fmla="*/ 0 w 365719"/>
                  <a:gd name="connsiteY2" fmla="*/ 361714 h 1434799"/>
                  <a:gd name="connsiteX3" fmla="*/ 24113 w 365719"/>
                  <a:gd name="connsiteY3" fmla="*/ 486304 h 1434799"/>
                  <a:gd name="connsiteX4" fmla="*/ 120567 w 365719"/>
                  <a:gd name="connsiteY4" fmla="*/ 671181 h 1434799"/>
                  <a:gd name="connsiteX5" fmla="*/ 317493 w 365719"/>
                  <a:gd name="connsiteY5" fmla="*/ 783714 h 1434799"/>
                  <a:gd name="connsiteX6" fmla="*/ 357682 w 365719"/>
                  <a:gd name="connsiteY6" fmla="*/ 807828 h 1434799"/>
                  <a:gd name="connsiteX7" fmla="*/ 365719 w 365719"/>
                  <a:gd name="connsiteY7" fmla="*/ 920361 h 1434799"/>
                  <a:gd name="connsiteX8" fmla="*/ 289360 w 365719"/>
                  <a:gd name="connsiteY8" fmla="*/ 1370495 h 1434799"/>
                  <a:gd name="connsiteX9" fmla="*/ 289360 w 365719"/>
                  <a:gd name="connsiteY9" fmla="*/ 1370495 h 1434799"/>
                  <a:gd name="connsiteX10" fmla="*/ 305436 w 365719"/>
                  <a:gd name="connsiteY10" fmla="*/ 1434799 h 1434799"/>
                  <a:gd name="connsiteX11" fmla="*/ 305436 w 365719"/>
                  <a:gd name="connsiteY11" fmla="*/ 1434799 h 1434799"/>
                  <a:gd name="connsiteX0" fmla="*/ 72340 w 365719"/>
                  <a:gd name="connsiteY0" fmla="*/ 0 h 1434799"/>
                  <a:gd name="connsiteX1" fmla="*/ 52245 w 365719"/>
                  <a:gd name="connsiteY1" fmla="*/ 237123 h 1434799"/>
                  <a:gd name="connsiteX2" fmla="*/ 0 w 365719"/>
                  <a:gd name="connsiteY2" fmla="*/ 361714 h 1434799"/>
                  <a:gd name="connsiteX3" fmla="*/ 24113 w 365719"/>
                  <a:gd name="connsiteY3" fmla="*/ 486304 h 1434799"/>
                  <a:gd name="connsiteX4" fmla="*/ 120567 w 365719"/>
                  <a:gd name="connsiteY4" fmla="*/ 671181 h 1434799"/>
                  <a:gd name="connsiteX5" fmla="*/ 317493 w 365719"/>
                  <a:gd name="connsiteY5" fmla="*/ 783714 h 1434799"/>
                  <a:gd name="connsiteX6" fmla="*/ 357682 w 365719"/>
                  <a:gd name="connsiteY6" fmla="*/ 807828 h 1434799"/>
                  <a:gd name="connsiteX7" fmla="*/ 365719 w 365719"/>
                  <a:gd name="connsiteY7" fmla="*/ 920361 h 1434799"/>
                  <a:gd name="connsiteX8" fmla="*/ 76359 w 365719"/>
                  <a:gd name="connsiteY8" fmla="*/ 1217772 h 1434799"/>
                  <a:gd name="connsiteX9" fmla="*/ 289360 w 365719"/>
                  <a:gd name="connsiteY9" fmla="*/ 1370495 h 1434799"/>
                  <a:gd name="connsiteX10" fmla="*/ 289360 w 365719"/>
                  <a:gd name="connsiteY10" fmla="*/ 1370495 h 1434799"/>
                  <a:gd name="connsiteX11" fmla="*/ 305436 w 365719"/>
                  <a:gd name="connsiteY11" fmla="*/ 1434799 h 1434799"/>
                  <a:gd name="connsiteX12" fmla="*/ 305436 w 365719"/>
                  <a:gd name="connsiteY12" fmla="*/ 1434799 h 1434799"/>
                  <a:gd name="connsiteX0" fmla="*/ 72340 w 365719"/>
                  <a:gd name="connsiteY0" fmla="*/ 0 h 1434799"/>
                  <a:gd name="connsiteX1" fmla="*/ 52245 w 365719"/>
                  <a:gd name="connsiteY1" fmla="*/ 237123 h 1434799"/>
                  <a:gd name="connsiteX2" fmla="*/ 0 w 365719"/>
                  <a:gd name="connsiteY2" fmla="*/ 361714 h 1434799"/>
                  <a:gd name="connsiteX3" fmla="*/ 24113 w 365719"/>
                  <a:gd name="connsiteY3" fmla="*/ 486304 h 1434799"/>
                  <a:gd name="connsiteX4" fmla="*/ 120567 w 365719"/>
                  <a:gd name="connsiteY4" fmla="*/ 671181 h 1434799"/>
                  <a:gd name="connsiteX5" fmla="*/ 317493 w 365719"/>
                  <a:gd name="connsiteY5" fmla="*/ 783714 h 1434799"/>
                  <a:gd name="connsiteX6" fmla="*/ 357682 w 365719"/>
                  <a:gd name="connsiteY6" fmla="*/ 807828 h 1434799"/>
                  <a:gd name="connsiteX7" fmla="*/ 365719 w 365719"/>
                  <a:gd name="connsiteY7" fmla="*/ 920361 h 1434799"/>
                  <a:gd name="connsiteX8" fmla="*/ 301417 w 365719"/>
                  <a:gd name="connsiteY8" fmla="*/ 1229829 h 1434799"/>
                  <a:gd name="connsiteX9" fmla="*/ 289360 w 365719"/>
                  <a:gd name="connsiteY9" fmla="*/ 1370495 h 1434799"/>
                  <a:gd name="connsiteX10" fmla="*/ 289360 w 365719"/>
                  <a:gd name="connsiteY10" fmla="*/ 1370495 h 1434799"/>
                  <a:gd name="connsiteX11" fmla="*/ 305436 w 365719"/>
                  <a:gd name="connsiteY11" fmla="*/ 1434799 h 1434799"/>
                  <a:gd name="connsiteX12" fmla="*/ 305436 w 365719"/>
                  <a:gd name="connsiteY12" fmla="*/ 1434799 h 1434799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510400 w 510400"/>
                  <a:gd name="connsiteY12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57208 w 510400"/>
                  <a:gd name="connsiteY12" fmla="*/ 2198418 h 2568170"/>
                  <a:gd name="connsiteX13" fmla="*/ 510400 w 510400"/>
                  <a:gd name="connsiteY13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69265 w 510400"/>
                  <a:gd name="connsiteY12" fmla="*/ 2202437 h 2568170"/>
                  <a:gd name="connsiteX13" fmla="*/ 510400 w 510400"/>
                  <a:gd name="connsiteY13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69265 w 510400"/>
                  <a:gd name="connsiteY12" fmla="*/ 2202437 h 2568170"/>
                  <a:gd name="connsiteX13" fmla="*/ 421983 w 510400"/>
                  <a:gd name="connsiteY13" fmla="*/ 2419466 h 2568170"/>
                  <a:gd name="connsiteX14" fmla="*/ 510400 w 510400"/>
                  <a:gd name="connsiteY14" fmla="*/ 2568170 h 2568170"/>
                  <a:gd name="connsiteX0" fmla="*/ 72340 w 660006"/>
                  <a:gd name="connsiteY0" fmla="*/ 0 h 2568170"/>
                  <a:gd name="connsiteX1" fmla="*/ 52245 w 660006"/>
                  <a:gd name="connsiteY1" fmla="*/ 237123 h 2568170"/>
                  <a:gd name="connsiteX2" fmla="*/ 0 w 660006"/>
                  <a:gd name="connsiteY2" fmla="*/ 361714 h 2568170"/>
                  <a:gd name="connsiteX3" fmla="*/ 24113 w 660006"/>
                  <a:gd name="connsiteY3" fmla="*/ 486304 h 2568170"/>
                  <a:gd name="connsiteX4" fmla="*/ 120567 w 660006"/>
                  <a:gd name="connsiteY4" fmla="*/ 671181 h 2568170"/>
                  <a:gd name="connsiteX5" fmla="*/ 317493 w 660006"/>
                  <a:gd name="connsiteY5" fmla="*/ 783714 h 2568170"/>
                  <a:gd name="connsiteX6" fmla="*/ 357682 w 660006"/>
                  <a:gd name="connsiteY6" fmla="*/ 807828 h 2568170"/>
                  <a:gd name="connsiteX7" fmla="*/ 365719 w 660006"/>
                  <a:gd name="connsiteY7" fmla="*/ 920361 h 2568170"/>
                  <a:gd name="connsiteX8" fmla="*/ 301417 w 660006"/>
                  <a:gd name="connsiteY8" fmla="*/ 1229829 h 2568170"/>
                  <a:gd name="connsiteX9" fmla="*/ 289360 w 660006"/>
                  <a:gd name="connsiteY9" fmla="*/ 1370495 h 2568170"/>
                  <a:gd name="connsiteX10" fmla="*/ 289360 w 660006"/>
                  <a:gd name="connsiteY10" fmla="*/ 1370495 h 2568170"/>
                  <a:gd name="connsiteX11" fmla="*/ 305436 w 660006"/>
                  <a:gd name="connsiteY11" fmla="*/ 1434799 h 2568170"/>
                  <a:gd name="connsiteX12" fmla="*/ 269265 w 660006"/>
                  <a:gd name="connsiteY12" fmla="*/ 2202437 h 2568170"/>
                  <a:gd name="connsiteX13" fmla="*/ 421983 w 660006"/>
                  <a:gd name="connsiteY13" fmla="*/ 2419466 h 2568170"/>
                  <a:gd name="connsiteX14" fmla="*/ 659098 w 660006"/>
                  <a:gd name="connsiteY14" fmla="*/ 2419466 h 2568170"/>
                  <a:gd name="connsiteX15" fmla="*/ 510400 w 660006"/>
                  <a:gd name="connsiteY15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69265 w 510400"/>
                  <a:gd name="connsiteY12" fmla="*/ 2202437 h 2568170"/>
                  <a:gd name="connsiteX13" fmla="*/ 421983 w 510400"/>
                  <a:gd name="connsiteY13" fmla="*/ 2419466 h 2568170"/>
                  <a:gd name="connsiteX14" fmla="*/ 478248 w 510400"/>
                  <a:gd name="connsiteY14" fmla="*/ 2491809 h 2568170"/>
                  <a:gd name="connsiteX15" fmla="*/ 510400 w 510400"/>
                  <a:gd name="connsiteY15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417964 w 510400"/>
                  <a:gd name="connsiteY12" fmla="*/ 1852780 h 2568170"/>
                  <a:gd name="connsiteX13" fmla="*/ 269265 w 510400"/>
                  <a:gd name="connsiteY13" fmla="*/ 2202437 h 2568170"/>
                  <a:gd name="connsiteX14" fmla="*/ 421983 w 510400"/>
                  <a:gd name="connsiteY14" fmla="*/ 2419466 h 2568170"/>
                  <a:gd name="connsiteX15" fmla="*/ 478248 w 510400"/>
                  <a:gd name="connsiteY15" fmla="*/ 2491809 h 2568170"/>
                  <a:gd name="connsiteX16" fmla="*/ 510400 w 510400"/>
                  <a:gd name="connsiteY16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417964 w 510400"/>
                  <a:gd name="connsiteY13" fmla="*/ 1852780 h 2568170"/>
                  <a:gd name="connsiteX14" fmla="*/ 269265 w 510400"/>
                  <a:gd name="connsiteY14" fmla="*/ 2202437 h 2568170"/>
                  <a:gd name="connsiteX15" fmla="*/ 421983 w 510400"/>
                  <a:gd name="connsiteY15" fmla="*/ 2419466 h 2568170"/>
                  <a:gd name="connsiteX16" fmla="*/ 478248 w 510400"/>
                  <a:gd name="connsiteY16" fmla="*/ 2491809 h 2568170"/>
                  <a:gd name="connsiteX17" fmla="*/ 510400 w 510400"/>
                  <a:gd name="connsiteY17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269265 w 510400"/>
                  <a:gd name="connsiteY15" fmla="*/ 2202437 h 2568170"/>
                  <a:gd name="connsiteX16" fmla="*/ 421983 w 510400"/>
                  <a:gd name="connsiteY16" fmla="*/ 2419466 h 2568170"/>
                  <a:gd name="connsiteX17" fmla="*/ 478248 w 510400"/>
                  <a:gd name="connsiteY17" fmla="*/ 2491809 h 2568170"/>
                  <a:gd name="connsiteX18" fmla="*/ 510400 w 510400"/>
                  <a:gd name="connsiteY18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381794 w 510400"/>
                  <a:gd name="connsiteY15" fmla="*/ 1965313 h 2568170"/>
                  <a:gd name="connsiteX16" fmla="*/ 269265 w 510400"/>
                  <a:gd name="connsiteY16" fmla="*/ 2202437 h 2568170"/>
                  <a:gd name="connsiteX17" fmla="*/ 421983 w 510400"/>
                  <a:gd name="connsiteY17" fmla="*/ 2419466 h 2568170"/>
                  <a:gd name="connsiteX18" fmla="*/ 478248 w 510400"/>
                  <a:gd name="connsiteY18" fmla="*/ 2491809 h 2568170"/>
                  <a:gd name="connsiteX19" fmla="*/ 510400 w 510400"/>
                  <a:gd name="connsiteY19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57681 w 510400"/>
                  <a:gd name="connsiteY12" fmla="*/ 1462933 h 2568170"/>
                  <a:gd name="connsiteX13" fmla="*/ 393851 w 510400"/>
                  <a:gd name="connsiteY13" fmla="*/ 1527237 h 2568170"/>
                  <a:gd name="connsiteX14" fmla="*/ 361699 w 510400"/>
                  <a:gd name="connsiteY14" fmla="*/ 1756323 h 2568170"/>
                  <a:gd name="connsiteX15" fmla="*/ 417964 w 510400"/>
                  <a:gd name="connsiteY15" fmla="*/ 1852780 h 2568170"/>
                  <a:gd name="connsiteX16" fmla="*/ 381794 w 510400"/>
                  <a:gd name="connsiteY16" fmla="*/ 1965313 h 2568170"/>
                  <a:gd name="connsiteX17" fmla="*/ 269265 w 510400"/>
                  <a:gd name="connsiteY17" fmla="*/ 2202437 h 2568170"/>
                  <a:gd name="connsiteX18" fmla="*/ 421983 w 510400"/>
                  <a:gd name="connsiteY18" fmla="*/ 2419466 h 2568170"/>
                  <a:gd name="connsiteX19" fmla="*/ 478248 w 510400"/>
                  <a:gd name="connsiteY19" fmla="*/ 2491809 h 2568170"/>
                  <a:gd name="connsiteX20" fmla="*/ 510400 w 510400"/>
                  <a:gd name="connsiteY20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381794 w 510400"/>
                  <a:gd name="connsiteY15" fmla="*/ 1965313 h 2568170"/>
                  <a:gd name="connsiteX16" fmla="*/ 269265 w 510400"/>
                  <a:gd name="connsiteY16" fmla="*/ 2202437 h 2568170"/>
                  <a:gd name="connsiteX17" fmla="*/ 421983 w 510400"/>
                  <a:gd name="connsiteY17" fmla="*/ 2419466 h 2568170"/>
                  <a:gd name="connsiteX18" fmla="*/ 478248 w 510400"/>
                  <a:gd name="connsiteY18" fmla="*/ 2491809 h 2568170"/>
                  <a:gd name="connsiteX19" fmla="*/ 510400 w 510400"/>
                  <a:gd name="connsiteY19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21512 w 510400"/>
                  <a:gd name="connsiteY11" fmla="*/ 1422742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381794 w 510400"/>
                  <a:gd name="connsiteY15" fmla="*/ 1965313 h 2568170"/>
                  <a:gd name="connsiteX16" fmla="*/ 269265 w 510400"/>
                  <a:gd name="connsiteY16" fmla="*/ 2202437 h 2568170"/>
                  <a:gd name="connsiteX17" fmla="*/ 421983 w 510400"/>
                  <a:gd name="connsiteY17" fmla="*/ 2419466 h 2568170"/>
                  <a:gd name="connsiteX18" fmla="*/ 478248 w 510400"/>
                  <a:gd name="connsiteY18" fmla="*/ 2491809 h 2568170"/>
                  <a:gd name="connsiteX19" fmla="*/ 510400 w 510400"/>
                  <a:gd name="connsiteY19" fmla="*/ 2568170 h 2568170"/>
                  <a:gd name="connsiteX0" fmla="*/ 72340 w 659179"/>
                  <a:gd name="connsiteY0" fmla="*/ 0 h 2568170"/>
                  <a:gd name="connsiteX1" fmla="*/ 52245 w 659179"/>
                  <a:gd name="connsiteY1" fmla="*/ 237123 h 2568170"/>
                  <a:gd name="connsiteX2" fmla="*/ 0 w 659179"/>
                  <a:gd name="connsiteY2" fmla="*/ 361714 h 2568170"/>
                  <a:gd name="connsiteX3" fmla="*/ 24113 w 659179"/>
                  <a:gd name="connsiteY3" fmla="*/ 486304 h 2568170"/>
                  <a:gd name="connsiteX4" fmla="*/ 120567 w 659179"/>
                  <a:gd name="connsiteY4" fmla="*/ 671181 h 2568170"/>
                  <a:gd name="connsiteX5" fmla="*/ 317493 w 659179"/>
                  <a:gd name="connsiteY5" fmla="*/ 783714 h 2568170"/>
                  <a:gd name="connsiteX6" fmla="*/ 357682 w 659179"/>
                  <a:gd name="connsiteY6" fmla="*/ 807828 h 2568170"/>
                  <a:gd name="connsiteX7" fmla="*/ 365719 w 659179"/>
                  <a:gd name="connsiteY7" fmla="*/ 920361 h 2568170"/>
                  <a:gd name="connsiteX8" fmla="*/ 301417 w 659179"/>
                  <a:gd name="connsiteY8" fmla="*/ 1229829 h 2568170"/>
                  <a:gd name="connsiteX9" fmla="*/ 289360 w 659179"/>
                  <a:gd name="connsiteY9" fmla="*/ 1370495 h 2568170"/>
                  <a:gd name="connsiteX10" fmla="*/ 289360 w 659179"/>
                  <a:gd name="connsiteY10" fmla="*/ 1370495 h 2568170"/>
                  <a:gd name="connsiteX11" fmla="*/ 321512 w 659179"/>
                  <a:gd name="connsiteY11" fmla="*/ 1422742 h 2568170"/>
                  <a:gd name="connsiteX12" fmla="*/ 393851 w 659179"/>
                  <a:gd name="connsiteY12" fmla="*/ 1527237 h 2568170"/>
                  <a:gd name="connsiteX13" fmla="*/ 659098 w 659179"/>
                  <a:gd name="connsiteY13" fmla="*/ 1619675 h 2568170"/>
                  <a:gd name="connsiteX14" fmla="*/ 361699 w 659179"/>
                  <a:gd name="connsiteY14" fmla="*/ 1756323 h 2568170"/>
                  <a:gd name="connsiteX15" fmla="*/ 417964 w 659179"/>
                  <a:gd name="connsiteY15" fmla="*/ 1852780 h 2568170"/>
                  <a:gd name="connsiteX16" fmla="*/ 381794 w 659179"/>
                  <a:gd name="connsiteY16" fmla="*/ 1965313 h 2568170"/>
                  <a:gd name="connsiteX17" fmla="*/ 269265 w 659179"/>
                  <a:gd name="connsiteY17" fmla="*/ 2202437 h 2568170"/>
                  <a:gd name="connsiteX18" fmla="*/ 421983 w 659179"/>
                  <a:gd name="connsiteY18" fmla="*/ 2419466 h 2568170"/>
                  <a:gd name="connsiteX19" fmla="*/ 478248 w 659179"/>
                  <a:gd name="connsiteY19" fmla="*/ 2491809 h 2568170"/>
                  <a:gd name="connsiteX20" fmla="*/ 510400 w 659179"/>
                  <a:gd name="connsiteY20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21512 w 510400"/>
                  <a:gd name="connsiteY11" fmla="*/ 1422742 h 2568170"/>
                  <a:gd name="connsiteX12" fmla="*/ 393851 w 510400"/>
                  <a:gd name="connsiteY12" fmla="*/ 1527237 h 2568170"/>
                  <a:gd name="connsiteX13" fmla="*/ 393851 w 510400"/>
                  <a:gd name="connsiteY13" fmla="*/ 1615656 h 2568170"/>
                  <a:gd name="connsiteX14" fmla="*/ 361699 w 510400"/>
                  <a:gd name="connsiteY14" fmla="*/ 1756323 h 2568170"/>
                  <a:gd name="connsiteX15" fmla="*/ 417964 w 510400"/>
                  <a:gd name="connsiteY15" fmla="*/ 1852780 h 2568170"/>
                  <a:gd name="connsiteX16" fmla="*/ 381794 w 510400"/>
                  <a:gd name="connsiteY16" fmla="*/ 1965313 h 2568170"/>
                  <a:gd name="connsiteX17" fmla="*/ 269265 w 510400"/>
                  <a:gd name="connsiteY17" fmla="*/ 2202437 h 2568170"/>
                  <a:gd name="connsiteX18" fmla="*/ 421983 w 510400"/>
                  <a:gd name="connsiteY18" fmla="*/ 2419466 h 2568170"/>
                  <a:gd name="connsiteX19" fmla="*/ 478248 w 510400"/>
                  <a:gd name="connsiteY19" fmla="*/ 2491809 h 2568170"/>
                  <a:gd name="connsiteX20" fmla="*/ 510400 w 510400"/>
                  <a:gd name="connsiteY20" fmla="*/ 2568170 h 2568170"/>
                  <a:gd name="connsiteX0" fmla="*/ 72340 w 510400"/>
                  <a:gd name="connsiteY0" fmla="*/ 0 h 2568170"/>
                  <a:gd name="connsiteX1" fmla="*/ 313661 w 510400"/>
                  <a:gd name="connsiteY1" fmla="*/ 522070 h 2568170"/>
                  <a:gd name="connsiteX2" fmla="*/ 52245 w 510400"/>
                  <a:gd name="connsiteY2" fmla="*/ 237123 h 2568170"/>
                  <a:gd name="connsiteX3" fmla="*/ 0 w 510400"/>
                  <a:gd name="connsiteY3" fmla="*/ 361714 h 2568170"/>
                  <a:gd name="connsiteX4" fmla="*/ 24113 w 510400"/>
                  <a:gd name="connsiteY4" fmla="*/ 486304 h 2568170"/>
                  <a:gd name="connsiteX5" fmla="*/ 120567 w 510400"/>
                  <a:gd name="connsiteY5" fmla="*/ 671181 h 2568170"/>
                  <a:gd name="connsiteX6" fmla="*/ 317493 w 510400"/>
                  <a:gd name="connsiteY6" fmla="*/ 783714 h 2568170"/>
                  <a:gd name="connsiteX7" fmla="*/ 357682 w 510400"/>
                  <a:gd name="connsiteY7" fmla="*/ 807828 h 2568170"/>
                  <a:gd name="connsiteX8" fmla="*/ 365719 w 510400"/>
                  <a:gd name="connsiteY8" fmla="*/ 920361 h 2568170"/>
                  <a:gd name="connsiteX9" fmla="*/ 301417 w 510400"/>
                  <a:gd name="connsiteY9" fmla="*/ 1229829 h 2568170"/>
                  <a:gd name="connsiteX10" fmla="*/ 289360 w 510400"/>
                  <a:gd name="connsiteY10" fmla="*/ 1370495 h 2568170"/>
                  <a:gd name="connsiteX11" fmla="*/ 289360 w 510400"/>
                  <a:gd name="connsiteY11" fmla="*/ 1370495 h 2568170"/>
                  <a:gd name="connsiteX12" fmla="*/ 321512 w 510400"/>
                  <a:gd name="connsiteY12" fmla="*/ 1422742 h 2568170"/>
                  <a:gd name="connsiteX13" fmla="*/ 393851 w 510400"/>
                  <a:gd name="connsiteY13" fmla="*/ 1527237 h 2568170"/>
                  <a:gd name="connsiteX14" fmla="*/ 393851 w 510400"/>
                  <a:gd name="connsiteY14" fmla="*/ 1615656 h 2568170"/>
                  <a:gd name="connsiteX15" fmla="*/ 361699 w 510400"/>
                  <a:gd name="connsiteY15" fmla="*/ 1756323 h 2568170"/>
                  <a:gd name="connsiteX16" fmla="*/ 417964 w 510400"/>
                  <a:gd name="connsiteY16" fmla="*/ 1852780 h 2568170"/>
                  <a:gd name="connsiteX17" fmla="*/ 381794 w 510400"/>
                  <a:gd name="connsiteY17" fmla="*/ 1965313 h 2568170"/>
                  <a:gd name="connsiteX18" fmla="*/ 269265 w 510400"/>
                  <a:gd name="connsiteY18" fmla="*/ 2202437 h 2568170"/>
                  <a:gd name="connsiteX19" fmla="*/ 421983 w 510400"/>
                  <a:gd name="connsiteY19" fmla="*/ 2419466 h 2568170"/>
                  <a:gd name="connsiteX20" fmla="*/ 478248 w 510400"/>
                  <a:gd name="connsiteY20" fmla="*/ 2491809 h 2568170"/>
                  <a:gd name="connsiteX21" fmla="*/ 510400 w 510400"/>
                  <a:gd name="connsiteY21" fmla="*/ 2568170 h 2568170"/>
                  <a:gd name="connsiteX0" fmla="*/ 72340 w 510400"/>
                  <a:gd name="connsiteY0" fmla="*/ 0 h 2568170"/>
                  <a:gd name="connsiteX1" fmla="*/ 313661 w 510400"/>
                  <a:gd name="connsiteY1" fmla="*/ 522070 h 2568170"/>
                  <a:gd name="connsiteX2" fmla="*/ 22186 w 510400"/>
                  <a:gd name="connsiteY2" fmla="*/ 259666 h 2568170"/>
                  <a:gd name="connsiteX3" fmla="*/ 0 w 510400"/>
                  <a:gd name="connsiteY3" fmla="*/ 361714 h 2568170"/>
                  <a:gd name="connsiteX4" fmla="*/ 24113 w 510400"/>
                  <a:gd name="connsiteY4" fmla="*/ 486304 h 2568170"/>
                  <a:gd name="connsiteX5" fmla="*/ 120567 w 510400"/>
                  <a:gd name="connsiteY5" fmla="*/ 671181 h 2568170"/>
                  <a:gd name="connsiteX6" fmla="*/ 317493 w 510400"/>
                  <a:gd name="connsiteY6" fmla="*/ 783714 h 2568170"/>
                  <a:gd name="connsiteX7" fmla="*/ 357682 w 510400"/>
                  <a:gd name="connsiteY7" fmla="*/ 807828 h 2568170"/>
                  <a:gd name="connsiteX8" fmla="*/ 365719 w 510400"/>
                  <a:gd name="connsiteY8" fmla="*/ 920361 h 2568170"/>
                  <a:gd name="connsiteX9" fmla="*/ 301417 w 510400"/>
                  <a:gd name="connsiteY9" fmla="*/ 1229829 h 2568170"/>
                  <a:gd name="connsiteX10" fmla="*/ 289360 w 510400"/>
                  <a:gd name="connsiteY10" fmla="*/ 1370495 h 2568170"/>
                  <a:gd name="connsiteX11" fmla="*/ 289360 w 510400"/>
                  <a:gd name="connsiteY11" fmla="*/ 1370495 h 2568170"/>
                  <a:gd name="connsiteX12" fmla="*/ 321512 w 510400"/>
                  <a:gd name="connsiteY12" fmla="*/ 1422742 h 2568170"/>
                  <a:gd name="connsiteX13" fmla="*/ 393851 w 510400"/>
                  <a:gd name="connsiteY13" fmla="*/ 1527237 h 2568170"/>
                  <a:gd name="connsiteX14" fmla="*/ 393851 w 510400"/>
                  <a:gd name="connsiteY14" fmla="*/ 1615656 h 2568170"/>
                  <a:gd name="connsiteX15" fmla="*/ 361699 w 510400"/>
                  <a:gd name="connsiteY15" fmla="*/ 1756323 h 2568170"/>
                  <a:gd name="connsiteX16" fmla="*/ 417964 w 510400"/>
                  <a:gd name="connsiteY16" fmla="*/ 1852780 h 2568170"/>
                  <a:gd name="connsiteX17" fmla="*/ 381794 w 510400"/>
                  <a:gd name="connsiteY17" fmla="*/ 1965313 h 2568170"/>
                  <a:gd name="connsiteX18" fmla="*/ 269265 w 510400"/>
                  <a:gd name="connsiteY18" fmla="*/ 2202437 h 2568170"/>
                  <a:gd name="connsiteX19" fmla="*/ 421983 w 510400"/>
                  <a:gd name="connsiteY19" fmla="*/ 2419466 h 2568170"/>
                  <a:gd name="connsiteX20" fmla="*/ 478248 w 510400"/>
                  <a:gd name="connsiteY20" fmla="*/ 2491809 h 2568170"/>
                  <a:gd name="connsiteX21" fmla="*/ 510400 w 510400"/>
                  <a:gd name="connsiteY21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0400" h="2568170">
                    <a:moveTo>
                      <a:pt x="72340" y="0"/>
                    </a:moveTo>
                    <a:lnTo>
                      <a:pt x="43131" y="210215"/>
                    </a:lnTo>
                    <a:cubicBezTo>
                      <a:pt x="83351" y="297227"/>
                      <a:pt x="340322" y="516333"/>
                      <a:pt x="313661" y="522070"/>
                    </a:cubicBezTo>
                    <a:cubicBezTo>
                      <a:pt x="287000" y="527807"/>
                      <a:pt x="31879" y="218135"/>
                      <a:pt x="22186" y="259666"/>
                    </a:cubicBezTo>
                    <a:lnTo>
                      <a:pt x="0" y="361714"/>
                    </a:lnTo>
                    <a:lnTo>
                      <a:pt x="24113" y="486304"/>
                    </a:lnTo>
                    <a:lnTo>
                      <a:pt x="120567" y="671181"/>
                    </a:lnTo>
                    <a:lnTo>
                      <a:pt x="317493" y="783714"/>
                    </a:lnTo>
                    <a:lnTo>
                      <a:pt x="357682" y="807828"/>
                    </a:lnTo>
                    <a:lnTo>
                      <a:pt x="365719" y="920361"/>
                    </a:lnTo>
                    <a:cubicBezTo>
                      <a:pt x="342945" y="1048971"/>
                      <a:pt x="324191" y="1101219"/>
                      <a:pt x="301417" y="1229829"/>
                    </a:cubicBezTo>
                    <a:lnTo>
                      <a:pt x="289360" y="1370495"/>
                    </a:lnTo>
                    <a:lnTo>
                      <a:pt x="289360" y="1370495"/>
                    </a:lnTo>
                    <a:cubicBezTo>
                      <a:pt x="294719" y="1379203"/>
                      <a:pt x="304097" y="1396618"/>
                      <a:pt x="321512" y="1422742"/>
                    </a:cubicBezTo>
                    <a:cubicBezTo>
                      <a:pt x="338927" y="1448866"/>
                      <a:pt x="385144" y="1494415"/>
                      <a:pt x="393851" y="1527237"/>
                    </a:cubicBezTo>
                    <a:cubicBezTo>
                      <a:pt x="402558" y="1560059"/>
                      <a:pt x="399210" y="1577475"/>
                      <a:pt x="393851" y="1615656"/>
                    </a:cubicBezTo>
                    <a:cubicBezTo>
                      <a:pt x="388492" y="1653837"/>
                      <a:pt x="354331" y="1717472"/>
                      <a:pt x="361699" y="1756323"/>
                    </a:cubicBezTo>
                    <a:cubicBezTo>
                      <a:pt x="369067" y="1795174"/>
                      <a:pt x="419303" y="1818618"/>
                      <a:pt x="417964" y="1852780"/>
                    </a:cubicBezTo>
                    <a:cubicBezTo>
                      <a:pt x="416625" y="1886942"/>
                      <a:pt x="406577" y="1907037"/>
                      <a:pt x="381794" y="1965313"/>
                    </a:cubicBezTo>
                    <a:cubicBezTo>
                      <a:pt x="357011" y="2023589"/>
                      <a:pt x="257878" y="2126075"/>
                      <a:pt x="269265" y="2202437"/>
                    </a:cubicBezTo>
                    <a:cubicBezTo>
                      <a:pt x="280652" y="2278799"/>
                      <a:pt x="387822" y="2366549"/>
                      <a:pt x="421983" y="2419466"/>
                    </a:cubicBezTo>
                    <a:cubicBezTo>
                      <a:pt x="456144" y="2472383"/>
                      <a:pt x="463512" y="2467025"/>
                      <a:pt x="478248" y="2491809"/>
                    </a:cubicBezTo>
                    <a:cubicBezTo>
                      <a:pt x="492984" y="2516593"/>
                      <a:pt x="504372" y="2560132"/>
                      <a:pt x="510400" y="2568170"/>
                    </a:cubicBezTo>
                  </a:path>
                </a:pathLst>
              </a:custGeom>
              <a:ln w="6032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BFBFBF"/>
                  </a:solidFill>
                </a:endParaRPr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3667125" y="1418167"/>
                <a:ext cx="227542" cy="100542"/>
              </a:xfrm>
              <a:custGeom>
                <a:avLst/>
                <a:gdLst>
                  <a:gd name="connsiteX0" fmla="*/ 201084 w 201084"/>
                  <a:gd name="connsiteY0" fmla="*/ 31750 h 105833"/>
                  <a:gd name="connsiteX1" fmla="*/ 132292 w 201084"/>
                  <a:gd name="connsiteY1" fmla="*/ 105833 h 105833"/>
                  <a:gd name="connsiteX2" fmla="*/ 0 w 201084"/>
                  <a:gd name="connsiteY2" fmla="*/ 105833 h 105833"/>
                  <a:gd name="connsiteX3" fmla="*/ 5292 w 201084"/>
                  <a:gd name="connsiteY3" fmla="*/ 0 h 105833"/>
                  <a:gd name="connsiteX4" fmla="*/ 201084 w 201084"/>
                  <a:gd name="connsiteY4" fmla="*/ 31750 h 105833"/>
                  <a:gd name="connsiteX0" fmla="*/ 216959 w 216959"/>
                  <a:gd name="connsiteY0" fmla="*/ 15875 h 105833"/>
                  <a:gd name="connsiteX1" fmla="*/ 132292 w 216959"/>
                  <a:gd name="connsiteY1" fmla="*/ 105833 h 105833"/>
                  <a:gd name="connsiteX2" fmla="*/ 0 w 216959"/>
                  <a:gd name="connsiteY2" fmla="*/ 105833 h 105833"/>
                  <a:gd name="connsiteX3" fmla="*/ 5292 w 216959"/>
                  <a:gd name="connsiteY3" fmla="*/ 0 h 105833"/>
                  <a:gd name="connsiteX4" fmla="*/ 216959 w 216959"/>
                  <a:gd name="connsiteY4" fmla="*/ 15875 h 105833"/>
                  <a:gd name="connsiteX0" fmla="*/ 227542 w 227542"/>
                  <a:gd name="connsiteY0" fmla="*/ 10584 h 100542"/>
                  <a:gd name="connsiteX1" fmla="*/ 142875 w 227542"/>
                  <a:gd name="connsiteY1" fmla="*/ 100542 h 100542"/>
                  <a:gd name="connsiteX2" fmla="*/ 10583 w 227542"/>
                  <a:gd name="connsiteY2" fmla="*/ 100542 h 100542"/>
                  <a:gd name="connsiteX3" fmla="*/ 0 w 227542"/>
                  <a:gd name="connsiteY3" fmla="*/ 0 h 100542"/>
                  <a:gd name="connsiteX4" fmla="*/ 227542 w 227542"/>
                  <a:gd name="connsiteY4" fmla="*/ 10584 h 10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542" h="100542">
                    <a:moveTo>
                      <a:pt x="227542" y="10584"/>
                    </a:moveTo>
                    <a:lnTo>
                      <a:pt x="142875" y="100542"/>
                    </a:lnTo>
                    <a:lnTo>
                      <a:pt x="10583" y="100542"/>
                    </a:lnTo>
                    <a:lnTo>
                      <a:pt x="0" y="0"/>
                    </a:lnTo>
                    <a:lnTo>
                      <a:pt x="227542" y="10584"/>
                    </a:lnTo>
                    <a:close/>
                  </a:path>
                </a:pathLst>
              </a:custGeom>
              <a:solidFill>
                <a:srgbClr val="B7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BFBFBF"/>
                  </a:solidFill>
                </a:endParaRPr>
              </a:p>
            </p:txBody>
          </p:sp>
          <p:sp>
            <p:nvSpPr>
              <p:cNvPr id="30" name="平行四辺形 29"/>
              <p:cNvSpPr/>
              <p:nvPr/>
            </p:nvSpPr>
            <p:spPr>
              <a:xfrm>
                <a:off x="4691224" y="2421913"/>
                <a:ext cx="1239899" cy="225034"/>
              </a:xfrm>
              <a:prstGeom prst="parallelogram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BFBFBF"/>
                  </a:solidFill>
                </a:endParaRPr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3706327" y="1959429"/>
                <a:ext cx="254000" cy="2384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BFBFBF"/>
                  </a:solidFill>
                </a:endParaRPr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2697602" y="1632616"/>
                <a:ext cx="254000" cy="2384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BFBFBF"/>
                  </a:solidFill>
                </a:endParaRPr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6399547" y="2488761"/>
                <a:ext cx="579860" cy="352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BFBFBF"/>
                  </a:solidFill>
                </a:endParaRPr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071916" y="1420480"/>
                <a:ext cx="4894642" cy="1041105"/>
              </a:xfrm>
              <a:custGeom>
                <a:avLst/>
                <a:gdLst>
                  <a:gd name="connsiteX0" fmla="*/ 0 w 4912446"/>
                  <a:gd name="connsiteY0" fmla="*/ 0 h 1036345"/>
                  <a:gd name="connsiteX1" fmla="*/ 200508 w 4912446"/>
                  <a:gd name="connsiteY1" fmla="*/ 167116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89530 w 4912446"/>
                  <a:gd name="connsiteY1" fmla="*/ 184919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89530 w 4912446"/>
                  <a:gd name="connsiteY1" fmla="*/ 184919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89530 w 4912446"/>
                  <a:gd name="connsiteY1" fmla="*/ 184919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1110920 w 4912446"/>
                  <a:gd name="connsiteY2" fmla="*/ 119164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12156 h 1048501"/>
                  <a:gd name="connsiteX1" fmla="*/ 224247 w 4912446"/>
                  <a:gd name="connsiteY1" fmla="*/ 191140 h 1048501"/>
                  <a:gd name="connsiteX2" fmla="*/ 1099051 w 4912446"/>
                  <a:gd name="connsiteY2" fmla="*/ 763 h 1048501"/>
                  <a:gd name="connsiteX3" fmla="*/ 2222297 w 4912446"/>
                  <a:gd name="connsiteY3" fmla="*/ 279541 h 1048501"/>
                  <a:gd name="connsiteX4" fmla="*/ 2974202 w 4912446"/>
                  <a:gd name="connsiteY4" fmla="*/ 546926 h 1048501"/>
                  <a:gd name="connsiteX5" fmla="*/ 3057747 w 4912446"/>
                  <a:gd name="connsiteY5" fmla="*/ 663906 h 1048501"/>
                  <a:gd name="connsiteX6" fmla="*/ 3224837 w 4912446"/>
                  <a:gd name="connsiteY6" fmla="*/ 663906 h 1048501"/>
                  <a:gd name="connsiteX7" fmla="*/ 3508890 w 4912446"/>
                  <a:gd name="connsiteY7" fmla="*/ 964714 h 1048501"/>
                  <a:gd name="connsiteX8" fmla="*/ 3592435 w 4912446"/>
                  <a:gd name="connsiteY8" fmla="*/ 1048272 h 1048501"/>
                  <a:gd name="connsiteX9" fmla="*/ 4026869 w 4912446"/>
                  <a:gd name="connsiteY9" fmla="*/ 948003 h 1048501"/>
                  <a:gd name="connsiteX10" fmla="*/ 4912446 w 4912446"/>
                  <a:gd name="connsiteY10" fmla="*/ 948003 h 1048501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23665 w 4912446"/>
                  <a:gd name="connsiteY3" fmla="*/ 318313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1361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31033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1607643 w 4912446"/>
                  <a:gd name="connsiteY4" fmla="*/ 377658 h 1036345"/>
                  <a:gd name="connsiteX5" fmla="*/ 2222297 w 4912446"/>
                  <a:gd name="connsiteY5" fmla="*/ 267385 h 1036345"/>
                  <a:gd name="connsiteX6" fmla="*/ 2974202 w 4912446"/>
                  <a:gd name="connsiteY6" fmla="*/ 534770 h 1036345"/>
                  <a:gd name="connsiteX7" fmla="*/ 3057747 w 4912446"/>
                  <a:gd name="connsiteY7" fmla="*/ 651750 h 1036345"/>
                  <a:gd name="connsiteX8" fmla="*/ 3224837 w 4912446"/>
                  <a:gd name="connsiteY8" fmla="*/ 651750 h 1036345"/>
                  <a:gd name="connsiteX9" fmla="*/ 3508890 w 4912446"/>
                  <a:gd name="connsiteY9" fmla="*/ 952558 h 1036345"/>
                  <a:gd name="connsiteX10" fmla="*/ 3592435 w 4912446"/>
                  <a:gd name="connsiteY10" fmla="*/ 1036116 h 1036345"/>
                  <a:gd name="connsiteX11" fmla="*/ 4026869 w 4912446"/>
                  <a:gd name="connsiteY11" fmla="*/ 935847 h 1036345"/>
                  <a:gd name="connsiteX12" fmla="*/ 4912446 w 4912446"/>
                  <a:gd name="connsiteY12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1934055 w 4912446"/>
                  <a:gd name="connsiteY4" fmla="*/ 169952 h 1036345"/>
                  <a:gd name="connsiteX5" fmla="*/ 2222297 w 4912446"/>
                  <a:gd name="connsiteY5" fmla="*/ 267385 h 1036345"/>
                  <a:gd name="connsiteX6" fmla="*/ 2974202 w 4912446"/>
                  <a:gd name="connsiteY6" fmla="*/ 534770 h 1036345"/>
                  <a:gd name="connsiteX7" fmla="*/ 3057747 w 4912446"/>
                  <a:gd name="connsiteY7" fmla="*/ 651750 h 1036345"/>
                  <a:gd name="connsiteX8" fmla="*/ 3224837 w 4912446"/>
                  <a:gd name="connsiteY8" fmla="*/ 651750 h 1036345"/>
                  <a:gd name="connsiteX9" fmla="*/ 3508890 w 4912446"/>
                  <a:gd name="connsiteY9" fmla="*/ 952558 h 1036345"/>
                  <a:gd name="connsiteX10" fmla="*/ 3592435 w 4912446"/>
                  <a:gd name="connsiteY10" fmla="*/ 1036116 h 1036345"/>
                  <a:gd name="connsiteX11" fmla="*/ 4026869 w 4912446"/>
                  <a:gd name="connsiteY11" fmla="*/ 935847 h 1036345"/>
                  <a:gd name="connsiteX12" fmla="*/ 4912446 w 4912446"/>
                  <a:gd name="connsiteY12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1601708 w 4912446"/>
                  <a:gd name="connsiteY4" fmla="*/ 193690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01708 w 4912446"/>
                  <a:gd name="connsiteY4" fmla="*/ 193690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471143 w 4912446"/>
                  <a:gd name="connsiteY4" fmla="*/ 175887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471143 w 4912446"/>
                  <a:gd name="connsiteY4" fmla="*/ 175887 h 1036345"/>
                  <a:gd name="connsiteX5" fmla="*/ 1655121 w 4912446"/>
                  <a:gd name="connsiteY5" fmla="*/ 187755 h 1036345"/>
                  <a:gd name="connsiteX6" fmla="*/ 1934055 w 4912446"/>
                  <a:gd name="connsiteY6" fmla="*/ 169952 h 1036345"/>
                  <a:gd name="connsiteX7" fmla="*/ 2222297 w 4912446"/>
                  <a:gd name="connsiteY7" fmla="*/ 267385 h 1036345"/>
                  <a:gd name="connsiteX8" fmla="*/ 2974202 w 4912446"/>
                  <a:gd name="connsiteY8" fmla="*/ 534770 h 1036345"/>
                  <a:gd name="connsiteX9" fmla="*/ 3057747 w 4912446"/>
                  <a:gd name="connsiteY9" fmla="*/ 651750 h 1036345"/>
                  <a:gd name="connsiteX10" fmla="*/ 3224837 w 4912446"/>
                  <a:gd name="connsiteY10" fmla="*/ 651750 h 1036345"/>
                  <a:gd name="connsiteX11" fmla="*/ 3508890 w 4912446"/>
                  <a:gd name="connsiteY11" fmla="*/ 952558 h 1036345"/>
                  <a:gd name="connsiteX12" fmla="*/ 3592435 w 4912446"/>
                  <a:gd name="connsiteY12" fmla="*/ 1036116 h 1036345"/>
                  <a:gd name="connsiteX13" fmla="*/ 4026869 w 4912446"/>
                  <a:gd name="connsiteY13" fmla="*/ 935847 h 1036345"/>
                  <a:gd name="connsiteX14" fmla="*/ 4912446 w 4912446"/>
                  <a:gd name="connsiteY14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855507 w 4912446"/>
                  <a:gd name="connsiteY7" fmla="*/ 505098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855507 w 4912446"/>
                  <a:gd name="connsiteY7" fmla="*/ 505098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879246 w 4912446"/>
                  <a:gd name="connsiteY7" fmla="*/ 493229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03"/>
                  <a:gd name="connsiteX1" fmla="*/ 224247 w 4912446"/>
                  <a:gd name="connsiteY1" fmla="*/ 178984 h 1036303"/>
                  <a:gd name="connsiteX2" fmla="*/ 909138 w 4912446"/>
                  <a:gd name="connsiteY2" fmla="*/ 107295 h 1036303"/>
                  <a:gd name="connsiteX3" fmla="*/ 1352447 w 4912446"/>
                  <a:gd name="connsiteY3" fmla="*/ 116542 h 1036303"/>
                  <a:gd name="connsiteX4" fmla="*/ 1655121 w 4912446"/>
                  <a:gd name="connsiteY4" fmla="*/ 187755 h 1036303"/>
                  <a:gd name="connsiteX5" fmla="*/ 1934055 w 4912446"/>
                  <a:gd name="connsiteY5" fmla="*/ 169952 h 1036303"/>
                  <a:gd name="connsiteX6" fmla="*/ 2691144 w 4912446"/>
                  <a:gd name="connsiteY6" fmla="*/ 332664 h 1036303"/>
                  <a:gd name="connsiteX7" fmla="*/ 2879246 w 4912446"/>
                  <a:gd name="connsiteY7" fmla="*/ 493229 h 1036303"/>
                  <a:gd name="connsiteX8" fmla="*/ 3057747 w 4912446"/>
                  <a:gd name="connsiteY8" fmla="*/ 651750 h 1036303"/>
                  <a:gd name="connsiteX9" fmla="*/ 3260446 w 4912446"/>
                  <a:gd name="connsiteY9" fmla="*/ 687357 h 1036303"/>
                  <a:gd name="connsiteX10" fmla="*/ 3508890 w 4912446"/>
                  <a:gd name="connsiteY10" fmla="*/ 952558 h 1036303"/>
                  <a:gd name="connsiteX11" fmla="*/ 3592435 w 4912446"/>
                  <a:gd name="connsiteY11" fmla="*/ 1036116 h 1036303"/>
                  <a:gd name="connsiteX12" fmla="*/ 4026869 w 4912446"/>
                  <a:gd name="connsiteY12" fmla="*/ 935847 h 1036303"/>
                  <a:gd name="connsiteX13" fmla="*/ 4912446 w 4912446"/>
                  <a:gd name="connsiteY13" fmla="*/ 935847 h 1036303"/>
                  <a:gd name="connsiteX0" fmla="*/ 0 w 4912446"/>
                  <a:gd name="connsiteY0" fmla="*/ 0 h 1036257"/>
                  <a:gd name="connsiteX1" fmla="*/ 224247 w 4912446"/>
                  <a:gd name="connsiteY1" fmla="*/ 178984 h 1036257"/>
                  <a:gd name="connsiteX2" fmla="*/ 909138 w 4912446"/>
                  <a:gd name="connsiteY2" fmla="*/ 107295 h 1036257"/>
                  <a:gd name="connsiteX3" fmla="*/ 1352447 w 4912446"/>
                  <a:gd name="connsiteY3" fmla="*/ 116542 h 1036257"/>
                  <a:gd name="connsiteX4" fmla="*/ 1655121 w 4912446"/>
                  <a:gd name="connsiteY4" fmla="*/ 187755 h 1036257"/>
                  <a:gd name="connsiteX5" fmla="*/ 1934055 w 4912446"/>
                  <a:gd name="connsiteY5" fmla="*/ 169952 h 1036257"/>
                  <a:gd name="connsiteX6" fmla="*/ 2691144 w 4912446"/>
                  <a:gd name="connsiteY6" fmla="*/ 332664 h 1036257"/>
                  <a:gd name="connsiteX7" fmla="*/ 2879246 w 4912446"/>
                  <a:gd name="connsiteY7" fmla="*/ 493229 h 1036257"/>
                  <a:gd name="connsiteX8" fmla="*/ 3057747 w 4912446"/>
                  <a:gd name="connsiteY8" fmla="*/ 651750 h 1036257"/>
                  <a:gd name="connsiteX9" fmla="*/ 3260446 w 4912446"/>
                  <a:gd name="connsiteY9" fmla="*/ 687357 h 1036257"/>
                  <a:gd name="connsiteX10" fmla="*/ 3455477 w 4912446"/>
                  <a:gd name="connsiteY10" fmla="*/ 911016 h 1036257"/>
                  <a:gd name="connsiteX11" fmla="*/ 3592435 w 4912446"/>
                  <a:gd name="connsiteY11" fmla="*/ 1036116 h 1036257"/>
                  <a:gd name="connsiteX12" fmla="*/ 4026869 w 4912446"/>
                  <a:gd name="connsiteY12" fmla="*/ 935847 h 1036257"/>
                  <a:gd name="connsiteX13" fmla="*/ 4912446 w 4912446"/>
                  <a:gd name="connsiteY13" fmla="*/ 935847 h 1036257"/>
                  <a:gd name="connsiteX0" fmla="*/ 0 w 4894642"/>
                  <a:gd name="connsiteY0" fmla="*/ 0 h 1036265"/>
                  <a:gd name="connsiteX1" fmla="*/ 224247 w 4894642"/>
                  <a:gd name="connsiteY1" fmla="*/ 178984 h 1036265"/>
                  <a:gd name="connsiteX2" fmla="*/ 909138 w 4894642"/>
                  <a:gd name="connsiteY2" fmla="*/ 107295 h 1036265"/>
                  <a:gd name="connsiteX3" fmla="*/ 1352447 w 4894642"/>
                  <a:gd name="connsiteY3" fmla="*/ 116542 h 1036265"/>
                  <a:gd name="connsiteX4" fmla="*/ 1655121 w 4894642"/>
                  <a:gd name="connsiteY4" fmla="*/ 187755 h 1036265"/>
                  <a:gd name="connsiteX5" fmla="*/ 1934055 w 4894642"/>
                  <a:gd name="connsiteY5" fmla="*/ 169952 h 1036265"/>
                  <a:gd name="connsiteX6" fmla="*/ 2691144 w 4894642"/>
                  <a:gd name="connsiteY6" fmla="*/ 332664 h 1036265"/>
                  <a:gd name="connsiteX7" fmla="*/ 2879246 w 4894642"/>
                  <a:gd name="connsiteY7" fmla="*/ 493229 h 1036265"/>
                  <a:gd name="connsiteX8" fmla="*/ 3057747 w 4894642"/>
                  <a:gd name="connsiteY8" fmla="*/ 651750 h 1036265"/>
                  <a:gd name="connsiteX9" fmla="*/ 3260446 w 4894642"/>
                  <a:gd name="connsiteY9" fmla="*/ 687357 h 1036265"/>
                  <a:gd name="connsiteX10" fmla="*/ 3455477 w 4894642"/>
                  <a:gd name="connsiteY10" fmla="*/ 911016 h 1036265"/>
                  <a:gd name="connsiteX11" fmla="*/ 3592435 w 4894642"/>
                  <a:gd name="connsiteY11" fmla="*/ 1036116 h 1036265"/>
                  <a:gd name="connsiteX12" fmla="*/ 4026869 w 4894642"/>
                  <a:gd name="connsiteY12" fmla="*/ 935847 h 1036265"/>
                  <a:gd name="connsiteX13" fmla="*/ 4894642 w 4894642"/>
                  <a:gd name="connsiteY13" fmla="*/ 906174 h 1036265"/>
                  <a:gd name="connsiteX0" fmla="*/ 0 w 4894642"/>
                  <a:gd name="connsiteY0" fmla="*/ 0 h 1036126"/>
                  <a:gd name="connsiteX1" fmla="*/ 224247 w 4894642"/>
                  <a:gd name="connsiteY1" fmla="*/ 178984 h 1036126"/>
                  <a:gd name="connsiteX2" fmla="*/ 909138 w 4894642"/>
                  <a:gd name="connsiteY2" fmla="*/ 107295 h 1036126"/>
                  <a:gd name="connsiteX3" fmla="*/ 1352447 w 4894642"/>
                  <a:gd name="connsiteY3" fmla="*/ 116542 h 1036126"/>
                  <a:gd name="connsiteX4" fmla="*/ 1655121 w 4894642"/>
                  <a:gd name="connsiteY4" fmla="*/ 187755 h 1036126"/>
                  <a:gd name="connsiteX5" fmla="*/ 1934055 w 4894642"/>
                  <a:gd name="connsiteY5" fmla="*/ 169952 h 1036126"/>
                  <a:gd name="connsiteX6" fmla="*/ 2691144 w 4894642"/>
                  <a:gd name="connsiteY6" fmla="*/ 332664 h 1036126"/>
                  <a:gd name="connsiteX7" fmla="*/ 2879246 w 4894642"/>
                  <a:gd name="connsiteY7" fmla="*/ 493229 h 1036126"/>
                  <a:gd name="connsiteX8" fmla="*/ 3057747 w 4894642"/>
                  <a:gd name="connsiteY8" fmla="*/ 651750 h 1036126"/>
                  <a:gd name="connsiteX9" fmla="*/ 3260446 w 4894642"/>
                  <a:gd name="connsiteY9" fmla="*/ 687357 h 1036126"/>
                  <a:gd name="connsiteX10" fmla="*/ 3455477 w 4894642"/>
                  <a:gd name="connsiteY10" fmla="*/ 911016 h 1036126"/>
                  <a:gd name="connsiteX11" fmla="*/ 3592435 w 4894642"/>
                  <a:gd name="connsiteY11" fmla="*/ 1036116 h 1036126"/>
                  <a:gd name="connsiteX12" fmla="*/ 4044674 w 4894642"/>
                  <a:gd name="connsiteY12" fmla="*/ 918044 h 1036126"/>
                  <a:gd name="connsiteX13" fmla="*/ 4894642 w 4894642"/>
                  <a:gd name="connsiteY13" fmla="*/ 906174 h 1036126"/>
                  <a:gd name="connsiteX0" fmla="*/ 0 w 4894642"/>
                  <a:gd name="connsiteY0" fmla="*/ 0 h 1036123"/>
                  <a:gd name="connsiteX1" fmla="*/ 224247 w 4894642"/>
                  <a:gd name="connsiteY1" fmla="*/ 178984 h 1036123"/>
                  <a:gd name="connsiteX2" fmla="*/ 909138 w 4894642"/>
                  <a:gd name="connsiteY2" fmla="*/ 107295 h 1036123"/>
                  <a:gd name="connsiteX3" fmla="*/ 1352447 w 4894642"/>
                  <a:gd name="connsiteY3" fmla="*/ 116542 h 1036123"/>
                  <a:gd name="connsiteX4" fmla="*/ 1655121 w 4894642"/>
                  <a:gd name="connsiteY4" fmla="*/ 187755 h 1036123"/>
                  <a:gd name="connsiteX5" fmla="*/ 1934055 w 4894642"/>
                  <a:gd name="connsiteY5" fmla="*/ 169952 h 1036123"/>
                  <a:gd name="connsiteX6" fmla="*/ 2691144 w 4894642"/>
                  <a:gd name="connsiteY6" fmla="*/ 332664 h 1036123"/>
                  <a:gd name="connsiteX7" fmla="*/ 2879246 w 4894642"/>
                  <a:gd name="connsiteY7" fmla="*/ 493229 h 1036123"/>
                  <a:gd name="connsiteX8" fmla="*/ 3057747 w 4894642"/>
                  <a:gd name="connsiteY8" fmla="*/ 651750 h 1036123"/>
                  <a:gd name="connsiteX9" fmla="*/ 3260446 w 4894642"/>
                  <a:gd name="connsiteY9" fmla="*/ 687357 h 1036123"/>
                  <a:gd name="connsiteX10" fmla="*/ 3455477 w 4894642"/>
                  <a:gd name="connsiteY10" fmla="*/ 911016 h 1036123"/>
                  <a:gd name="connsiteX11" fmla="*/ 3592435 w 4894642"/>
                  <a:gd name="connsiteY11" fmla="*/ 1036116 h 1036123"/>
                  <a:gd name="connsiteX12" fmla="*/ 4044674 w 4894642"/>
                  <a:gd name="connsiteY12" fmla="*/ 918044 h 1036123"/>
                  <a:gd name="connsiteX13" fmla="*/ 4894642 w 4894642"/>
                  <a:gd name="connsiteY13" fmla="*/ 906174 h 1036123"/>
                  <a:gd name="connsiteX0" fmla="*/ 0 w 4894642"/>
                  <a:gd name="connsiteY0" fmla="*/ 0 h 1038631"/>
                  <a:gd name="connsiteX1" fmla="*/ 224247 w 4894642"/>
                  <a:gd name="connsiteY1" fmla="*/ 178984 h 1038631"/>
                  <a:gd name="connsiteX2" fmla="*/ 909138 w 4894642"/>
                  <a:gd name="connsiteY2" fmla="*/ 107295 h 1038631"/>
                  <a:gd name="connsiteX3" fmla="*/ 1352447 w 4894642"/>
                  <a:gd name="connsiteY3" fmla="*/ 116542 h 1038631"/>
                  <a:gd name="connsiteX4" fmla="*/ 1655121 w 4894642"/>
                  <a:gd name="connsiteY4" fmla="*/ 187755 h 1038631"/>
                  <a:gd name="connsiteX5" fmla="*/ 1934055 w 4894642"/>
                  <a:gd name="connsiteY5" fmla="*/ 169952 h 1038631"/>
                  <a:gd name="connsiteX6" fmla="*/ 2691144 w 4894642"/>
                  <a:gd name="connsiteY6" fmla="*/ 332664 h 1038631"/>
                  <a:gd name="connsiteX7" fmla="*/ 2879246 w 4894642"/>
                  <a:gd name="connsiteY7" fmla="*/ 493229 h 1038631"/>
                  <a:gd name="connsiteX8" fmla="*/ 3057747 w 4894642"/>
                  <a:gd name="connsiteY8" fmla="*/ 651750 h 1038631"/>
                  <a:gd name="connsiteX9" fmla="*/ 3260446 w 4894642"/>
                  <a:gd name="connsiteY9" fmla="*/ 687357 h 1038631"/>
                  <a:gd name="connsiteX10" fmla="*/ 3455477 w 4894642"/>
                  <a:gd name="connsiteY10" fmla="*/ 911016 h 1038631"/>
                  <a:gd name="connsiteX11" fmla="*/ 3592435 w 4894642"/>
                  <a:gd name="connsiteY11" fmla="*/ 1036116 h 1038631"/>
                  <a:gd name="connsiteX12" fmla="*/ 3880660 w 4894642"/>
                  <a:gd name="connsiteY12" fmla="*/ 988907 h 1038631"/>
                  <a:gd name="connsiteX13" fmla="*/ 4044674 w 4894642"/>
                  <a:gd name="connsiteY13" fmla="*/ 918044 h 1038631"/>
                  <a:gd name="connsiteX14" fmla="*/ 4894642 w 4894642"/>
                  <a:gd name="connsiteY14" fmla="*/ 906174 h 1038631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373246 w 4894642"/>
                  <a:gd name="connsiteY14" fmla="*/ 935497 h 1041105"/>
                  <a:gd name="connsiteX15" fmla="*/ 4894642 w 4894642"/>
                  <a:gd name="connsiteY15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373246 w 4894642"/>
                  <a:gd name="connsiteY14" fmla="*/ 935497 h 1041105"/>
                  <a:gd name="connsiteX15" fmla="*/ 4616572 w 4894642"/>
                  <a:gd name="connsiteY15" fmla="*/ 893956 h 1041105"/>
                  <a:gd name="connsiteX16" fmla="*/ 4894642 w 4894642"/>
                  <a:gd name="connsiteY16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373246 w 4894642"/>
                  <a:gd name="connsiteY14" fmla="*/ 935497 h 1041105"/>
                  <a:gd name="connsiteX15" fmla="*/ 4616572 w 4894642"/>
                  <a:gd name="connsiteY15" fmla="*/ 893956 h 1041105"/>
                  <a:gd name="connsiteX16" fmla="*/ 4894642 w 4894642"/>
                  <a:gd name="connsiteY16" fmla="*/ 906174 h 104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94642" h="1041105">
                    <a:moveTo>
                      <a:pt x="0" y="0"/>
                    </a:moveTo>
                    <a:cubicBezTo>
                      <a:pt x="17074" y="17251"/>
                      <a:pt x="72724" y="161102"/>
                      <a:pt x="224247" y="178984"/>
                    </a:cubicBezTo>
                    <a:cubicBezTo>
                      <a:pt x="375770" y="196866"/>
                      <a:pt x="721105" y="117702"/>
                      <a:pt x="909138" y="107295"/>
                    </a:cubicBezTo>
                    <a:cubicBezTo>
                      <a:pt x="1097171" y="96888"/>
                      <a:pt x="1228117" y="103132"/>
                      <a:pt x="1352447" y="116542"/>
                    </a:cubicBezTo>
                    <a:cubicBezTo>
                      <a:pt x="1476777" y="159624"/>
                      <a:pt x="1469164" y="184787"/>
                      <a:pt x="1655121" y="187755"/>
                    </a:cubicBezTo>
                    <a:cubicBezTo>
                      <a:pt x="1752056" y="196657"/>
                      <a:pt x="1811830" y="153713"/>
                      <a:pt x="1934055" y="169952"/>
                    </a:cubicBezTo>
                    <a:cubicBezTo>
                      <a:pt x="2056280" y="186191"/>
                      <a:pt x="2604829" y="290654"/>
                      <a:pt x="2691144" y="332664"/>
                    </a:cubicBezTo>
                    <a:cubicBezTo>
                      <a:pt x="2777459" y="374674"/>
                      <a:pt x="2818146" y="440048"/>
                      <a:pt x="2879246" y="493229"/>
                    </a:cubicBezTo>
                    <a:cubicBezTo>
                      <a:pt x="2940347" y="546410"/>
                      <a:pt x="2994214" y="619395"/>
                      <a:pt x="3057747" y="651750"/>
                    </a:cubicBezTo>
                    <a:cubicBezTo>
                      <a:pt x="3121280" y="684105"/>
                      <a:pt x="3194158" y="644146"/>
                      <a:pt x="3260446" y="687357"/>
                    </a:cubicBezTo>
                    <a:cubicBezTo>
                      <a:pt x="3326734" y="730568"/>
                      <a:pt x="3400146" y="852890"/>
                      <a:pt x="3455477" y="911016"/>
                    </a:cubicBezTo>
                    <a:cubicBezTo>
                      <a:pt x="3510809" y="969143"/>
                      <a:pt x="3529484" y="1020167"/>
                      <a:pt x="3592435" y="1036116"/>
                    </a:cubicBezTo>
                    <a:cubicBezTo>
                      <a:pt x="3655386" y="1052065"/>
                      <a:pt x="3757809" y="1026389"/>
                      <a:pt x="3833182" y="1006710"/>
                    </a:cubicBezTo>
                    <a:cubicBezTo>
                      <a:pt x="3908555" y="969227"/>
                      <a:pt x="3954664" y="929913"/>
                      <a:pt x="4044674" y="918044"/>
                    </a:cubicBezTo>
                    <a:cubicBezTo>
                      <a:pt x="4134684" y="906175"/>
                      <a:pt x="4272984" y="936545"/>
                      <a:pt x="4373246" y="935497"/>
                    </a:cubicBezTo>
                    <a:cubicBezTo>
                      <a:pt x="4473508" y="934450"/>
                      <a:pt x="4529673" y="898843"/>
                      <a:pt x="4616572" y="893956"/>
                    </a:cubicBezTo>
                    <a:cubicBezTo>
                      <a:pt x="4703471" y="889069"/>
                      <a:pt x="4853243" y="907105"/>
                      <a:pt x="4894642" y="906174"/>
                    </a:cubicBezTo>
                  </a:path>
                </a:pathLst>
              </a:custGeom>
              <a:ln w="825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BFBFBF"/>
                  </a:solidFill>
                </a:endParaRPr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5835376" y="3989194"/>
                <a:ext cx="1158123" cy="2053343"/>
              </a:xfrm>
              <a:custGeom>
                <a:avLst/>
                <a:gdLst>
                  <a:gd name="connsiteX0" fmla="*/ 1158123 w 1158123"/>
                  <a:gd name="connsiteY0" fmla="*/ 0 h 2053343"/>
                  <a:gd name="connsiteX1" fmla="*/ 1118959 w 1158123"/>
                  <a:gd name="connsiteY1" fmla="*/ 106303 h 2053343"/>
                  <a:gd name="connsiteX2" fmla="*/ 1063011 w 1158123"/>
                  <a:gd name="connsiteY2" fmla="*/ 145468 h 2053343"/>
                  <a:gd name="connsiteX3" fmla="*/ 945521 w 1158123"/>
                  <a:gd name="connsiteY3" fmla="*/ 240582 h 2053343"/>
                  <a:gd name="connsiteX4" fmla="*/ 565074 w 1158123"/>
                  <a:gd name="connsiteY4" fmla="*/ 917570 h 2053343"/>
                  <a:gd name="connsiteX5" fmla="*/ 425204 w 1158123"/>
                  <a:gd name="connsiteY5" fmla="*/ 1298026 h 2053343"/>
                  <a:gd name="connsiteX6" fmla="*/ 268550 w 1158123"/>
                  <a:gd name="connsiteY6" fmla="*/ 1516229 h 2053343"/>
                  <a:gd name="connsiteX7" fmla="*/ 145464 w 1158123"/>
                  <a:gd name="connsiteY7" fmla="*/ 1768001 h 2053343"/>
                  <a:gd name="connsiteX8" fmla="*/ 0 w 1158123"/>
                  <a:gd name="connsiteY8" fmla="*/ 2053343 h 205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123" h="2053343">
                    <a:moveTo>
                      <a:pt x="1158123" y="0"/>
                    </a:moveTo>
                    <a:cubicBezTo>
                      <a:pt x="1146467" y="41029"/>
                      <a:pt x="1134811" y="82058"/>
                      <a:pt x="1118959" y="106303"/>
                    </a:cubicBezTo>
                    <a:cubicBezTo>
                      <a:pt x="1103107" y="130548"/>
                      <a:pt x="1091917" y="123088"/>
                      <a:pt x="1063011" y="145468"/>
                    </a:cubicBezTo>
                    <a:cubicBezTo>
                      <a:pt x="1034105" y="167848"/>
                      <a:pt x="1028510" y="111898"/>
                      <a:pt x="945521" y="240582"/>
                    </a:cubicBezTo>
                    <a:cubicBezTo>
                      <a:pt x="862532" y="369266"/>
                      <a:pt x="651793" y="741329"/>
                      <a:pt x="565074" y="917570"/>
                    </a:cubicBezTo>
                    <a:cubicBezTo>
                      <a:pt x="478355" y="1093811"/>
                      <a:pt x="474625" y="1198250"/>
                      <a:pt x="425204" y="1298026"/>
                    </a:cubicBezTo>
                    <a:cubicBezTo>
                      <a:pt x="375783" y="1397803"/>
                      <a:pt x="315173" y="1437900"/>
                      <a:pt x="268550" y="1516229"/>
                    </a:cubicBezTo>
                    <a:cubicBezTo>
                      <a:pt x="221927" y="1594558"/>
                      <a:pt x="190222" y="1678482"/>
                      <a:pt x="145464" y="1768001"/>
                    </a:cubicBezTo>
                    <a:cubicBezTo>
                      <a:pt x="100706" y="1857520"/>
                      <a:pt x="0" y="2053343"/>
                      <a:pt x="0" y="2053343"/>
                    </a:cubicBezTo>
                  </a:path>
                </a:pathLst>
              </a:custGeom>
              <a:noFill/>
              <a:ln w="825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BFBFBF"/>
                  </a:solidFill>
                </a:endParaRPr>
              </a:p>
            </p:txBody>
          </p:sp>
        </p:grpSp>
        <p:sp>
          <p:nvSpPr>
            <p:cNvPr id="4" name="テキスト ボックス 3"/>
            <p:cNvSpPr txBox="1"/>
            <p:nvPr/>
          </p:nvSpPr>
          <p:spPr>
            <a:xfrm rot="10800000">
              <a:off x="5235184" y="1671039"/>
              <a:ext cx="1380754" cy="462755"/>
            </a:xfrm>
            <a:prstGeom prst="rect">
              <a:avLst/>
            </a:prstGeom>
            <a:noFill/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BFBFBF"/>
                  </a:solidFill>
                  <a:latin typeface="Times"/>
                  <a:cs typeface="Times"/>
                </a:rPr>
                <a:t>Lake </a:t>
              </a:r>
              <a:r>
                <a:rPr kumimoji="1" lang="en-US" altLang="ja-JP" sz="2400" dirty="0" err="1" smtClean="0">
                  <a:solidFill>
                    <a:srgbClr val="BFBFBF"/>
                  </a:solidFill>
                  <a:latin typeface="Times"/>
                  <a:cs typeface="Times"/>
                </a:rPr>
                <a:t>Toya</a:t>
              </a:r>
              <a:endParaRPr kumimoji="1" lang="ja-JP" altLang="en-US" sz="2400" dirty="0" smtClean="0">
                <a:solidFill>
                  <a:srgbClr val="BFBFBF"/>
                </a:solidFill>
                <a:latin typeface="Times"/>
                <a:cs typeface="Times"/>
              </a:endParaRPr>
            </a:p>
          </p:txBody>
        </p:sp>
        <p:sp>
          <p:nvSpPr>
            <p:cNvPr id="9" name="星 5 8"/>
            <p:cNvSpPr/>
            <p:nvPr/>
          </p:nvSpPr>
          <p:spPr>
            <a:xfrm>
              <a:off x="4410126" y="1835745"/>
              <a:ext cx="321495" cy="31834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BFBFBF"/>
                </a:solidFill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>
            <a:xfrm rot="352532" flipH="1">
              <a:off x="4338435" y="2089235"/>
              <a:ext cx="1" cy="4541219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3432308" y="3567899"/>
              <a:ext cx="1542270" cy="75591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/>
          <p:cNvSpPr txBox="1"/>
          <p:nvPr/>
        </p:nvSpPr>
        <p:spPr>
          <a:xfrm>
            <a:off x="3402067" y="4217982"/>
            <a:ext cx="277888" cy="4012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A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216503" y="4263338"/>
            <a:ext cx="243774" cy="4012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B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30924" y="4548386"/>
            <a:ext cx="1682594" cy="40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BFBFBF"/>
                </a:solidFill>
                <a:latin typeface="Times"/>
                <a:cs typeface="Times"/>
              </a:rPr>
              <a:t>Showa-</a:t>
            </a:r>
            <a:r>
              <a:rPr kumimoji="1" lang="en-US" altLang="ja-JP" sz="2000" dirty="0" err="1" smtClean="0">
                <a:solidFill>
                  <a:srgbClr val="BFBFBF"/>
                </a:solidFill>
                <a:latin typeface="Times"/>
                <a:cs typeface="Times"/>
              </a:rPr>
              <a:t>Shinzan</a:t>
            </a:r>
            <a:endParaRPr kumimoji="1" lang="ja-JP" altLang="en-US" sz="2000" dirty="0" smtClean="0">
              <a:solidFill>
                <a:srgbClr val="BFBFBF"/>
              </a:solidFill>
              <a:latin typeface="Times"/>
              <a:cs typeface="Time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409242" y="4681891"/>
            <a:ext cx="1643145" cy="4627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BFBFBF"/>
                </a:solidFill>
                <a:latin typeface="Times"/>
                <a:cs typeface="Times"/>
              </a:rPr>
              <a:t>Usu</a:t>
            </a:r>
            <a:r>
              <a:rPr kumimoji="1" lang="en-US" altLang="ja-JP" sz="2400" dirty="0" smtClean="0">
                <a:solidFill>
                  <a:srgbClr val="BFBFBF"/>
                </a:solidFill>
                <a:latin typeface="Times"/>
                <a:cs typeface="Times"/>
              </a:rPr>
              <a:t> Volcano</a:t>
            </a:r>
            <a:endParaRPr kumimoji="1" lang="ja-JP" altLang="en-US" sz="2400" dirty="0" smtClean="0">
              <a:solidFill>
                <a:srgbClr val="BFBFBF"/>
              </a:solidFill>
              <a:latin typeface="Times"/>
              <a:cs typeface="Time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79084" y="4816637"/>
            <a:ext cx="4380773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ja-JP" altLang="en-US" sz="2000" dirty="0" smtClean="0">
                <a:latin typeface="Times"/>
                <a:cs typeface="Times"/>
              </a:rPr>
              <a:t>大有珠小有珠有珠新山の位置を明確に</a:t>
            </a:r>
          </a:p>
        </p:txBody>
      </p:sp>
      <p:sp>
        <p:nvSpPr>
          <p:cNvPr id="39" name="四角形吹き出し 38"/>
          <p:cNvSpPr/>
          <p:nvPr/>
        </p:nvSpPr>
        <p:spPr>
          <a:xfrm>
            <a:off x="2800202" y="3403406"/>
            <a:ext cx="1286347" cy="390399"/>
          </a:xfrm>
          <a:prstGeom prst="wedgeRectCallout">
            <a:avLst>
              <a:gd name="adj1" fmla="val 56397"/>
              <a:gd name="adj2" fmla="val 189824"/>
            </a:avLst>
          </a:prstGeom>
          <a:solidFill>
            <a:srgbClr val="FFFFFF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err="1" smtClean="0">
                <a:solidFill>
                  <a:schemeClr val="tx1"/>
                </a:solidFill>
                <a:latin typeface="Times"/>
                <a:cs typeface="Times"/>
              </a:rPr>
              <a:t>Oo-Usu</a:t>
            </a:r>
            <a:endParaRPr kumimoji="1" lang="ja-JP" altLang="en-US" sz="2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6" name="四角形吹き出し 45"/>
          <p:cNvSpPr/>
          <p:nvPr/>
        </p:nvSpPr>
        <p:spPr>
          <a:xfrm>
            <a:off x="4602899" y="2717027"/>
            <a:ext cx="1885645" cy="330973"/>
          </a:xfrm>
          <a:prstGeom prst="wedgeRectCallout">
            <a:avLst>
              <a:gd name="adj1" fmla="val -27375"/>
              <a:gd name="adj2" fmla="val 453404"/>
            </a:avLst>
          </a:prstGeom>
          <a:solidFill>
            <a:srgbClr val="FFFFFF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>
                <a:solidFill>
                  <a:schemeClr val="tx1"/>
                </a:solidFill>
                <a:latin typeface="Times"/>
                <a:cs typeface="Times"/>
              </a:rPr>
              <a:t>Usu-Shinzan</a:t>
            </a:r>
            <a:endParaRPr kumimoji="1" lang="ja-JP" altLang="en-US" sz="2400" dirty="0">
              <a:solidFill>
                <a:schemeClr val="tx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5580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0" grpId="0" animBg="1"/>
      <p:bldP spid="39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Results</a:t>
            </a:r>
            <a:br>
              <a:rPr lang="en-US" altLang="ja-JP" dirty="0" smtClean="0">
                <a:solidFill>
                  <a:prstClr val="black"/>
                </a:solidFill>
              </a:rPr>
            </a:br>
            <a:r>
              <a:rPr lang="en-US" altLang="ja-JP" sz="3600" dirty="0" smtClean="0">
                <a:solidFill>
                  <a:prstClr val="black"/>
                </a:solidFill>
              </a:rPr>
              <a:t>Density distribution on AB cross section</a:t>
            </a:r>
            <a:endParaRPr kumimoji="1" lang="ja-JP" altLang="en-US" sz="3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-71549" y="1717294"/>
            <a:ext cx="9231536" cy="4398955"/>
            <a:chOff x="-71549" y="1717294"/>
            <a:chExt cx="9231536" cy="4398955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779" y="2348370"/>
              <a:ext cx="6040946" cy="3123998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529" y="4127500"/>
              <a:ext cx="3236816" cy="587376"/>
            </a:xfrm>
            <a:prstGeom prst="rect">
              <a:avLst/>
            </a:prstGeom>
          </p:spPr>
        </p:pic>
        <p:sp>
          <p:nvSpPr>
            <p:cNvPr id="39" name="フリーフォーム 38"/>
            <p:cNvSpPr/>
            <p:nvPr/>
          </p:nvSpPr>
          <p:spPr>
            <a:xfrm>
              <a:off x="1412700" y="2989942"/>
              <a:ext cx="5843735" cy="2002725"/>
            </a:xfrm>
            <a:custGeom>
              <a:avLst/>
              <a:gdLst>
                <a:gd name="connsiteX0" fmla="*/ 0 w 8612016"/>
                <a:gd name="connsiteY0" fmla="*/ 66839 h 2784974"/>
                <a:gd name="connsiteX1" fmla="*/ 0 w 8612016"/>
                <a:gd name="connsiteY1" fmla="*/ 2784974 h 2784974"/>
                <a:gd name="connsiteX2" fmla="*/ 0 w 8612016"/>
                <a:gd name="connsiteY2" fmla="*/ 2784974 h 2784974"/>
                <a:gd name="connsiteX3" fmla="*/ 211680 w 8612016"/>
                <a:gd name="connsiteY3" fmla="*/ 2673575 h 2784974"/>
                <a:gd name="connsiteX4" fmla="*/ 467924 w 8612016"/>
                <a:gd name="connsiteY4" fmla="*/ 2651296 h 2784974"/>
                <a:gd name="connsiteX5" fmla="*/ 590475 w 8612016"/>
                <a:gd name="connsiteY5" fmla="*/ 2562176 h 2784974"/>
                <a:gd name="connsiteX6" fmla="*/ 768731 w 8612016"/>
                <a:gd name="connsiteY6" fmla="*/ 2528757 h 2784974"/>
                <a:gd name="connsiteX7" fmla="*/ 1414911 w 8612016"/>
                <a:gd name="connsiteY7" fmla="*/ 2261399 h 2784974"/>
                <a:gd name="connsiteX8" fmla="*/ 1838270 w 8612016"/>
                <a:gd name="connsiteY8" fmla="*/ 1971762 h 2784974"/>
                <a:gd name="connsiteX9" fmla="*/ 2172501 w 8612016"/>
                <a:gd name="connsiteY9" fmla="*/ 1670984 h 2784974"/>
                <a:gd name="connsiteX10" fmla="*/ 2451027 w 8612016"/>
                <a:gd name="connsiteY10" fmla="*/ 1459326 h 2784974"/>
                <a:gd name="connsiteX11" fmla="*/ 2673848 w 8612016"/>
                <a:gd name="connsiteY11" fmla="*/ 1370207 h 2784974"/>
                <a:gd name="connsiteX12" fmla="*/ 2885527 w 8612016"/>
                <a:gd name="connsiteY12" fmla="*/ 1247668 h 2784974"/>
                <a:gd name="connsiteX13" fmla="*/ 3041501 w 8612016"/>
                <a:gd name="connsiteY13" fmla="*/ 1180829 h 2784974"/>
                <a:gd name="connsiteX14" fmla="*/ 3242040 w 8612016"/>
                <a:gd name="connsiteY14" fmla="*/ 1158549 h 2784974"/>
                <a:gd name="connsiteX15" fmla="*/ 3721104 w 8612016"/>
                <a:gd name="connsiteY15" fmla="*/ 969171 h 2784974"/>
                <a:gd name="connsiteX16" fmla="*/ 4088758 w 8612016"/>
                <a:gd name="connsiteY16" fmla="*/ 1080570 h 2784974"/>
                <a:gd name="connsiteX17" fmla="*/ 4189028 w 8612016"/>
                <a:gd name="connsiteY17" fmla="*/ 1125129 h 2784974"/>
                <a:gd name="connsiteX18" fmla="*/ 4411848 w 8612016"/>
                <a:gd name="connsiteY18" fmla="*/ 1136269 h 2784974"/>
                <a:gd name="connsiteX19" fmla="*/ 4601246 w 8612016"/>
                <a:gd name="connsiteY19" fmla="*/ 1225389 h 2784974"/>
                <a:gd name="connsiteX20" fmla="*/ 4902053 w 8612016"/>
                <a:gd name="connsiteY20" fmla="*/ 1269948 h 2784974"/>
                <a:gd name="connsiteX21" fmla="*/ 5202861 w 8612016"/>
                <a:gd name="connsiteY21" fmla="*/ 1359067 h 2784974"/>
                <a:gd name="connsiteX22" fmla="*/ 5414541 w 8612016"/>
                <a:gd name="connsiteY22" fmla="*/ 1448186 h 2784974"/>
                <a:gd name="connsiteX23" fmla="*/ 5860182 w 8612016"/>
                <a:gd name="connsiteY23" fmla="*/ 1526166 h 2784974"/>
                <a:gd name="connsiteX24" fmla="*/ 6261259 w 8612016"/>
                <a:gd name="connsiteY24" fmla="*/ 1381347 h 2784974"/>
                <a:gd name="connsiteX25" fmla="*/ 6484080 w 8612016"/>
                <a:gd name="connsiteY25" fmla="*/ 1269948 h 2784974"/>
                <a:gd name="connsiteX26" fmla="*/ 6584349 w 8612016"/>
                <a:gd name="connsiteY26" fmla="*/ 1236528 h 2784974"/>
                <a:gd name="connsiteX27" fmla="*/ 6684618 w 8612016"/>
                <a:gd name="connsiteY27" fmla="*/ 1292228 h 2784974"/>
                <a:gd name="connsiteX28" fmla="*/ 6851734 w 8612016"/>
                <a:gd name="connsiteY28" fmla="*/ 1403627 h 2784974"/>
                <a:gd name="connsiteX29" fmla="*/ 6940862 w 8612016"/>
                <a:gd name="connsiteY29" fmla="*/ 1437047 h 2784974"/>
                <a:gd name="connsiteX30" fmla="*/ 7029990 w 8612016"/>
                <a:gd name="connsiteY30" fmla="*/ 1559585 h 2784974"/>
                <a:gd name="connsiteX31" fmla="*/ 7542477 w 8612016"/>
                <a:gd name="connsiteY31" fmla="*/ 1871503 h 2784974"/>
                <a:gd name="connsiteX32" fmla="*/ 7698452 w 8612016"/>
                <a:gd name="connsiteY32" fmla="*/ 1904922 h 2784974"/>
                <a:gd name="connsiteX33" fmla="*/ 7943554 w 8612016"/>
                <a:gd name="connsiteY33" fmla="*/ 1949482 h 2784974"/>
                <a:gd name="connsiteX34" fmla="*/ 8077247 w 8612016"/>
                <a:gd name="connsiteY34" fmla="*/ 1949482 h 2784974"/>
                <a:gd name="connsiteX35" fmla="*/ 8600875 w 8612016"/>
                <a:gd name="connsiteY35" fmla="*/ 2072021 h 2784974"/>
                <a:gd name="connsiteX36" fmla="*/ 8612016 w 8612016"/>
                <a:gd name="connsiteY36" fmla="*/ 0 h 2784974"/>
                <a:gd name="connsiteX37" fmla="*/ 0 w 8612016"/>
                <a:gd name="connsiteY37" fmla="*/ 66839 h 2784974"/>
                <a:gd name="connsiteX0" fmla="*/ 0 w 8846478"/>
                <a:gd name="connsiteY0" fmla="*/ 66839 h 2784974"/>
                <a:gd name="connsiteX1" fmla="*/ 234462 w 8846478"/>
                <a:gd name="connsiteY1" fmla="*/ 2784974 h 2784974"/>
                <a:gd name="connsiteX2" fmla="*/ 234462 w 8846478"/>
                <a:gd name="connsiteY2" fmla="*/ 2784974 h 2784974"/>
                <a:gd name="connsiteX3" fmla="*/ 446142 w 8846478"/>
                <a:gd name="connsiteY3" fmla="*/ 2673575 h 2784974"/>
                <a:gd name="connsiteX4" fmla="*/ 702386 w 8846478"/>
                <a:gd name="connsiteY4" fmla="*/ 2651296 h 2784974"/>
                <a:gd name="connsiteX5" fmla="*/ 824937 w 8846478"/>
                <a:gd name="connsiteY5" fmla="*/ 2562176 h 2784974"/>
                <a:gd name="connsiteX6" fmla="*/ 1003193 w 8846478"/>
                <a:gd name="connsiteY6" fmla="*/ 2528757 h 2784974"/>
                <a:gd name="connsiteX7" fmla="*/ 1649373 w 8846478"/>
                <a:gd name="connsiteY7" fmla="*/ 2261399 h 2784974"/>
                <a:gd name="connsiteX8" fmla="*/ 2072732 w 8846478"/>
                <a:gd name="connsiteY8" fmla="*/ 1971762 h 2784974"/>
                <a:gd name="connsiteX9" fmla="*/ 2406963 w 8846478"/>
                <a:gd name="connsiteY9" fmla="*/ 1670984 h 2784974"/>
                <a:gd name="connsiteX10" fmla="*/ 2685489 w 8846478"/>
                <a:gd name="connsiteY10" fmla="*/ 1459326 h 2784974"/>
                <a:gd name="connsiteX11" fmla="*/ 2908310 w 8846478"/>
                <a:gd name="connsiteY11" fmla="*/ 1370207 h 2784974"/>
                <a:gd name="connsiteX12" fmla="*/ 3119989 w 8846478"/>
                <a:gd name="connsiteY12" fmla="*/ 1247668 h 2784974"/>
                <a:gd name="connsiteX13" fmla="*/ 3275963 w 8846478"/>
                <a:gd name="connsiteY13" fmla="*/ 1180829 h 2784974"/>
                <a:gd name="connsiteX14" fmla="*/ 3476502 w 8846478"/>
                <a:gd name="connsiteY14" fmla="*/ 1158549 h 2784974"/>
                <a:gd name="connsiteX15" fmla="*/ 3955566 w 8846478"/>
                <a:gd name="connsiteY15" fmla="*/ 969171 h 2784974"/>
                <a:gd name="connsiteX16" fmla="*/ 4323220 w 8846478"/>
                <a:gd name="connsiteY16" fmla="*/ 1080570 h 2784974"/>
                <a:gd name="connsiteX17" fmla="*/ 4423490 w 8846478"/>
                <a:gd name="connsiteY17" fmla="*/ 1125129 h 2784974"/>
                <a:gd name="connsiteX18" fmla="*/ 4646310 w 8846478"/>
                <a:gd name="connsiteY18" fmla="*/ 1136269 h 2784974"/>
                <a:gd name="connsiteX19" fmla="*/ 4835708 w 8846478"/>
                <a:gd name="connsiteY19" fmla="*/ 1225389 h 2784974"/>
                <a:gd name="connsiteX20" fmla="*/ 5136515 w 8846478"/>
                <a:gd name="connsiteY20" fmla="*/ 1269948 h 2784974"/>
                <a:gd name="connsiteX21" fmla="*/ 5437323 w 8846478"/>
                <a:gd name="connsiteY21" fmla="*/ 1359067 h 2784974"/>
                <a:gd name="connsiteX22" fmla="*/ 5649003 w 8846478"/>
                <a:gd name="connsiteY22" fmla="*/ 1448186 h 2784974"/>
                <a:gd name="connsiteX23" fmla="*/ 6094644 w 8846478"/>
                <a:gd name="connsiteY23" fmla="*/ 1526166 h 2784974"/>
                <a:gd name="connsiteX24" fmla="*/ 6495721 w 8846478"/>
                <a:gd name="connsiteY24" fmla="*/ 1381347 h 2784974"/>
                <a:gd name="connsiteX25" fmla="*/ 6718542 w 8846478"/>
                <a:gd name="connsiteY25" fmla="*/ 1269948 h 2784974"/>
                <a:gd name="connsiteX26" fmla="*/ 6818811 w 8846478"/>
                <a:gd name="connsiteY26" fmla="*/ 1236528 h 2784974"/>
                <a:gd name="connsiteX27" fmla="*/ 6919080 w 8846478"/>
                <a:gd name="connsiteY27" fmla="*/ 1292228 h 2784974"/>
                <a:gd name="connsiteX28" fmla="*/ 7086196 w 8846478"/>
                <a:gd name="connsiteY28" fmla="*/ 1403627 h 2784974"/>
                <a:gd name="connsiteX29" fmla="*/ 7175324 w 8846478"/>
                <a:gd name="connsiteY29" fmla="*/ 1437047 h 2784974"/>
                <a:gd name="connsiteX30" fmla="*/ 7264452 w 8846478"/>
                <a:gd name="connsiteY30" fmla="*/ 1559585 h 2784974"/>
                <a:gd name="connsiteX31" fmla="*/ 7776939 w 8846478"/>
                <a:gd name="connsiteY31" fmla="*/ 1871503 h 2784974"/>
                <a:gd name="connsiteX32" fmla="*/ 7932914 w 8846478"/>
                <a:gd name="connsiteY32" fmla="*/ 1904922 h 2784974"/>
                <a:gd name="connsiteX33" fmla="*/ 8178016 w 8846478"/>
                <a:gd name="connsiteY33" fmla="*/ 1949482 h 2784974"/>
                <a:gd name="connsiteX34" fmla="*/ 8311709 w 8846478"/>
                <a:gd name="connsiteY34" fmla="*/ 1949482 h 2784974"/>
                <a:gd name="connsiteX35" fmla="*/ 8835337 w 8846478"/>
                <a:gd name="connsiteY35" fmla="*/ 2072021 h 2784974"/>
                <a:gd name="connsiteX36" fmla="*/ 8846478 w 8846478"/>
                <a:gd name="connsiteY36" fmla="*/ 0 h 2784974"/>
                <a:gd name="connsiteX37" fmla="*/ 0 w 8846478"/>
                <a:gd name="connsiteY37" fmla="*/ 66839 h 2784974"/>
                <a:gd name="connsiteX0" fmla="*/ 0 w 8846478"/>
                <a:gd name="connsiteY0" fmla="*/ 66839 h 2784974"/>
                <a:gd name="connsiteX1" fmla="*/ 234462 w 8846478"/>
                <a:gd name="connsiteY1" fmla="*/ 2784974 h 2784974"/>
                <a:gd name="connsiteX2" fmla="*/ 58616 w 8846478"/>
                <a:gd name="connsiteY2" fmla="*/ 2784974 h 2784974"/>
                <a:gd name="connsiteX3" fmla="*/ 446142 w 8846478"/>
                <a:gd name="connsiteY3" fmla="*/ 2673575 h 2784974"/>
                <a:gd name="connsiteX4" fmla="*/ 702386 w 8846478"/>
                <a:gd name="connsiteY4" fmla="*/ 2651296 h 2784974"/>
                <a:gd name="connsiteX5" fmla="*/ 824937 w 8846478"/>
                <a:gd name="connsiteY5" fmla="*/ 2562176 h 2784974"/>
                <a:gd name="connsiteX6" fmla="*/ 1003193 w 8846478"/>
                <a:gd name="connsiteY6" fmla="*/ 2528757 h 2784974"/>
                <a:gd name="connsiteX7" fmla="*/ 1649373 w 8846478"/>
                <a:gd name="connsiteY7" fmla="*/ 2261399 h 2784974"/>
                <a:gd name="connsiteX8" fmla="*/ 2072732 w 8846478"/>
                <a:gd name="connsiteY8" fmla="*/ 1971762 h 2784974"/>
                <a:gd name="connsiteX9" fmla="*/ 2406963 w 8846478"/>
                <a:gd name="connsiteY9" fmla="*/ 1670984 h 2784974"/>
                <a:gd name="connsiteX10" fmla="*/ 2685489 w 8846478"/>
                <a:gd name="connsiteY10" fmla="*/ 1459326 h 2784974"/>
                <a:gd name="connsiteX11" fmla="*/ 2908310 w 8846478"/>
                <a:gd name="connsiteY11" fmla="*/ 1370207 h 2784974"/>
                <a:gd name="connsiteX12" fmla="*/ 3119989 w 8846478"/>
                <a:gd name="connsiteY12" fmla="*/ 1247668 h 2784974"/>
                <a:gd name="connsiteX13" fmla="*/ 3275963 w 8846478"/>
                <a:gd name="connsiteY13" fmla="*/ 1180829 h 2784974"/>
                <a:gd name="connsiteX14" fmla="*/ 3476502 w 8846478"/>
                <a:gd name="connsiteY14" fmla="*/ 1158549 h 2784974"/>
                <a:gd name="connsiteX15" fmla="*/ 3955566 w 8846478"/>
                <a:gd name="connsiteY15" fmla="*/ 969171 h 2784974"/>
                <a:gd name="connsiteX16" fmla="*/ 4323220 w 8846478"/>
                <a:gd name="connsiteY16" fmla="*/ 1080570 h 2784974"/>
                <a:gd name="connsiteX17" fmla="*/ 4423490 w 8846478"/>
                <a:gd name="connsiteY17" fmla="*/ 1125129 h 2784974"/>
                <a:gd name="connsiteX18" fmla="*/ 4646310 w 8846478"/>
                <a:gd name="connsiteY18" fmla="*/ 1136269 h 2784974"/>
                <a:gd name="connsiteX19" fmla="*/ 4835708 w 8846478"/>
                <a:gd name="connsiteY19" fmla="*/ 1225389 h 2784974"/>
                <a:gd name="connsiteX20" fmla="*/ 5136515 w 8846478"/>
                <a:gd name="connsiteY20" fmla="*/ 1269948 h 2784974"/>
                <a:gd name="connsiteX21" fmla="*/ 5437323 w 8846478"/>
                <a:gd name="connsiteY21" fmla="*/ 1359067 h 2784974"/>
                <a:gd name="connsiteX22" fmla="*/ 5649003 w 8846478"/>
                <a:gd name="connsiteY22" fmla="*/ 1448186 h 2784974"/>
                <a:gd name="connsiteX23" fmla="*/ 6094644 w 8846478"/>
                <a:gd name="connsiteY23" fmla="*/ 1526166 h 2784974"/>
                <a:gd name="connsiteX24" fmla="*/ 6495721 w 8846478"/>
                <a:gd name="connsiteY24" fmla="*/ 1381347 h 2784974"/>
                <a:gd name="connsiteX25" fmla="*/ 6718542 w 8846478"/>
                <a:gd name="connsiteY25" fmla="*/ 1269948 h 2784974"/>
                <a:gd name="connsiteX26" fmla="*/ 6818811 w 8846478"/>
                <a:gd name="connsiteY26" fmla="*/ 1236528 h 2784974"/>
                <a:gd name="connsiteX27" fmla="*/ 6919080 w 8846478"/>
                <a:gd name="connsiteY27" fmla="*/ 1292228 h 2784974"/>
                <a:gd name="connsiteX28" fmla="*/ 7086196 w 8846478"/>
                <a:gd name="connsiteY28" fmla="*/ 1403627 h 2784974"/>
                <a:gd name="connsiteX29" fmla="*/ 7175324 w 8846478"/>
                <a:gd name="connsiteY29" fmla="*/ 1437047 h 2784974"/>
                <a:gd name="connsiteX30" fmla="*/ 7264452 w 8846478"/>
                <a:gd name="connsiteY30" fmla="*/ 1559585 h 2784974"/>
                <a:gd name="connsiteX31" fmla="*/ 7776939 w 8846478"/>
                <a:gd name="connsiteY31" fmla="*/ 1871503 h 2784974"/>
                <a:gd name="connsiteX32" fmla="*/ 7932914 w 8846478"/>
                <a:gd name="connsiteY32" fmla="*/ 1904922 h 2784974"/>
                <a:gd name="connsiteX33" fmla="*/ 8178016 w 8846478"/>
                <a:gd name="connsiteY33" fmla="*/ 1949482 h 2784974"/>
                <a:gd name="connsiteX34" fmla="*/ 8311709 w 8846478"/>
                <a:gd name="connsiteY34" fmla="*/ 1949482 h 2784974"/>
                <a:gd name="connsiteX35" fmla="*/ 8835337 w 8846478"/>
                <a:gd name="connsiteY35" fmla="*/ 2072021 h 2784974"/>
                <a:gd name="connsiteX36" fmla="*/ 8846478 w 8846478"/>
                <a:gd name="connsiteY36" fmla="*/ 0 h 2784974"/>
                <a:gd name="connsiteX37" fmla="*/ 0 w 8846478"/>
                <a:gd name="connsiteY37" fmla="*/ 66839 h 2784974"/>
                <a:gd name="connsiteX0" fmla="*/ 0 w 8846478"/>
                <a:gd name="connsiteY0" fmla="*/ 66839 h 2784974"/>
                <a:gd name="connsiteX1" fmla="*/ 234462 w 8846478"/>
                <a:gd name="connsiteY1" fmla="*/ 2784974 h 2784974"/>
                <a:gd name="connsiteX2" fmla="*/ 446142 w 8846478"/>
                <a:gd name="connsiteY2" fmla="*/ 2673575 h 2784974"/>
                <a:gd name="connsiteX3" fmla="*/ 702386 w 8846478"/>
                <a:gd name="connsiteY3" fmla="*/ 2651296 h 2784974"/>
                <a:gd name="connsiteX4" fmla="*/ 824937 w 8846478"/>
                <a:gd name="connsiteY4" fmla="*/ 2562176 h 2784974"/>
                <a:gd name="connsiteX5" fmla="*/ 1003193 w 8846478"/>
                <a:gd name="connsiteY5" fmla="*/ 2528757 h 2784974"/>
                <a:gd name="connsiteX6" fmla="*/ 1649373 w 8846478"/>
                <a:gd name="connsiteY6" fmla="*/ 2261399 h 2784974"/>
                <a:gd name="connsiteX7" fmla="*/ 2072732 w 8846478"/>
                <a:gd name="connsiteY7" fmla="*/ 1971762 h 2784974"/>
                <a:gd name="connsiteX8" fmla="*/ 2406963 w 8846478"/>
                <a:gd name="connsiteY8" fmla="*/ 1670984 h 2784974"/>
                <a:gd name="connsiteX9" fmla="*/ 2685489 w 8846478"/>
                <a:gd name="connsiteY9" fmla="*/ 1459326 h 2784974"/>
                <a:gd name="connsiteX10" fmla="*/ 2908310 w 8846478"/>
                <a:gd name="connsiteY10" fmla="*/ 1370207 h 2784974"/>
                <a:gd name="connsiteX11" fmla="*/ 3119989 w 8846478"/>
                <a:gd name="connsiteY11" fmla="*/ 1247668 h 2784974"/>
                <a:gd name="connsiteX12" fmla="*/ 3275963 w 8846478"/>
                <a:gd name="connsiteY12" fmla="*/ 1180829 h 2784974"/>
                <a:gd name="connsiteX13" fmla="*/ 3476502 w 8846478"/>
                <a:gd name="connsiteY13" fmla="*/ 1158549 h 2784974"/>
                <a:gd name="connsiteX14" fmla="*/ 3955566 w 8846478"/>
                <a:gd name="connsiteY14" fmla="*/ 969171 h 2784974"/>
                <a:gd name="connsiteX15" fmla="*/ 4323220 w 8846478"/>
                <a:gd name="connsiteY15" fmla="*/ 1080570 h 2784974"/>
                <a:gd name="connsiteX16" fmla="*/ 4423490 w 8846478"/>
                <a:gd name="connsiteY16" fmla="*/ 1125129 h 2784974"/>
                <a:gd name="connsiteX17" fmla="*/ 4646310 w 8846478"/>
                <a:gd name="connsiteY17" fmla="*/ 1136269 h 2784974"/>
                <a:gd name="connsiteX18" fmla="*/ 4835708 w 8846478"/>
                <a:gd name="connsiteY18" fmla="*/ 1225389 h 2784974"/>
                <a:gd name="connsiteX19" fmla="*/ 5136515 w 8846478"/>
                <a:gd name="connsiteY19" fmla="*/ 1269948 h 2784974"/>
                <a:gd name="connsiteX20" fmla="*/ 5437323 w 8846478"/>
                <a:gd name="connsiteY20" fmla="*/ 1359067 h 2784974"/>
                <a:gd name="connsiteX21" fmla="*/ 5649003 w 8846478"/>
                <a:gd name="connsiteY21" fmla="*/ 1448186 h 2784974"/>
                <a:gd name="connsiteX22" fmla="*/ 6094644 w 8846478"/>
                <a:gd name="connsiteY22" fmla="*/ 1526166 h 2784974"/>
                <a:gd name="connsiteX23" fmla="*/ 6495721 w 8846478"/>
                <a:gd name="connsiteY23" fmla="*/ 1381347 h 2784974"/>
                <a:gd name="connsiteX24" fmla="*/ 6718542 w 8846478"/>
                <a:gd name="connsiteY24" fmla="*/ 1269948 h 2784974"/>
                <a:gd name="connsiteX25" fmla="*/ 6818811 w 8846478"/>
                <a:gd name="connsiteY25" fmla="*/ 1236528 h 2784974"/>
                <a:gd name="connsiteX26" fmla="*/ 6919080 w 8846478"/>
                <a:gd name="connsiteY26" fmla="*/ 1292228 h 2784974"/>
                <a:gd name="connsiteX27" fmla="*/ 7086196 w 8846478"/>
                <a:gd name="connsiteY27" fmla="*/ 1403627 h 2784974"/>
                <a:gd name="connsiteX28" fmla="*/ 7175324 w 8846478"/>
                <a:gd name="connsiteY28" fmla="*/ 1437047 h 2784974"/>
                <a:gd name="connsiteX29" fmla="*/ 7264452 w 8846478"/>
                <a:gd name="connsiteY29" fmla="*/ 1559585 h 2784974"/>
                <a:gd name="connsiteX30" fmla="*/ 7776939 w 8846478"/>
                <a:gd name="connsiteY30" fmla="*/ 1871503 h 2784974"/>
                <a:gd name="connsiteX31" fmla="*/ 7932914 w 8846478"/>
                <a:gd name="connsiteY31" fmla="*/ 1904922 h 2784974"/>
                <a:gd name="connsiteX32" fmla="*/ 8178016 w 8846478"/>
                <a:gd name="connsiteY32" fmla="*/ 1949482 h 2784974"/>
                <a:gd name="connsiteX33" fmla="*/ 8311709 w 8846478"/>
                <a:gd name="connsiteY33" fmla="*/ 1949482 h 2784974"/>
                <a:gd name="connsiteX34" fmla="*/ 8835337 w 8846478"/>
                <a:gd name="connsiteY34" fmla="*/ 2072021 h 2784974"/>
                <a:gd name="connsiteX35" fmla="*/ 8846478 w 8846478"/>
                <a:gd name="connsiteY35" fmla="*/ 0 h 2784974"/>
                <a:gd name="connsiteX36" fmla="*/ 0 w 8846478"/>
                <a:gd name="connsiteY36" fmla="*/ 66839 h 2784974"/>
                <a:gd name="connsiteX0" fmla="*/ 0 w 8846478"/>
                <a:gd name="connsiteY0" fmla="*/ 66839 h 2784974"/>
                <a:gd name="connsiteX1" fmla="*/ 78155 w 8846478"/>
                <a:gd name="connsiteY1" fmla="*/ 2784974 h 2784974"/>
                <a:gd name="connsiteX2" fmla="*/ 446142 w 8846478"/>
                <a:gd name="connsiteY2" fmla="*/ 2673575 h 2784974"/>
                <a:gd name="connsiteX3" fmla="*/ 702386 w 8846478"/>
                <a:gd name="connsiteY3" fmla="*/ 2651296 h 2784974"/>
                <a:gd name="connsiteX4" fmla="*/ 824937 w 8846478"/>
                <a:gd name="connsiteY4" fmla="*/ 2562176 h 2784974"/>
                <a:gd name="connsiteX5" fmla="*/ 1003193 w 8846478"/>
                <a:gd name="connsiteY5" fmla="*/ 2528757 h 2784974"/>
                <a:gd name="connsiteX6" fmla="*/ 1649373 w 8846478"/>
                <a:gd name="connsiteY6" fmla="*/ 2261399 h 2784974"/>
                <a:gd name="connsiteX7" fmla="*/ 2072732 w 8846478"/>
                <a:gd name="connsiteY7" fmla="*/ 1971762 h 2784974"/>
                <a:gd name="connsiteX8" fmla="*/ 2406963 w 8846478"/>
                <a:gd name="connsiteY8" fmla="*/ 1670984 h 2784974"/>
                <a:gd name="connsiteX9" fmla="*/ 2685489 w 8846478"/>
                <a:gd name="connsiteY9" fmla="*/ 1459326 h 2784974"/>
                <a:gd name="connsiteX10" fmla="*/ 2908310 w 8846478"/>
                <a:gd name="connsiteY10" fmla="*/ 1370207 h 2784974"/>
                <a:gd name="connsiteX11" fmla="*/ 3119989 w 8846478"/>
                <a:gd name="connsiteY11" fmla="*/ 1247668 h 2784974"/>
                <a:gd name="connsiteX12" fmla="*/ 3275963 w 8846478"/>
                <a:gd name="connsiteY12" fmla="*/ 1180829 h 2784974"/>
                <a:gd name="connsiteX13" fmla="*/ 3476502 w 8846478"/>
                <a:gd name="connsiteY13" fmla="*/ 1158549 h 2784974"/>
                <a:gd name="connsiteX14" fmla="*/ 3955566 w 8846478"/>
                <a:gd name="connsiteY14" fmla="*/ 969171 h 2784974"/>
                <a:gd name="connsiteX15" fmla="*/ 4323220 w 8846478"/>
                <a:gd name="connsiteY15" fmla="*/ 1080570 h 2784974"/>
                <a:gd name="connsiteX16" fmla="*/ 4423490 w 8846478"/>
                <a:gd name="connsiteY16" fmla="*/ 1125129 h 2784974"/>
                <a:gd name="connsiteX17" fmla="*/ 4646310 w 8846478"/>
                <a:gd name="connsiteY17" fmla="*/ 1136269 h 2784974"/>
                <a:gd name="connsiteX18" fmla="*/ 4835708 w 8846478"/>
                <a:gd name="connsiteY18" fmla="*/ 1225389 h 2784974"/>
                <a:gd name="connsiteX19" fmla="*/ 5136515 w 8846478"/>
                <a:gd name="connsiteY19" fmla="*/ 1269948 h 2784974"/>
                <a:gd name="connsiteX20" fmla="*/ 5437323 w 8846478"/>
                <a:gd name="connsiteY20" fmla="*/ 1359067 h 2784974"/>
                <a:gd name="connsiteX21" fmla="*/ 5649003 w 8846478"/>
                <a:gd name="connsiteY21" fmla="*/ 1448186 h 2784974"/>
                <a:gd name="connsiteX22" fmla="*/ 6094644 w 8846478"/>
                <a:gd name="connsiteY22" fmla="*/ 1526166 h 2784974"/>
                <a:gd name="connsiteX23" fmla="*/ 6495721 w 8846478"/>
                <a:gd name="connsiteY23" fmla="*/ 1381347 h 2784974"/>
                <a:gd name="connsiteX24" fmla="*/ 6718542 w 8846478"/>
                <a:gd name="connsiteY24" fmla="*/ 1269948 h 2784974"/>
                <a:gd name="connsiteX25" fmla="*/ 6818811 w 8846478"/>
                <a:gd name="connsiteY25" fmla="*/ 1236528 h 2784974"/>
                <a:gd name="connsiteX26" fmla="*/ 6919080 w 8846478"/>
                <a:gd name="connsiteY26" fmla="*/ 1292228 h 2784974"/>
                <a:gd name="connsiteX27" fmla="*/ 7086196 w 8846478"/>
                <a:gd name="connsiteY27" fmla="*/ 1403627 h 2784974"/>
                <a:gd name="connsiteX28" fmla="*/ 7175324 w 8846478"/>
                <a:gd name="connsiteY28" fmla="*/ 1437047 h 2784974"/>
                <a:gd name="connsiteX29" fmla="*/ 7264452 w 8846478"/>
                <a:gd name="connsiteY29" fmla="*/ 1559585 h 2784974"/>
                <a:gd name="connsiteX30" fmla="*/ 7776939 w 8846478"/>
                <a:gd name="connsiteY30" fmla="*/ 1871503 h 2784974"/>
                <a:gd name="connsiteX31" fmla="*/ 7932914 w 8846478"/>
                <a:gd name="connsiteY31" fmla="*/ 1904922 h 2784974"/>
                <a:gd name="connsiteX32" fmla="*/ 8178016 w 8846478"/>
                <a:gd name="connsiteY32" fmla="*/ 1949482 h 2784974"/>
                <a:gd name="connsiteX33" fmla="*/ 8311709 w 8846478"/>
                <a:gd name="connsiteY33" fmla="*/ 1949482 h 2784974"/>
                <a:gd name="connsiteX34" fmla="*/ 8835337 w 8846478"/>
                <a:gd name="connsiteY34" fmla="*/ 2072021 h 2784974"/>
                <a:gd name="connsiteX35" fmla="*/ 8846478 w 8846478"/>
                <a:gd name="connsiteY35" fmla="*/ 0 h 2784974"/>
                <a:gd name="connsiteX36" fmla="*/ 0 w 8846478"/>
                <a:gd name="connsiteY36" fmla="*/ 66839 h 2784974"/>
                <a:gd name="connsiteX0" fmla="*/ 0 w 8846478"/>
                <a:gd name="connsiteY0" fmla="*/ 66839 h 2784974"/>
                <a:gd name="connsiteX1" fmla="*/ 1 w 8846478"/>
                <a:gd name="connsiteY1" fmla="*/ 2784974 h 2784974"/>
                <a:gd name="connsiteX2" fmla="*/ 446142 w 8846478"/>
                <a:gd name="connsiteY2" fmla="*/ 2673575 h 2784974"/>
                <a:gd name="connsiteX3" fmla="*/ 702386 w 8846478"/>
                <a:gd name="connsiteY3" fmla="*/ 2651296 h 2784974"/>
                <a:gd name="connsiteX4" fmla="*/ 824937 w 8846478"/>
                <a:gd name="connsiteY4" fmla="*/ 2562176 h 2784974"/>
                <a:gd name="connsiteX5" fmla="*/ 1003193 w 8846478"/>
                <a:gd name="connsiteY5" fmla="*/ 2528757 h 2784974"/>
                <a:gd name="connsiteX6" fmla="*/ 1649373 w 8846478"/>
                <a:gd name="connsiteY6" fmla="*/ 2261399 h 2784974"/>
                <a:gd name="connsiteX7" fmla="*/ 2072732 w 8846478"/>
                <a:gd name="connsiteY7" fmla="*/ 1971762 h 2784974"/>
                <a:gd name="connsiteX8" fmla="*/ 2406963 w 8846478"/>
                <a:gd name="connsiteY8" fmla="*/ 1670984 h 2784974"/>
                <a:gd name="connsiteX9" fmla="*/ 2685489 w 8846478"/>
                <a:gd name="connsiteY9" fmla="*/ 1459326 h 2784974"/>
                <a:gd name="connsiteX10" fmla="*/ 2908310 w 8846478"/>
                <a:gd name="connsiteY10" fmla="*/ 1370207 h 2784974"/>
                <a:gd name="connsiteX11" fmla="*/ 3119989 w 8846478"/>
                <a:gd name="connsiteY11" fmla="*/ 1247668 h 2784974"/>
                <a:gd name="connsiteX12" fmla="*/ 3275963 w 8846478"/>
                <a:gd name="connsiteY12" fmla="*/ 1180829 h 2784974"/>
                <a:gd name="connsiteX13" fmla="*/ 3476502 w 8846478"/>
                <a:gd name="connsiteY13" fmla="*/ 1158549 h 2784974"/>
                <a:gd name="connsiteX14" fmla="*/ 3955566 w 8846478"/>
                <a:gd name="connsiteY14" fmla="*/ 969171 h 2784974"/>
                <a:gd name="connsiteX15" fmla="*/ 4323220 w 8846478"/>
                <a:gd name="connsiteY15" fmla="*/ 1080570 h 2784974"/>
                <a:gd name="connsiteX16" fmla="*/ 4423490 w 8846478"/>
                <a:gd name="connsiteY16" fmla="*/ 1125129 h 2784974"/>
                <a:gd name="connsiteX17" fmla="*/ 4646310 w 8846478"/>
                <a:gd name="connsiteY17" fmla="*/ 1136269 h 2784974"/>
                <a:gd name="connsiteX18" fmla="*/ 4835708 w 8846478"/>
                <a:gd name="connsiteY18" fmla="*/ 1225389 h 2784974"/>
                <a:gd name="connsiteX19" fmla="*/ 5136515 w 8846478"/>
                <a:gd name="connsiteY19" fmla="*/ 1269948 h 2784974"/>
                <a:gd name="connsiteX20" fmla="*/ 5437323 w 8846478"/>
                <a:gd name="connsiteY20" fmla="*/ 1359067 h 2784974"/>
                <a:gd name="connsiteX21" fmla="*/ 5649003 w 8846478"/>
                <a:gd name="connsiteY21" fmla="*/ 1448186 h 2784974"/>
                <a:gd name="connsiteX22" fmla="*/ 6094644 w 8846478"/>
                <a:gd name="connsiteY22" fmla="*/ 1526166 h 2784974"/>
                <a:gd name="connsiteX23" fmla="*/ 6495721 w 8846478"/>
                <a:gd name="connsiteY23" fmla="*/ 1381347 h 2784974"/>
                <a:gd name="connsiteX24" fmla="*/ 6718542 w 8846478"/>
                <a:gd name="connsiteY24" fmla="*/ 1269948 h 2784974"/>
                <a:gd name="connsiteX25" fmla="*/ 6818811 w 8846478"/>
                <a:gd name="connsiteY25" fmla="*/ 1236528 h 2784974"/>
                <a:gd name="connsiteX26" fmla="*/ 6919080 w 8846478"/>
                <a:gd name="connsiteY26" fmla="*/ 1292228 h 2784974"/>
                <a:gd name="connsiteX27" fmla="*/ 7086196 w 8846478"/>
                <a:gd name="connsiteY27" fmla="*/ 1403627 h 2784974"/>
                <a:gd name="connsiteX28" fmla="*/ 7175324 w 8846478"/>
                <a:gd name="connsiteY28" fmla="*/ 1437047 h 2784974"/>
                <a:gd name="connsiteX29" fmla="*/ 7264452 w 8846478"/>
                <a:gd name="connsiteY29" fmla="*/ 1559585 h 2784974"/>
                <a:gd name="connsiteX30" fmla="*/ 7776939 w 8846478"/>
                <a:gd name="connsiteY30" fmla="*/ 1871503 h 2784974"/>
                <a:gd name="connsiteX31" fmla="*/ 7932914 w 8846478"/>
                <a:gd name="connsiteY31" fmla="*/ 1904922 h 2784974"/>
                <a:gd name="connsiteX32" fmla="*/ 8178016 w 8846478"/>
                <a:gd name="connsiteY32" fmla="*/ 1949482 h 2784974"/>
                <a:gd name="connsiteX33" fmla="*/ 8311709 w 8846478"/>
                <a:gd name="connsiteY33" fmla="*/ 1949482 h 2784974"/>
                <a:gd name="connsiteX34" fmla="*/ 8835337 w 8846478"/>
                <a:gd name="connsiteY34" fmla="*/ 2072021 h 2784974"/>
                <a:gd name="connsiteX35" fmla="*/ 8846478 w 8846478"/>
                <a:gd name="connsiteY35" fmla="*/ 0 h 2784974"/>
                <a:gd name="connsiteX36" fmla="*/ 0 w 8846478"/>
                <a:gd name="connsiteY36" fmla="*/ 66839 h 2784974"/>
                <a:gd name="connsiteX0" fmla="*/ 0 w 8846478"/>
                <a:gd name="connsiteY0" fmla="*/ 78975 h 2797110"/>
                <a:gd name="connsiteX1" fmla="*/ 1 w 8846478"/>
                <a:gd name="connsiteY1" fmla="*/ 2797110 h 2797110"/>
                <a:gd name="connsiteX2" fmla="*/ 446142 w 8846478"/>
                <a:gd name="connsiteY2" fmla="*/ 2685711 h 2797110"/>
                <a:gd name="connsiteX3" fmla="*/ 702386 w 8846478"/>
                <a:gd name="connsiteY3" fmla="*/ 2663432 h 2797110"/>
                <a:gd name="connsiteX4" fmla="*/ 824937 w 8846478"/>
                <a:gd name="connsiteY4" fmla="*/ 2574312 h 2797110"/>
                <a:gd name="connsiteX5" fmla="*/ 1003193 w 8846478"/>
                <a:gd name="connsiteY5" fmla="*/ 2540893 h 2797110"/>
                <a:gd name="connsiteX6" fmla="*/ 1649373 w 8846478"/>
                <a:gd name="connsiteY6" fmla="*/ 2273535 h 2797110"/>
                <a:gd name="connsiteX7" fmla="*/ 2072732 w 8846478"/>
                <a:gd name="connsiteY7" fmla="*/ 1983898 h 2797110"/>
                <a:gd name="connsiteX8" fmla="*/ 2406963 w 8846478"/>
                <a:gd name="connsiteY8" fmla="*/ 1683120 h 2797110"/>
                <a:gd name="connsiteX9" fmla="*/ 2685489 w 8846478"/>
                <a:gd name="connsiteY9" fmla="*/ 1471462 h 2797110"/>
                <a:gd name="connsiteX10" fmla="*/ 2908310 w 8846478"/>
                <a:gd name="connsiteY10" fmla="*/ 1382343 h 2797110"/>
                <a:gd name="connsiteX11" fmla="*/ 3119989 w 8846478"/>
                <a:gd name="connsiteY11" fmla="*/ 1259804 h 2797110"/>
                <a:gd name="connsiteX12" fmla="*/ 3275963 w 8846478"/>
                <a:gd name="connsiteY12" fmla="*/ 1192965 h 2797110"/>
                <a:gd name="connsiteX13" fmla="*/ 3476502 w 8846478"/>
                <a:gd name="connsiteY13" fmla="*/ 1170685 h 2797110"/>
                <a:gd name="connsiteX14" fmla="*/ 3955566 w 8846478"/>
                <a:gd name="connsiteY14" fmla="*/ 981307 h 2797110"/>
                <a:gd name="connsiteX15" fmla="*/ 4323220 w 8846478"/>
                <a:gd name="connsiteY15" fmla="*/ 1092706 h 2797110"/>
                <a:gd name="connsiteX16" fmla="*/ 4423490 w 8846478"/>
                <a:gd name="connsiteY16" fmla="*/ 1137265 h 2797110"/>
                <a:gd name="connsiteX17" fmla="*/ 4646310 w 8846478"/>
                <a:gd name="connsiteY17" fmla="*/ 1148405 h 2797110"/>
                <a:gd name="connsiteX18" fmla="*/ 4835708 w 8846478"/>
                <a:gd name="connsiteY18" fmla="*/ 1237525 h 2797110"/>
                <a:gd name="connsiteX19" fmla="*/ 5136515 w 8846478"/>
                <a:gd name="connsiteY19" fmla="*/ 1282084 h 2797110"/>
                <a:gd name="connsiteX20" fmla="*/ 5437323 w 8846478"/>
                <a:gd name="connsiteY20" fmla="*/ 1371203 h 2797110"/>
                <a:gd name="connsiteX21" fmla="*/ 5649003 w 8846478"/>
                <a:gd name="connsiteY21" fmla="*/ 1460322 h 2797110"/>
                <a:gd name="connsiteX22" fmla="*/ 6094644 w 8846478"/>
                <a:gd name="connsiteY22" fmla="*/ 1538302 h 2797110"/>
                <a:gd name="connsiteX23" fmla="*/ 6495721 w 8846478"/>
                <a:gd name="connsiteY23" fmla="*/ 1393483 h 2797110"/>
                <a:gd name="connsiteX24" fmla="*/ 6718542 w 8846478"/>
                <a:gd name="connsiteY24" fmla="*/ 1282084 h 2797110"/>
                <a:gd name="connsiteX25" fmla="*/ 6818811 w 8846478"/>
                <a:gd name="connsiteY25" fmla="*/ 1248664 h 2797110"/>
                <a:gd name="connsiteX26" fmla="*/ 6919080 w 8846478"/>
                <a:gd name="connsiteY26" fmla="*/ 1304364 h 2797110"/>
                <a:gd name="connsiteX27" fmla="*/ 7086196 w 8846478"/>
                <a:gd name="connsiteY27" fmla="*/ 1415763 h 2797110"/>
                <a:gd name="connsiteX28" fmla="*/ 7175324 w 8846478"/>
                <a:gd name="connsiteY28" fmla="*/ 1449183 h 2797110"/>
                <a:gd name="connsiteX29" fmla="*/ 7264452 w 8846478"/>
                <a:gd name="connsiteY29" fmla="*/ 1571721 h 2797110"/>
                <a:gd name="connsiteX30" fmla="*/ 7776939 w 8846478"/>
                <a:gd name="connsiteY30" fmla="*/ 1883639 h 2797110"/>
                <a:gd name="connsiteX31" fmla="*/ 7932914 w 8846478"/>
                <a:gd name="connsiteY31" fmla="*/ 1917058 h 2797110"/>
                <a:gd name="connsiteX32" fmla="*/ 8178016 w 8846478"/>
                <a:gd name="connsiteY32" fmla="*/ 1961618 h 2797110"/>
                <a:gd name="connsiteX33" fmla="*/ 8311709 w 8846478"/>
                <a:gd name="connsiteY33" fmla="*/ 1961618 h 2797110"/>
                <a:gd name="connsiteX34" fmla="*/ 8835337 w 8846478"/>
                <a:gd name="connsiteY34" fmla="*/ 2084157 h 2797110"/>
                <a:gd name="connsiteX35" fmla="*/ 8846478 w 8846478"/>
                <a:gd name="connsiteY35" fmla="*/ 12136 h 2797110"/>
                <a:gd name="connsiteX36" fmla="*/ 8010314 w 8846478"/>
                <a:gd name="connsiteY36" fmla="*/ 0 h 2797110"/>
                <a:gd name="connsiteX37" fmla="*/ 0 w 8846478"/>
                <a:gd name="connsiteY37" fmla="*/ 78975 h 2797110"/>
                <a:gd name="connsiteX0" fmla="*/ 0 w 8957299"/>
                <a:gd name="connsiteY0" fmla="*/ 78975 h 2797110"/>
                <a:gd name="connsiteX1" fmla="*/ 1 w 8957299"/>
                <a:gd name="connsiteY1" fmla="*/ 2797110 h 2797110"/>
                <a:gd name="connsiteX2" fmla="*/ 446142 w 8957299"/>
                <a:gd name="connsiteY2" fmla="*/ 2685711 h 2797110"/>
                <a:gd name="connsiteX3" fmla="*/ 702386 w 8957299"/>
                <a:gd name="connsiteY3" fmla="*/ 2663432 h 2797110"/>
                <a:gd name="connsiteX4" fmla="*/ 824937 w 8957299"/>
                <a:gd name="connsiteY4" fmla="*/ 2574312 h 2797110"/>
                <a:gd name="connsiteX5" fmla="*/ 1003193 w 8957299"/>
                <a:gd name="connsiteY5" fmla="*/ 2540893 h 2797110"/>
                <a:gd name="connsiteX6" fmla="*/ 1649373 w 8957299"/>
                <a:gd name="connsiteY6" fmla="*/ 2273535 h 2797110"/>
                <a:gd name="connsiteX7" fmla="*/ 2072732 w 8957299"/>
                <a:gd name="connsiteY7" fmla="*/ 1983898 h 2797110"/>
                <a:gd name="connsiteX8" fmla="*/ 2406963 w 8957299"/>
                <a:gd name="connsiteY8" fmla="*/ 1683120 h 2797110"/>
                <a:gd name="connsiteX9" fmla="*/ 2685489 w 8957299"/>
                <a:gd name="connsiteY9" fmla="*/ 1471462 h 2797110"/>
                <a:gd name="connsiteX10" fmla="*/ 2908310 w 8957299"/>
                <a:gd name="connsiteY10" fmla="*/ 1382343 h 2797110"/>
                <a:gd name="connsiteX11" fmla="*/ 3119989 w 8957299"/>
                <a:gd name="connsiteY11" fmla="*/ 1259804 h 2797110"/>
                <a:gd name="connsiteX12" fmla="*/ 3275963 w 8957299"/>
                <a:gd name="connsiteY12" fmla="*/ 1192965 h 2797110"/>
                <a:gd name="connsiteX13" fmla="*/ 3476502 w 8957299"/>
                <a:gd name="connsiteY13" fmla="*/ 1170685 h 2797110"/>
                <a:gd name="connsiteX14" fmla="*/ 3955566 w 8957299"/>
                <a:gd name="connsiteY14" fmla="*/ 981307 h 2797110"/>
                <a:gd name="connsiteX15" fmla="*/ 4323220 w 8957299"/>
                <a:gd name="connsiteY15" fmla="*/ 1092706 h 2797110"/>
                <a:gd name="connsiteX16" fmla="*/ 4423490 w 8957299"/>
                <a:gd name="connsiteY16" fmla="*/ 1137265 h 2797110"/>
                <a:gd name="connsiteX17" fmla="*/ 4646310 w 8957299"/>
                <a:gd name="connsiteY17" fmla="*/ 1148405 h 2797110"/>
                <a:gd name="connsiteX18" fmla="*/ 4835708 w 8957299"/>
                <a:gd name="connsiteY18" fmla="*/ 1237525 h 2797110"/>
                <a:gd name="connsiteX19" fmla="*/ 5136515 w 8957299"/>
                <a:gd name="connsiteY19" fmla="*/ 1282084 h 2797110"/>
                <a:gd name="connsiteX20" fmla="*/ 5437323 w 8957299"/>
                <a:gd name="connsiteY20" fmla="*/ 1371203 h 2797110"/>
                <a:gd name="connsiteX21" fmla="*/ 5649003 w 8957299"/>
                <a:gd name="connsiteY21" fmla="*/ 1460322 h 2797110"/>
                <a:gd name="connsiteX22" fmla="*/ 6094644 w 8957299"/>
                <a:gd name="connsiteY22" fmla="*/ 1538302 h 2797110"/>
                <a:gd name="connsiteX23" fmla="*/ 6495721 w 8957299"/>
                <a:gd name="connsiteY23" fmla="*/ 1393483 h 2797110"/>
                <a:gd name="connsiteX24" fmla="*/ 6718542 w 8957299"/>
                <a:gd name="connsiteY24" fmla="*/ 1282084 h 2797110"/>
                <a:gd name="connsiteX25" fmla="*/ 6818811 w 8957299"/>
                <a:gd name="connsiteY25" fmla="*/ 1248664 h 2797110"/>
                <a:gd name="connsiteX26" fmla="*/ 6919080 w 8957299"/>
                <a:gd name="connsiteY26" fmla="*/ 1304364 h 2797110"/>
                <a:gd name="connsiteX27" fmla="*/ 7086196 w 8957299"/>
                <a:gd name="connsiteY27" fmla="*/ 1415763 h 2797110"/>
                <a:gd name="connsiteX28" fmla="*/ 7175324 w 8957299"/>
                <a:gd name="connsiteY28" fmla="*/ 1449183 h 2797110"/>
                <a:gd name="connsiteX29" fmla="*/ 7264452 w 8957299"/>
                <a:gd name="connsiteY29" fmla="*/ 1571721 h 2797110"/>
                <a:gd name="connsiteX30" fmla="*/ 7776939 w 8957299"/>
                <a:gd name="connsiteY30" fmla="*/ 1883639 h 2797110"/>
                <a:gd name="connsiteX31" fmla="*/ 7932914 w 8957299"/>
                <a:gd name="connsiteY31" fmla="*/ 1917058 h 2797110"/>
                <a:gd name="connsiteX32" fmla="*/ 8178016 w 8957299"/>
                <a:gd name="connsiteY32" fmla="*/ 1961618 h 2797110"/>
                <a:gd name="connsiteX33" fmla="*/ 8311709 w 8957299"/>
                <a:gd name="connsiteY33" fmla="*/ 1961618 h 2797110"/>
                <a:gd name="connsiteX34" fmla="*/ 8835337 w 8957299"/>
                <a:gd name="connsiteY34" fmla="*/ 2084157 h 2797110"/>
                <a:gd name="connsiteX35" fmla="*/ 8010314 w 8957299"/>
                <a:gd name="connsiteY35" fmla="*/ 0 h 2797110"/>
                <a:gd name="connsiteX36" fmla="*/ 0 w 8957299"/>
                <a:gd name="connsiteY36" fmla="*/ 78975 h 2797110"/>
                <a:gd name="connsiteX0" fmla="*/ 0 w 8311709"/>
                <a:gd name="connsiteY0" fmla="*/ 78975 h 2797110"/>
                <a:gd name="connsiteX1" fmla="*/ 1 w 8311709"/>
                <a:gd name="connsiteY1" fmla="*/ 2797110 h 2797110"/>
                <a:gd name="connsiteX2" fmla="*/ 446142 w 8311709"/>
                <a:gd name="connsiteY2" fmla="*/ 2685711 h 2797110"/>
                <a:gd name="connsiteX3" fmla="*/ 702386 w 8311709"/>
                <a:gd name="connsiteY3" fmla="*/ 2663432 h 2797110"/>
                <a:gd name="connsiteX4" fmla="*/ 824937 w 8311709"/>
                <a:gd name="connsiteY4" fmla="*/ 2574312 h 2797110"/>
                <a:gd name="connsiteX5" fmla="*/ 1003193 w 8311709"/>
                <a:gd name="connsiteY5" fmla="*/ 2540893 h 2797110"/>
                <a:gd name="connsiteX6" fmla="*/ 1649373 w 8311709"/>
                <a:gd name="connsiteY6" fmla="*/ 2273535 h 2797110"/>
                <a:gd name="connsiteX7" fmla="*/ 2072732 w 8311709"/>
                <a:gd name="connsiteY7" fmla="*/ 1983898 h 2797110"/>
                <a:gd name="connsiteX8" fmla="*/ 2406963 w 8311709"/>
                <a:gd name="connsiteY8" fmla="*/ 1683120 h 2797110"/>
                <a:gd name="connsiteX9" fmla="*/ 2685489 w 8311709"/>
                <a:gd name="connsiteY9" fmla="*/ 1471462 h 2797110"/>
                <a:gd name="connsiteX10" fmla="*/ 2908310 w 8311709"/>
                <a:gd name="connsiteY10" fmla="*/ 1382343 h 2797110"/>
                <a:gd name="connsiteX11" fmla="*/ 3119989 w 8311709"/>
                <a:gd name="connsiteY11" fmla="*/ 1259804 h 2797110"/>
                <a:gd name="connsiteX12" fmla="*/ 3275963 w 8311709"/>
                <a:gd name="connsiteY12" fmla="*/ 1192965 h 2797110"/>
                <a:gd name="connsiteX13" fmla="*/ 3476502 w 8311709"/>
                <a:gd name="connsiteY13" fmla="*/ 1170685 h 2797110"/>
                <a:gd name="connsiteX14" fmla="*/ 3955566 w 8311709"/>
                <a:gd name="connsiteY14" fmla="*/ 981307 h 2797110"/>
                <a:gd name="connsiteX15" fmla="*/ 4323220 w 8311709"/>
                <a:gd name="connsiteY15" fmla="*/ 1092706 h 2797110"/>
                <a:gd name="connsiteX16" fmla="*/ 4423490 w 8311709"/>
                <a:gd name="connsiteY16" fmla="*/ 1137265 h 2797110"/>
                <a:gd name="connsiteX17" fmla="*/ 4646310 w 8311709"/>
                <a:gd name="connsiteY17" fmla="*/ 1148405 h 2797110"/>
                <a:gd name="connsiteX18" fmla="*/ 4835708 w 8311709"/>
                <a:gd name="connsiteY18" fmla="*/ 1237525 h 2797110"/>
                <a:gd name="connsiteX19" fmla="*/ 5136515 w 8311709"/>
                <a:gd name="connsiteY19" fmla="*/ 1282084 h 2797110"/>
                <a:gd name="connsiteX20" fmla="*/ 5437323 w 8311709"/>
                <a:gd name="connsiteY20" fmla="*/ 1371203 h 2797110"/>
                <a:gd name="connsiteX21" fmla="*/ 5649003 w 8311709"/>
                <a:gd name="connsiteY21" fmla="*/ 1460322 h 2797110"/>
                <a:gd name="connsiteX22" fmla="*/ 6094644 w 8311709"/>
                <a:gd name="connsiteY22" fmla="*/ 1538302 h 2797110"/>
                <a:gd name="connsiteX23" fmla="*/ 6495721 w 8311709"/>
                <a:gd name="connsiteY23" fmla="*/ 1393483 h 2797110"/>
                <a:gd name="connsiteX24" fmla="*/ 6718542 w 8311709"/>
                <a:gd name="connsiteY24" fmla="*/ 1282084 h 2797110"/>
                <a:gd name="connsiteX25" fmla="*/ 6818811 w 8311709"/>
                <a:gd name="connsiteY25" fmla="*/ 1248664 h 2797110"/>
                <a:gd name="connsiteX26" fmla="*/ 6919080 w 8311709"/>
                <a:gd name="connsiteY26" fmla="*/ 1304364 h 2797110"/>
                <a:gd name="connsiteX27" fmla="*/ 7086196 w 8311709"/>
                <a:gd name="connsiteY27" fmla="*/ 1415763 h 2797110"/>
                <a:gd name="connsiteX28" fmla="*/ 7175324 w 8311709"/>
                <a:gd name="connsiteY28" fmla="*/ 1449183 h 2797110"/>
                <a:gd name="connsiteX29" fmla="*/ 7264452 w 8311709"/>
                <a:gd name="connsiteY29" fmla="*/ 1571721 h 2797110"/>
                <a:gd name="connsiteX30" fmla="*/ 7776939 w 8311709"/>
                <a:gd name="connsiteY30" fmla="*/ 1883639 h 2797110"/>
                <a:gd name="connsiteX31" fmla="*/ 7932914 w 8311709"/>
                <a:gd name="connsiteY31" fmla="*/ 1917058 h 2797110"/>
                <a:gd name="connsiteX32" fmla="*/ 8178016 w 8311709"/>
                <a:gd name="connsiteY32" fmla="*/ 1961618 h 2797110"/>
                <a:gd name="connsiteX33" fmla="*/ 8311709 w 8311709"/>
                <a:gd name="connsiteY33" fmla="*/ 1961618 h 2797110"/>
                <a:gd name="connsiteX34" fmla="*/ 8010314 w 8311709"/>
                <a:gd name="connsiteY34" fmla="*/ 0 h 2797110"/>
                <a:gd name="connsiteX35" fmla="*/ 0 w 8311709"/>
                <a:gd name="connsiteY35" fmla="*/ 78975 h 2797110"/>
                <a:gd name="connsiteX0" fmla="*/ 0 w 8178016"/>
                <a:gd name="connsiteY0" fmla="*/ 78975 h 2797110"/>
                <a:gd name="connsiteX1" fmla="*/ 1 w 8178016"/>
                <a:gd name="connsiteY1" fmla="*/ 2797110 h 2797110"/>
                <a:gd name="connsiteX2" fmla="*/ 446142 w 8178016"/>
                <a:gd name="connsiteY2" fmla="*/ 2685711 h 2797110"/>
                <a:gd name="connsiteX3" fmla="*/ 702386 w 8178016"/>
                <a:gd name="connsiteY3" fmla="*/ 2663432 h 2797110"/>
                <a:gd name="connsiteX4" fmla="*/ 824937 w 8178016"/>
                <a:gd name="connsiteY4" fmla="*/ 2574312 h 2797110"/>
                <a:gd name="connsiteX5" fmla="*/ 1003193 w 8178016"/>
                <a:gd name="connsiteY5" fmla="*/ 2540893 h 2797110"/>
                <a:gd name="connsiteX6" fmla="*/ 1649373 w 8178016"/>
                <a:gd name="connsiteY6" fmla="*/ 2273535 h 2797110"/>
                <a:gd name="connsiteX7" fmla="*/ 2072732 w 8178016"/>
                <a:gd name="connsiteY7" fmla="*/ 1983898 h 2797110"/>
                <a:gd name="connsiteX8" fmla="*/ 2406963 w 8178016"/>
                <a:gd name="connsiteY8" fmla="*/ 1683120 h 2797110"/>
                <a:gd name="connsiteX9" fmla="*/ 2685489 w 8178016"/>
                <a:gd name="connsiteY9" fmla="*/ 1471462 h 2797110"/>
                <a:gd name="connsiteX10" fmla="*/ 2908310 w 8178016"/>
                <a:gd name="connsiteY10" fmla="*/ 1382343 h 2797110"/>
                <a:gd name="connsiteX11" fmla="*/ 3119989 w 8178016"/>
                <a:gd name="connsiteY11" fmla="*/ 1259804 h 2797110"/>
                <a:gd name="connsiteX12" fmla="*/ 3275963 w 8178016"/>
                <a:gd name="connsiteY12" fmla="*/ 1192965 h 2797110"/>
                <a:gd name="connsiteX13" fmla="*/ 3476502 w 8178016"/>
                <a:gd name="connsiteY13" fmla="*/ 1170685 h 2797110"/>
                <a:gd name="connsiteX14" fmla="*/ 3955566 w 8178016"/>
                <a:gd name="connsiteY14" fmla="*/ 981307 h 2797110"/>
                <a:gd name="connsiteX15" fmla="*/ 4323220 w 8178016"/>
                <a:gd name="connsiteY15" fmla="*/ 1092706 h 2797110"/>
                <a:gd name="connsiteX16" fmla="*/ 4423490 w 8178016"/>
                <a:gd name="connsiteY16" fmla="*/ 1137265 h 2797110"/>
                <a:gd name="connsiteX17" fmla="*/ 4646310 w 8178016"/>
                <a:gd name="connsiteY17" fmla="*/ 1148405 h 2797110"/>
                <a:gd name="connsiteX18" fmla="*/ 4835708 w 8178016"/>
                <a:gd name="connsiteY18" fmla="*/ 1237525 h 2797110"/>
                <a:gd name="connsiteX19" fmla="*/ 5136515 w 8178016"/>
                <a:gd name="connsiteY19" fmla="*/ 1282084 h 2797110"/>
                <a:gd name="connsiteX20" fmla="*/ 5437323 w 8178016"/>
                <a:gd name="connsiteY20" fmla="*/ 1371203 h 2797110"/>
                <a:gd name="connsiteX21" fmla="*/ 5649003 w 8178016"/>
                <a:gd name="connsiteY21" fmla="*/ 1460322 h 2797110"/>
                <a:gd name="connsiteX22" fmla="*/ 6094644 w 8178016"/>
                <a:gd name="connsiteY22" fmla="*/ 1538302 h 2797110"/>
                <a:gd name="connsiteX23" fmla="*/ 6495721 w 8178016"/>
                <a:gd name="connsiteY23" fmla="*/ 1393483 h 2797110"/>
                <a:gd name="connsiteX24" fmla="*/ 6718542 w 8178016"/>
                <a:gd name="connsiteY24" fmla="*/ 1282084 h 2797110"/>
                <a:gd name="connsiteX25" fmla="*/ 6818811 w 8178016"/>
                <a:gd name="connsiteY25" fmla="*/ 1248664 h 2797110"/>
                <a:gd name="connsiteX26" fmla="*/ 6919080 w 8178016"/>
                <a:gd name="connsiteY26" fmla="*/ 1304364 h 2797110"/>
                <a:gd name="connsiteX27" fmla="*/ 7086196 w 8178016"/>
                <a:gd name="connsiteY27" fmla="*/ 1415763 h 2797110"/>
                <a:gd name="connsiteX28" fmla="*/ 7175324 w 8178016"/>
                <a:gd name="connsiteY28" fmla="*/ 1449183 h 2797110"/>
                <a:gd name="connsiteX29" fmla="*/ 7264452 w 8178016"/>
                <a:gd name="connsiteY29" fmla="*/ 1571721 h 2797110"/>
                <a:gd name="connsiteX30" fmla="*/ 7776939 w 8178016"/>
                <a:gd name="connsiteY30" fmla="*/ 1883639 h 2797110"/>
                <a:gd name="connsiteX31" fmla="*/ 7932914 w 8178016"/>
                <a:gd name="connsiteY31" fmla="*/ 1917058 h 2797110"/>
                <a:gd name="connsiteX32" fmla="*/ 8178016 w 8178016"/>
                <a:gd name="connsiteY32" fmla="*/ 1961618 h 2797110"/>
                <a:gd name="connsiteX33" fmla="*/ 8010314 w 8178016"/>
                <a:gd name="connsiteY33" fmla="*/ 0 h 2797110"/>
                <a:gd name="connsiteX34" fmla="*/ 0 w 8178016"/>
                <a:gd name="connsiteY34" fmla="*/ 78975 h 2797110"/>
                <a:gd name="connsiteX0" fmla="*/ 0 w 8080323"/>
                <a:gd name="connsiteY0" fmla="*/ 78975 h 2797110"/>
                <a:gd name="connsiteX1" fmla="*/ 1 w 8080323"/>
                <a:gd name="connsiteY1" fmla="*/ 2797110 h 2797110"/>
                <a:gd name="connsiteX2" fmla="*/ 446142 w 8080323"/>
                <a:gd name="connsiteY2" fmla="*/ 2685711 h 2797110"/>
                <a:gd name="connsiteX3" fmla="*/ 702386 w 8080323"/>
                <a:gd name="connsiteY3" fmla="*/ 2663432 h 2797110"/>
                <a:gd name="connsiteX4" fmla="*/ 824937 w 8080323"/>
                <a:gd name="connsiteY4" fmla="*/ 2574312 h 2797110"/>
                <a:gd name="connsiteX5" fmla="*/ 1003193 w 8080323"/>
                <a:gd name="connsiteY5" fmla="*/ 2540893 h 2797110"/>
                <a:gd name="connsiteX6" fmla="*/ 1649373 w 8080323"/>
                <a:gd name="connsiteY6" fmla="*/ 2273535 h 2797110"/>
                <a:gd name="connsiteX7" fmla="*/ 2072732 w 8080323"/>
                <a:gd name="connsiteY7" fmla="*/ 1983898 h 2797110"/>
                <a:gd name="connsiteX8" fmla="*/ 2406963 w 8080323"/>
                <a:gd name="connsiteY8" fmla="*/ 1683120 h 2797110"/>
                <a:gd name="connsiteX9" fmla="*/ 2685489 w 8080323"/>
                <a:gd name="connsiteY9" fmla="*/ 1471462 h 2797110"/>
                <a:gd name="connsiteX10" fmla="*/ 2908310 w 8080323"/>
                <a:gd name="connsiteY10" fmla="*/ 1382343 h 2797110"/>
                <a:gd name="connsiteX11" fmla="*/ 3119989 w 8080323"/>
                <a:gd name="connsiteY11" fmla="*/ 1259804 h 2797110"/>
                <a:gd name="connsiteX12" fmla="*/ 3275963 w 8080323"/>
                <a:gd name="connsiteY12" fmla="*/ 1192965 h 2797110"/>
                <a:gd name="connsiteX13" fmla="*/ 3476502 w 8080323"/>
                <a:gd name="connsiteY13" fmla="*/ 1170685 h 2797110"/>
                <a:gd name="connsiteX14" fmla="*/ 3955566 w 8080323"/>
                <a:gd name="connsiteY14" fmla="*/ 981307 h 2797110"/>
                <a:gd name="connsiteX15" fmla="*/ 4323220 w 8080323"/>
                <a:gd name="connsiteY15" fmla="*/ 1092706 h 2797110"/>
                <a:gd name="connsiteX16" fmla="*/ 4423490 w 8080323"/>
                <a:gd name="connsiteY16" fmla="*/ 1137265 h 2797110"/>
                <a:gd name="connsiteX17" fmla="*/ 4646310 w 8080323"/>
                <a:gd name="connsiteY17" fmla="*/ 1148405 h 2797110"/>
                <a:gd name="connsiteX18" fmla="*/ 4835708 w 8080323"/>
                <a:gd name="connsiteY18" fmla="*/ 1237525 h 2797110"/>
                <a:gd name="connsiteX19" fmla="*/ 5136515 w 8080323"/>
                <a:gd name="connsiteY19" fmla="*/ 1282084 h 2797110"/>
                <a:gd name="connsiteX20" fmla="*/ 5437323 w 8080323"/>
                <a:gd name="connsiteY20" fmla="*/ 1371203 h 2797110"/>
                <a:gd name="connsiteX21" fmla="*/ 5649003 w 8080323"/>
                <a:gd name="connsiteY21" fmla="*/ 1460322 h 2797110"/>
                <a:gd name="connsiteX22" fmla="*/ 6094644 w 8080323"/>
                <a:gd name="connsiteY22" fmla="*/ 1538302 h 2797110"/>
                <a:gd name="connsiteX23" fmla="*/ 6495721 w 8080323"/>
                <a:gd name="connsiteY23" fmla="*/ 1393483 h 2797110"/>
                <a:gd name="connsiteX24" fmla="*/ 6718542 w 8080323"/>
                <a:gd name="connsiteY24" fmla="*/ 1282084 h 2797110"/>
                <a:gd name="connsiteX25" fmla="*/ 6818811 w 8080323"/>
                <a:gd name="connsiteY25" fmla="*/ 1248664 h 2797110"/>
                <a:gd name="connsiteX26" fmla="*/ 6919080 w 8080323"/>
                <a:gd name="connsiteY26" fmla="*/ 1304364 h 2797110"/>
                <a:gd name="connsiteX27" fmla="*/ 7086196 w 8080323"/>
                <a:gd name="connsiteY27" fmla="*/ 1415763 h 2797110"/>
                <a:gd name="connsiteX28" fmla="*/ 7175324 w 8080323"/>
                <a:gd name="connsiteY28" fmla="*/ 1449183 h 2797110"/>
                <a:gd name="connsiteX29" fmla="*/ 7264452 w 8080323"/>
                <a:gd name="connsiteY29" fmla="*/ 1571721 h 2797110"/>
                <a:gd name="connsiteX30" fmla="*/ 7776939 w 8080323"/>
                <a:gd name="connsiteY30" fmla="*/ 1883639 h 2797110"/>
                <a:gd name="connsiteX31" fmla="*/ 7932914 w 8080323"/>
                <a:gd name="connsiteY31" fmla="*/ 1917058 h 2797110"/>
                <a:gd name="connsiteX32" fmla="*/ 8080323 w 8080323"/>
                <a:gd name="connsiteY32" fmla="*/ 2020233 h 2797110"/>
                <a:gd name="connsiteX33" fmla="*/ 8010314 w 8080323"/>
                <a:gd name="connsiteY33" fmla="*/ 0 h 2797110"/>
                <a:gd name="connsiteX34" fmla="*/ 0 w 8080323"/>
                <a:gd name="connsiteY34" fmla="*/ 78975 h 2797110"/>
                <a:gd name="connsiteX0" fmla="*/ 0 w 8010314"/>
                <a:gd name="connsiteY0" fmla="*/ 78975 h 2797110"/>
                <a:gd name="connsiteX1" fmla="*/ 1 w 8010314"/>
                <a:gd name="connsiteY1" fmla="*/ 2797110 h 2797110"/>
                <a:gd name="connsiteX2" fmla="*/ 446142 w 8010314"/>
                <a:gd name="connsiteY2" fmla="*/ 2685711 h 2797110"/>
                <a:gd name="connsiteX3" fmla="*/ 702386 w 8010314"/>
                <a:gd name="connsiteY3" fmla="*/ 2663432 h 2797110"/>
                <a:gd name="connsiteX4" fmla="*/ 824937 w 8010314"/>
                <a:gd name="connsiteY4" fmla="*/ 2574312 h 2797110"/>
                <a:gd name="connsiteX5" fmla="*/ 1003193 w 8010314"/>
                <a:gd name="connsiteY5" fmla="*/ 2540893 h 2797110"/>
                <a:gd name="connsiteX6" fmla="*/ 1649373 w 8010314"/>
                <a:gd name="connsiteY6" fmla="*/ 2273535 h 2797110"/>
                <a:gd name="connsiteX7" fmla="*/ 2072732 w 8010314"/>
                <a:gd name="connsiteY7" fmla="*/ 1983898 h 2797110"/>
                <a:gd name="connsiteX8" fmla="*/ 2406963 w 8010314"/>
                <a:gd name="connsiteY8" fmla="*/ 1683120 h 2797110"/>
                <a:gd name="connsiteX9" fmla="*/ 2685489 w 8010314"/>
                <a:gd name="connsiteY9" fmla="*/ 1471462 h 2797110"/>
                <a:gd name="connsiteX10" fmla="*/ 2908310 w 8010314"/>
                <a:gd name="connsiteY10" fmla="*/ 1382343 h 2797110"/>
                <a:gd name="connsiteX11" fmla="*/ 3119989 w 8010314"/>
                <a:gd name="connsiteY11" fmla="*/ 1259804 h 2797110"/>
                <a:gd name="connsiteX12" fmla="*/ 3275963 w 8010314"/>
                <a:gd name="connsiteY12" fmla="*/ 1192965 h 2797110"/>
                <a:gd name="connsiteX13" fmla="*/ 3476502 w 8010314"/>
                <a:gd name="connsiteY13" fmla="*/ 1170685 h 2797110"/>
                <a:gd name="connsiteX14" fmla="*/ 3955566 w 8010314"/>
                <a:gd name="connsiteY14" fmla="*/ 981307 h 2797110"/>
                <a:gd name="connsiteX15" fmla="*/ 4323220 w 8010314"/>
                <a:gd name="connsiteY15" fmla="*/ 1092706 h 2797110"/>
                <a:gd name="connsiteX16" fmla="*/ 4423490 w 8010314"/>
                <a:gd name="connsiteY16" fmla="*/ 1137265 h 2797110"/>
                <a:gd name="connsiteX17" fmla="*/ 4646310 w 8010314"/>
                <a:gd name="connsiteY17" fmla="*/ 1148405 h 2797110"/>
                <a:gd name="connsiteX18" fmla="*/ 4835708 w 8010314"/>
                <a:gd name="connsiteY18" fmla="*/ 1237525 h 2797110"/>
                <a:gd name="connsiteX19" fmla="*/ 5136515 w 8010314"/>
                <a:gd name="connsiteY19" fmla="*/ 1282084 h 2797110"/>
                <a:gd name="connsiteX20" fmla="*/ 5437323 w 8010314"/>
                <a:gd name="connsiteY20" fmla="*/ 1371203 h 2797110"/>
                <a:gd name="connsiteX21" fmla="*/ 5649003 w 8010314"/>
                <a:gd name="connsiteY21" fmla="*/ 1460322 h 2797110"/>
                <a:gd name="connsiteX22" fmla="*/ 6094644 w 8010314"/>
                <a:gd name="connsiteY22" fmla="*/ 1538302 h 2797110"/>
                <a:gd name="connsiteX23" fmla="*/ 6495721 w 8010314"/>
                <a:gd name="connsiteY23" fmla="*/ 1393483 h 2797110"/>
                <a:gd name="connsiteX24" fmla="*/ 6718542 w 8010314"/>
                <a:gd name="connsiteY24" fmla="*/ 1282084 h 2797110"/>
                <a:gd name="connsiteX25" fmla="*/ 6818811 w 8010314"/>
                <a:gd name="connsiteY25" fmla="*/ 1248664 h 2797110"/>
                <a:gd name="connsiteX26" fmla="*/ 6919080 w 8010314"/>
                <a:gd name="connsiteY26" fmla="*/ 1304364 h 2797110"/>
                <a:gd name="connsiteX27" fmla="*/ 7086196 w 8010314"/>
                <a:gd name="connsiteY27" fmla="*/ 1415763 h 2797110"/>
                <a:gd name="connsiteX28" fmla="*/ 7175324 w 8010314"/>
                <a:gd name="connsiteY28" fmla="*/ 1449183 h 2797110"/>
                <a:gd name="connsiteX29" fmla="*/ 7264452 w 8010314"/>
                <a:gd name="connsiteY29" fmla="*/ 1571721 h 2797110"/>
                <a:gd name="connsiteX30" fmla="*/ 7776939 w 8010314"/>
                <a:gd name="connsiteY30" fmla="*/ 1883639 h 2797110"/>
                <a:gd name="connsiteX31" fmla="*/ 7932914 w 8010314"/>
                <a:gd name="connsiteY31" fmla="*/ 1917058 h 2797110"/>
                <a:gd name="connsiteX32" fmla="*/ 7963093 w 8010314"/>
                <a:gd name="connsiteY32" fmla="*/ 2157003 h 2797110"/>
                <a:gd name="connsiteX33" fmla="*/ 8010314 w 8010314"/>
                <a:gd name="connsiteY33" fmla="*/ 0 h 2797110"/>
                <a:gd name="connsiteX34" fmla="*/ 0 w 8010314"/>
                <a:gd name="connsiteY34" fmla="*/ 78975 h 2797110"/>
                <a:gd name="connsiteX0" fmla="*/ 0 w 8010314"/>
                <a:gd name="connsiteY0" fmla="*/ 78975 h 2797110"/>
                <a:gd name="connsiteX1" fmla="*/ 1 w 8010314"/>
                <a:gd name="connsiteY1" fmla="*/ 2797110 h 2797110"/>
                <a:gd name="connsiteX2" fmla="*/ 446142 w 8010314"/>
                <a:gd name="connsiteY2" fmla="*/ 2685711 h 2797110"/>
                <a:gd name="connsiteX3" fmla="*/ 702386 w 8010314"/>
                <a:gd name="connsiteY3" fmla="*/ 2663432 h 2797110"/>
                <a:gd name="connsiteX4" fmla="*/ 824937 w 8010314"/>
                <a:gd name="connsiteY4" fmla="*/ 2574312 h 2797110"/>
                <a:gd name="connsiteX5" fmla="*/ 1003193 w 8010314"/>
                <a:gd name="connsiteY5" fmla="*/ 2540893 h 2797110"/>
                <a:gd name="connsiteX6" fmla="*/ 1649373 w 8010314"/>
                <a:gd name="connsiteY6" fmla="*/ 2273535 h 2797110"/>
                <a:gd name="connsiteX7" fmla="*/ 2072732 w 8010314"/>
                <a:gd name="connsiteY7" fmla="*/ 1983898 h 2797110"/>
                <a:gd name="connsiteX8" fmla="*/ 2406963 w 8010314"/>
                <a:gd name="connsiteY8" fmla="*/ 1683120 h 2797110"/>
                <a:gd name="connsiteX9" fmla="*/ 2685489 w 8010314"/>
                <a:gd name="connsiteY9" fmla="*/ 1471462 h 2797110"/>
                <a:gd name="connsiteX10" fmla="*/ 2908310 w 8010314"/>
                <a:gd name="connsiteY10" fmla="*/ 1382343 h 2797110"/>
                <a:gd name="connsiteX11" fmla="*/ 3119989 w 8010314"/>
                <a:gd name="connsiteY11" fmla="*/ 1259804 h 2797110"/>
                <a:gd name="connsiteX12" fmla="*/ 3275963 w 8010314"/>
                <a:gd name="connsiteY12" fmla="*/ 1192965 h 2797110"/>
                <a:gd name="connsiteX13" fmla="*/ 3476502 w 8010314"/>
                <a:gd name="connsiteY13" fmla="*/ 1170685 h 2797110"/>
                <a:gd name="connsiteX14" fmla="*/ 3955566 w 8010314"/>
                <a:gd name="connsiteY14" fmla="*/ 981307 h 2797110"/>
                <a:gd name="connsiteX15" fmla="*/ 4323220 w 8010314"/>
                <a:gd name="connsiteY15" fmla="*/ 1092706 h 2797110"/>
                <a:gd name="connsiteX16" fmla="*/ 4423490 w 8010314"/>
                <a:gd name="connsiteY16" fmla="*/ 1137265 h 2797110"/>
                <a:gd name="connsiteX17" fmla="*/ 4646310 w 8010314"/>
                <a:gd name="connsiteY17" fmla="*/ 1148405 h 2797110"/>
                <a:gd name="connsiteX18" fmla="*/ 4835708 w 8010314"/>
                <a:gd name="connsiteY18" fmla="*/ 1237525 h 2797110"/>
                <a:gd name="connsiteX19" fmla="*/ 5136515 w 8010314"/>
                <a:gd name="connsiteY19" fmla="*/ 1282084 h 2797110"/>
                <a:gd name="connsiteX20" fmla="*/ 5437323 w 8010314"/>
                <a:gd name="connsiteY20" fmla="*/ 1371203 h 2797110"/>
                <a:gd name="connsiteX21" fmla="*/ 5649003 w 8010314"/>
                <a:gd name="connsiteY21" fmla="*/ 1460322 h 2797110"/>
                <a:gd name="connsiteX22" fmla="*/ 6094644 w 8010314"/>
                <a:gd name="connsiteY22" fmla="*/ 1538302 h 2797110"/>
                <a:gd name="connsiteX23" fmla="*/ 6495721 w 8010314"/>
                <a:gd name="connsiteY23" fmla="*/ 1393483 h 2797110"/>
                <a:gd name="connsiteX24" fmla="*/ 6718542 w 8010314"/>
                <a:gd name="connsiteY24" fmla="*/ 1282084 h 2797110"/>
                <a:gd name="connsiteX25" fmla="*/ 6818811 w 8010314"/>
                <a:gd name="connsiteY25" fmla="*/ 1248664 h 2797110"/>
                <a:gd name="connsiteX26" fmla="*/ 6919080 w 8010314"/>
                <a:gd name="connsiteY26" fmla="*/ 1304364 h 2797110"/>
                <a:gd name="connsiteX27" fmla="*/ 7086196 w 8010314"/>
                <a:gd name="connsiteY27" fmla="*/ 1415763 h 2797110"/>
                <a:gd name="connsiteX28" fmla="*/ 7175324 w 8010314"/>
                <a:gd name="connsiteY28" fmla="*/ 1449183 h 2797110"/>
                <a:gd name="connsiteX29" fmla="*/ 7264452 w 8010314"/>
                <a:gd name="connsiteY29" fmla="*/ 1571721 h 2797110"/>
                <a:gd name="connsiteX30" fmla="*/ 7776939 w 8010314"/>
                <a:gd name="connsiteY30" fmla="*/ 1883639 h 2797110"/>
                <a:gd name="connsiteX31" fmla="*/ 7932914 w 8010314"/>
                <a:gd name="connsiteY31" fmla="*/ 1917058 h 2797110"/>
                <a:gd name="connsiteX32" fmla="*/ 7396477 w 8010314"/>
                <a:gd name="connsiteY32" fmla="*/ 2723618 h 2797110"/>
                <a:gd name="connsiteX33" fmla="*/ 8010314 w 8010314"/>
                <a:gd name="connsiteY33" fmla="*/ 0 h 2797110"/>
                <a:gd name="connsiteX34" fmla="*/ 0 w 8010314"/>
                <a:gd name="connsiteY34" fmla="*/ 78975 h 2797110"/>
                <a:gd name="connsiteX0" fmla="*/ 0 w 8334323"/>
                <a:gd name="connsiteY0" fmla="*/ 78975 h 2797110"/>
                <a:gd name="connsiteX1" fmla="*/ 1 w 8334323"/>
                <a:gd name="connsiteY1" fmla="*/ 2797110 h 2797110"/>
                <a:gd name="connsiteX2" fmla="*/ 446142 w 8334323"/>
                <a:gd name="connsiteY2" fmla="*/ 2685711 h 2797110"/>
                <a:gd name="connsiteX3" fmla="*/ 702386 w 8334323"/>
                <a:gd name="connsiteY3" fmla="*/ 2663432 h 2797110"/>
                <a:gd name="connsiteX4" fmla="*/ 824937 w 8334323"/>
                <a:gd name="connsiteY4" fmla="*/ 2574312 h 2797110"/>
                <a:gd name="connsiteX5" fmla="*/ 1003193 w 8334323"/>
                <a:gd name="connsiteY5" fmla="*/ 2540893 h 2797110"/>
                <a:gd name="connsiteX6" fmla="*/ 1649373 w 8334323"/>
                <a:gd name="connsiteY6" fmla="*/ 2273535 h 2797110"/>
                <a:gd name="connsiteX7" fmla="*/ 2072732 w 8334323"/>
                <a:gd name="connsiteY7" fmla="*/ 1983898 h 2797110"/>
                <a:gd name="connsiteX8" fmla="*/ 2406963 w 8334323"/>
                <a:gd name="connsiteY8" fmla="*/ 1683120 h 2797110"/>
                <a:gd name="connsiteX9" fmla="*/ 2685489 w 8334323"/>
                <a:gd name="connsiteY9" fmla="*/ 1471462 h 2797110"/>
                <a:gd name="connsiteX10" fmla="*/ 2908310 w 8334323"/>
                <a:gd name="connsiteY10" fmla="*/ 1382343 h 2797110"/>
                <a:gd name="connsiteX11" fmla="*/ 3119989 w 8334323"/>
                <a:gd name="connsiteY11" fmla="*/ 1259804 h 2797110"/>
                <a:gd name="connsiteX12" fmla="*/ 3275963 w 8334323"/>
                <a:gd name="connsiteY12" fmla="*/ 1192965 h 2797110"/>
                <a:gd name="connsiteX13" fmla="*/ 3476502 w 8334323"/>
                <a:gd name="connsiteY13" fmla="*/ 1170685 h 2797110"/>
                <a:gd name="connsiteX14" fmla="*/ 3955566 w 8334323"/>
                <a:gd name="connsiteY14" fmla="*/ 981307 h 2797110"/>
                <a:gd name="connsiteX15" fmla="*/ 4323220 w 8334323"/>
                <a:gd name="connsiteY15" fmla="*/ 1092706 h 2797110"/>
                <a:gd name="connsiteX16" fmla="*/ 4423490 w 8334323"/>
                <a:gd name="connsiteY16" fmla="*/ 1137265 h 2797110"/>
                <a:gd name="connsiteX17" fmla="*/ 4646310 w 8334323"/>
                <a:gd name="connsiteY17" fmla="*/ 1148405 h 2797110"/>
                <a:gd name="connsiteX18" fmla="*/ 4835708 w 8334323"/>
                <a:gd name="connsiteY18" fmla="*/ 1237525 h 2797110"/>
                <a:gd name="connsiteX19" fmla="*/ 5136515 w 8334323"/>
                <a:gd name="connsiteY19" fmla="*/ 1282084 h 2797110"/>
                <a:gd name="connsiteX20" fmla="*/ 5437323 w 8334323"/>
                <a:gd name="connsiteY20" fmla="*/ 1371203 h 2797110"/>
                <a:gd name="connsiteX21" fmla="*/ 5649003 w 8334323"/>
                <a:gd name="connsiteY21" fmla="*/ 1460322 h 2797110"/>
                <a:gd name="connsiteX22" fmla="*/ 6094644 w 8334323"/>
                <a:gd name="connsiteY22" fmla="*/ 1538302 h 2797110"/>
                <a:gd name="connsiteX23" fmla="*/ 6495721 w 8334323"/>
                <a:gd name="connsiteY23" fmla="*/ 1393483 h 2797110"/>
                <a:gd name="connsiteX24" fmla="*/ 6718542 w 8334323"/>
                <a:gd name="connsiteY24" fmla="*/ 1282084 h 2797110"/>
                <a:gd name="connsiteX25" fmla="*/ 6818811 w 8334323"/>
                <a:gd name="connsiteY25" fmla="*/ 1248664 h 2797110"/>
                <a:gd name="connsiteX26" fmla="*/ 6919080 w 8334323"/>
                <a:gd name="connsiteY26" fmla="*/ 1304364 h 2797110"/>
                <a:gd name="connsiteX27" fmla="*/ 7086196 w 8334323"/>
                <a:gd name="connsiteY27" fmla="*/ 1415763 h 2797110"/>
                <a:gd name="connsiteX28" fmla="*/ 7175324 w 8334323"/>
                <a:gd name="connsiteY28" fmla="*/ 1449183 h 2797110"/>
                <a:gd name="connsiteX29" fmla="*/ 7264452 w 8334323"/>
                <a:gd name="connsiteY29" fmla="*/ 1571721 h 2797110"/>
                <a:gd name="connsiteX30" fmla="*/ 7776939 w 8334323"/>
                <a:gd name="connsiteY30" fmla="*/ 1883639 h 2797110"/>
                <a:gd name="connsiteX31" fmla="*/ 7932914 w 8334323"/>
                <a:gd name="connsiteY31" fmla="*/ 1917058 h 2797110"/>
                <a:gd name="connsiteX32" fmla="*/ 8334323 w 8334323"/>
                <a:gd name="connsiteY32" fmla="*/ 1942080 h 2797110"/>
                <a:gd name="connsiteX33" fmla="*/ 8010314 w 8334323"/>
                <a:gd name="connsiteY33" fmla="*/ 0 h 2797110"/>
                <a:gd name="connsiteX34" fmla="*/ 0 w 8334323"/>
                <a:gd name="connsiteY34" fmla="*/ 78975 h 2797110"/>
                <a:gd name="connsiteX0" fmla="*/ 0 w 8010314"/>
                <a:gd name="connsiteY0" fmla="*/ 78975 h 2797110"/>
                <a:gd name="connsiteX1" fmla="*/ 1 w 8010314"/>
                <a:gd name="connsiteY1" fmla="*/ 2797110 h 2797110"/>
                <a:gd name="connsiteX2" fmla="*/ 446142 w 8010314"/>
                <a:gd name="connsiteY2" fmla="*/ 2685711 h 2797110"/>
                <a:gd name="connsiteX3" fmla="*/ 702386 w 8010314"/>
                <a:gd name="connsiteY3" fmla="*/ 2663432 h 2797110"/>
                <a:gd name="connsiteX4" fmla="*/ 824937 w 8010314"/>
                <a:gd name="connsiteY4" fmla="*/ 2574312 h 2797110"/>
                <a:gd name="connsiteX5" fmla="*/ 1003193 w 8010314"/>
                <a:gd name="connsiteY5" fmla="*/ 2540893 h 2797110"/>
                <a:gd name="connsiteX6" fmla="*/ 1649373 w 8010314"/>
                <a:gd name="connsiteY6" fmla="*/ 2273535 h 2797110"/>
                <a:gd name="connsiteX7" fmla="*/ 2072732 w 8010314"/>
                <a:gd name="connsiteY7" fmla="*/ 1983898 h 2797110"/>
                <a:gd name="connsiteX8" fmla="*/ 2406963 w 8010314"/>
                <a:gd name="connsiteY8" fmla="*/ 1683120 h 2797110"/>
                <a:gd name="connsiteX9" fmla="*/ 2685489 w 8010314"/>
                <a:gd name="connsiteY9" fmla="*/ 1471462 h 2797110"/>
                <a:gd name="connsiteX10" fmla="*/ 2908310 w 8010314"/>
                <a:gd name="connsiteY10" fmla="*/ 1382343 h 2797110"/>
                <a:gd name="connsiteX11" fmla="*/ 3119989 w 8010314"/>
                <a:gd name="connsiteY11" fmla="*/ 1259804 h 2797110"/>
                <a:gd name="connsiteX12" fmla="*/ 3275963 w 8010314"/>
                <a:gd name="connsiteY12" fmla="*/ 1192965 h 2797110"/>
                <a:gd name="connsiteX13" fmla="*/ 3476502 w 8010314"/>
                <a:gd name="connsiteY13" fmla="*/ 1170685 h 2797110"/>
                <a:gd name="connsiteX14" fmla="*/ 3955566 w 8010314"/>
                <a:gd name="connsiteY14" fmla="*/ 981307 h 2797110"/>
                <a:gd name="connsiteX15" fmla="*/ 4323220 w 8010314"/>
                <a:gd name="connsiteY15" fmla="*/ 1092706 h 2797110"/>
                <a:gd name="connsiteX16" fmla="*/ 4423490 w 8010314"/>
                <a:gd name="connsiteY16" fmla="*/ 1137265 h 2797110"/>
                <a:gd name="connsiteX17" fmla="*/ 4646310 w 8010314"/>
                <a:gd name="connsiteY17" fmla="*/ 1148405 h 2797110"/>
                <a:gd name="connsiteX18" fmla="*/ 4835708 w 8010314"/>
                <a:gd name="connsiteY18" fmla="*/ 1237525 h 2797110"/>
                <a:gd name="connsiteX19" fmla="*/ 5136515 w 8010314"/>
                <a:gd name="connsiteY19" fmla="*/ 1282084 h 2797110"/>
                <a:gd name="connsiteX20" fmla="*/ 5437323 w 8010314"/>
                <a:gd name="connsiteY20" fmla="*/ 1371203 h 2797110"/>
                <a:gd name="connsiteX21" fmla="*/ 5649003 w 8010314"/>
                <a:gd name="connsiteY21" fmla="*/ 1460322 h 2797110"/>
                <a:gd name="connsiteX22" fmla="*/ 6094644 w 8010314"/>
                <a:gd name="connsiteY22" fmla="*/ 1538302 h 2797110"/>
                <a:gd name="connsiteX23" fmla="*/ 6495721 w 8010314"/>
                <a:gd name="connsiteY23" fmla="*/ 1393483 h 2797110"/>
                <a:gd name="connsiteX24" fmla="*/ 6718542 w 8010314"/>
                <a:gd name="connsiteY24" fmla="*/ 1282084 h 2797110"/>
                <a:gd name="connsiteX25" fmla="*/ 6818811 w 8010314"/>
                <a:gd name="connsiteY25" fmla="*/ 1248664 h 2797110"/>
                <a:gd name="connsiteX26" fmla="*/ 6919080 w 8010314"/>
                <a:gd name="connsiteY26" fmla="*/ 1304364 h 2797110"/>
                <a:gd name="connsiteX27" fmla="*/ 7086196 w 8010314"/>
                <a:gd name="connsiteY27" fmla="*/ 1415763 h 2797110"/>
                <a:gd name="connsiteX28" fmla="*/ 7175324 w 8010314"/>
                <a:gd name="connsiteY28" fmla="*/ 1449183 h 2797110"/>
                <a:gd name="connsiteX29" fmla="*/ 7264452 w 8010314"/>
                <a:gd name="connsiteY29" fmla="*/ 1571721 h 2797110"/>
                <a:gd name="connsiteX30" fmla="*/ 7776939 w 8010314"/>
                <a:gd name="connsiteY30" fmla="*/ 1883639 h 2797110"/>
                <a:gd name="connsiteX31" fmla="*/ 7932914 w 8010314"/>
                <a:gd name="connsiteY31" fmla="*/ 1917058 h 2797110"/>
                <a:gd name="connsiteX32" fmla="*/ 8010314 w 8010314"/>
                <a:gd name="connsiteY32" fmla="*/ 0 h 2797110"/>
                <a:gd name="connsiteX33" fmla="*/ 0 w 8010314"/>
                <a:gd name="connsiteY33" fmla="*/ 78975 h 2797110"/>
                <a:gd name="connsiteX0" fmla="*/ 0 w 8010314"/>
                <a:gd name="connsiteY0" fmla="*/ 78975 h 2797110"/>
                <a:gd name="connsiteX1" fmla="*/ 1 w 8010314"/>
                <a:gd name="connsiteY1" fmla="*/ 2797110 h 2797110"/>
                <a:gd name="connsiteX2" fmla="*/ 446142 w 8010314"/>
                <a:gd name="connsiteY2" fmla="*/ 2685711 h 2797110"/>
                <a:gd name="connsiteX3" fmla="*/ 702386 w 8010314"/>
                <a:gd name="connsiteY3" fmla="*/ 2663432 h 2797110"/>
                <a:gd name="connsiteX4" fmla="*/ 824937 w 8010314"/>
                <a:gd name="connsiteY4" fmla="*/ 2574312 h 2797110"/>
                <a:gd name="connsiteX5" fmla="*/ 1003193 w 8010314"/>
                <a:gd name="connsiteY5" fmla="*/ 2540893 h 2797110"/>
                <a:gd name="connsiteX6" fmla="*/ 1649373 w 8010314"/>
                <a:gd name="connsiteY6" fmla="*/ 2273535 h 2797110"/>
                <a:gd name="connsiteX7" fmla="*/ 2072732 w 8010314"/>
                <a:gd name="connsiteY7" fmla="*/ 1983898 h 2797110"/>
                <a:gd name="connsiteX8" fmla="*/ 2406963 w 8010314"/>
                <a:gd name="connsiteY8" fmla="*/ 1683120 h 2797110"/>
                <a:gd name="connsiteX9" fmla="*/ 2685489 w 8010314"/>
                <a:gd name="connsiteY9" fmla="*/ 1471462 h 2797110"/>
                <a:gd name="connsiteX10" fmla="*/ 2908310 w 8010314"/>
                <a:gd name="connsiteY10" fmla="*/ 1382343 h 2797110"/>
                <a:gd name="connsiteX11" fmla="*/ 3119989 w 8010314"/>
                <a:gd name="connsiteY11" fmla="*/ 1259804 h 2797110"/>
                <a:gd name="connsiteX12" fmla="*/ 3275963 w 8010314"/>
                <a:gd name="connsiteY12" fmla="*/ 1192965 h 2797110"/>
                <a:gd name="connsiteX13" fmla="*/ 3476502 w 8010314"/>
                <a:gd name="connsiteY13" fmla="*/ 1170685 h 2797110"/>
                <a:gd name="connsiteX14" fmla="*/ 3955566 w 8010314"/>
                <a:gd name="connsiteY14" fmla="*/ 981307 h 2797110"/>
                <a:gd name="connsiteX15" fmla="*/ 4323220 w 8010314"/>
                <a:gd name="connsiteY15" fmla="*/ 1092706 h 2797110"/>
                <a:gd name="connsiteX16" fmla="*/ 4423490 w 8010314"/>
                <a:gd name="connsiteY16" fmla="*/ 1137265 h 2797110"/>
                <a:gd name="connsiteX17" fmla="*/ 4646310 w 8010314"/>
                <a:gd name="connsiteY17" fmla="*/ 1148405 h 2797110"/>
                <a:gd name="connsiteX18" fmla="*/ 4835708 w 8010314"/>
                <a:gd name="connsiteY18" fmla="*/ 1237525 h 2797110"/>
                <a:gd name="connsiteX19" fmla="*/ 5136515 w 8010314"/>
                <a:gd name="connsiteY19" fmla="*/ 1282084 h 2797110"/>
                <a:gd name="connsiteX20" fmla="*/ 5437323 w 8010314"/>
                <a:gd name="connsiteY20" fmla="*/ 1371203 h 2797110"/>
                <a:gd name="connsiteX21" fmla="*/ 5649003 w 8010314"/>
                <a:gd name="connsiteY21" fmla="*/ 1460322 h 2797110"/>
                <a:gd name="connsiteX22" fmla="*/ 6094644 w 8010314"/>
                <a:gd name="connsiteY22" fmla="*/ 1538302 h 2797110"/>
                <a:gd name="connsiteX23" fmla="*/ 6495721 w 8010314"/>
                <a:gd name="connsiteY23" fmla="*/ 1393483 h 2797110"/>
                <a:gd name="connsiteX24" fmla="*/ 6718542 w 8010314"/>
                <a:gd name="connsiteY24" fmla="*/ 1282084 h 2797110"/>
                <a:gd name="connsiteX25" fmla="*/ 6818811 w 8010314"/>
                <a:gd name="connsiteY25" fmla="*/ 1248664 h 2797110"/>
                <a:gd name="connsiteX26" fmla="*/ 6919080 w 8010314"/>
                <a:gd name="connsiteY26" fmla="*/ 1304364 h 2797110"/>
                <a:gd name="connsiteX27" fmla="*/ 7086196 w 8010314"/>
                <a:gd name="connsiteY27" fmla="*/ 1415763 h 2797110"/>
                <a:gd name="connsiteX28" fmla="*/ 7175324 w 8010314"/>
                <a:gd name="connsiteY28" fmla="*/ 1449183 h 2797110"/>
                <a:gd name="connsiteX29" fmla="*/ 7264452 w 8010314"/>
                <a:gd name="connsiteY29" fmla="*/ 1571721 h 2797110"/>
                <a:gd name="connsiteX30" fmla="*/ 7776939 w 8010314"/>
                <a:gd name="connsiteY30" fmla="*/ 1883639 h 2797110"/>
                <a:gd name="connsiteX31" fmla="*/ 7991529 w 8010314"/>
                <a:gd name="connsiteY31" fmla="*/ 2034289 h 2797110"/>
                <a:gd name="connsiteX32" fmla="*/ 8010314 w 8010314"/>
                <a:gd name="connsiteY32" fmla="*/ 0 h 2797110"/>
                <a:gd name="connsiteX33" fmla="*/ 0 w 8010314"/>
                <a:gd name="connsiteY33" fmla="*/ 78975 h 2797110"/>
                <a:gd name="connsiteX0" fmla="*/ 0 w 8010314"/>
                <a:gd name="connsiteY0" fmla="*/ 0 h 2815827"/>
                <a:gd name="connsiteX1" fmla="*/ 1 w 8010314"/>
                <a:gd name="connsiteY1" fmla="*/ 2815827 h 2815827"/>
                <a:gd name="connsiteX2" fmla="*/ 446142 w 8010314"/>
                <a:gd name="connsiteY2" fmla="*/ 2704428 h 2815827"/>
                <a:gd name="connsiteX3" fmla="*/ 702386 w 8010314"/>
                <a:gd name="connsiteY3" fmla="*/ 2682149 h 2815827"/>
                <a:gd name="connsiteX4" fmla="*/ 824937 w 8010314"/>
                <a:gd name="connsiteY4" fmla="*/ 2593029 h 2815827"/>
                <a:gd name="connsiteX5" fmla="*/ 1003193 w 8010314"/>
                <a:gd name="connsiteY5" fmla="*/ 2559610 h 2815827"/>
                <a:gd name="connsiteX6" fmla="*/ 1649373 w 8010314"/>
                <a:gd name="connsiteY6" fmla="*/ 2292252 h 2815827"/>
                <a:gd name="connsiteX7" fmla="*/ 2072732 w 8010314"/>
                <a:gd name="connsiteY7" fmla="*/ 2002615 h 2815827"/>
                <a:gd name="connsiteX8" fmla="*/ 2406963 w 8010314"/>
                <a:gd name="connsiteY8" fmla="*/ 1701837 h 2815827"/>
                <a:gd name="connsiteX9" fmla="*/ 2685489 w 8010314"/>
                <a:gd name="connsiteY9" fmla="*/ 1490179 h 2815827"/>
                <a:gd name="connsiteX10" fmla="*/ 2908310 w 8010314"/>
                <a:gd name="connsiteY10" fmla="*/ 1401060 h 2815827"/>
                <a:gd name="connsiteX11" fmla="*/ 3119989 w 8010314"/>
                <a:gd name="connsiteY11" fmla="*/ 1278521 h 2815827"/>
                <a:gd name="connsiteX12" fmla="*/ 3275963 w 8010314"/>
                <a:gd name="connsiteY12" fmla="*/ 1211682 h 2815827"/>
                <a:gd name="connsiteX13" fmla="*/ 3476502 w 8010314"/>
                <a:gd name="connsiteY13" fmla="*/ 1189402 h 2815827"/>
                <a:gd name="connsiteX14" fmla="*/ 3955566 w 8010314"/>
                <a:gd name="connsiteY14" fmla="*/ 1000024 h 2815827"/>
                <a:gd name="connsiteX15" fmla="*/ 4323220 w 8010314"/>
                <a:gd name="connsiteY15" fmla="*/ 1111423 h 2815827"/>
                <a:gd name="connsiteX16" fmla="*/ 4423490 w 8010314"/>
                <a:gd name="connsiteY16" fmla="*/ 1155982 h 2815827"/>
                <a:gd name="connsiteX17" fmla="*/ 4646310 w 8010314"/>
                <a:gd name="connsiteY17" fmla="*/ 1167122 h 2815827"/>
                <a:gd name="connsiteX18" fmla="*/ 4835708 w 8010314"/>
                <a:gd name="connsiteY18" fmla="*/ 1256242 h 2815827"/>
                <a:gd name="connsiteX19" fmla="*/ 5136515 w 8010314"/>
                <a:gd name="connsiteY19" fmla="*/ 1300801 h 2815827"/>
                <a:gd name="connsiteX20" fmla="*/ 5437323 w 8010314"/>
                <a:gd name="connsiteY20" fmla="*/ 1389920 h 2815827"/>
                <a:gd name="connsiteX21" fmla="*/ 5649003 w 8010314"/>
                <a:gd name="connsiteY21" fmla="*/ 1479039 h 2815827"/>
                <a:gd name="connsiteX22" fmla="*/ 6094644 w 8010314"/>
                <a:gd name="connsiteY22" fmla="*/ 1557019 h 2815827"/>
                <a:gd name="connsiteX23" fmla="*/ 6495721 w 8010314"/>
                <a:gd name="connsiteY23" fmla="*/ 1412200 h 2815827"/>
                <a:gd name="connsiteX24" fmla="*/ 6718542 w 8010314"/>
                <a:gd name="connsiteY24" fmla="*/ 1300801 h 2815827"/>
                <a:gd name="connsiteX25" fmla="*/ 6818811 w 8010314"/>
                <a:gd name="connsiteY25" fmla="*/ 1267381 h 2815827"/>
                <a:gd name="connsiteX26" fmla="*/ 6919080 w 8010314"/>
                <a:gd name="connsiteY26" fmla="*/ 1323081 h 2815827"/>
                <a:gd name="connsiteX27" fmla="*/ 7086196 w 8010314"/>
                <a:gd name="connsiteY27" fmla="*/ 1434480 h 2815827"/>
                <a:gd name="connsiteX28" fmla="*/ 7175324 w 8010314"/>
                <a:gd name="connsiteY28" fmla="*/ 1467900 h 2815827"/>
                <a:gd name="connsiteX29" fmla="*/ 7264452 w 8010314"/>
                <a:gd name="connsiteY29" fmla="*/ 1590438 h 2815827"/>
                <a:gd name="connsiteX30" fmla="*/ 7776939 w 8010314"/>
                <a:gd name="connsiteY30" fmla="*/ 1902356 h 2815827"/>
                <a:gd name="connsiteX31" fmla="*/ 7991529 w 8010314"/>
                <a:gd name="connsiteY31" fmla="*/ 2053006 h 2815827"/>
                <a:gd name="connsiteX32" fmla="*/ 8010314 w 8010314"/>
                <a:gd name="connsiteY32" fmla="*/ 18717 h 2815827"/>
                <a:gd name="connsiteX33" fmla="*/ 0 w 8010314"/>
                <a:gd name="connsiteY33" fmla="*/ 0 h 2815827"/>
                <a:gd name="connsiteX0" fmla="*/ 0 w 8163167"/>
                <a:gd name="connsiteY0" fmla="*/ 0 h 2815827"/>
                <a:gd name="connsiteX1" fmla="*/ 1 w 8163167"/>
                <a:gd name="connsiteY1" fmla="*/ 2815827 h 2815827"/>
                <a:gd name="connsiteX2" fmla="*/ 446142 w 8163167"/>
                <a:gd name="connsiteY2" fmla="*/ 2704428 h 2815827"/>
                <a:gd name="connsiteX3" fmla="*/ 702386 w 8163167"/>
                <a:gd name="connsiteY3" fmla="*/ 2682149 h 2815827"/>
                <a:gd name="connsiteX4" fmla="*/ 824937 w 8163167"/>
                <a:gd name="connsiteY4" fmla="*/ 2593029 h 2815827"/>
                <a:gd name="connsiteX5" fmla="*/ 1003193 w 8163167"/>
                <a:gd name="connsiteY5" fmla="*/ 2559610 h 2815827"/>
                <a:gd name="connsiteX6" fmla="*/ 1649373 w 8163167"/>
                <a:gd name="connsiteY6" fmla="*/ 2292252 h 2815827"/>
                <a:gd name="connsiteX7" fmla="*/ 2072732 w 8163167"/>
                <a:gd name="connsiteY7" fmla="*/ 2002615 h 2815827"/>
                <a:gd name="connsiteX8" fmla="*/ 2406963 w 8163167"/>
                <a:gd name="connsiteY8" fmla="*/ 1701837 h 2815827"/>
                <a:gd name="connsiteX9" fmla="*/ 2685489 w 8163167"/>
                <a:gd name="connsiteY9" fmla="*/ 1490179 h 2815827"/>
                <a:gd name="connsiteX10" fmla="*/ 2908310 w 8163167"/>
                <a:gd name="connsiteY10" fmla="*/ 1401060 h 2815827"/>
                <a:gd name="connsiteX11" fmla="*/ 3119989 w 8163167"/>
                <a:gd name="connsiteY11" fmla="*/ 1278521 h 2815827"/>
                <a:gd name="connsiteX12" fmla="*/ 3275963 w 8163167"/>
                <a:gd name="connsiteY12" fmla="*/ 1211682 h 2815827"/>
                <a:gd name="connsiteX13" fmla="*/ 3476502 w 8163167"/>
                <a:gd name="connsiteY13" fmla="*/ 1189402 h 2815827"/>
                <a:gd name="connsiteX14" fmla="*/ 3955566 w 8163167"/>
                <a:gd name="connsiteY14" fmla="*/ 1000024 h 2815827"/>
                <a:gd name="connsiteX15" fmla="*/ 4323220 w 8163167"/>
                <a:gd name="connsiteY15" fmla="*/ 1111423 h 2815827"/>
                <a:gd name="connsiteX16" fmla="*/ 4423490 w 8163167"/>
                <a:gd name="connsiteY16" fmla="*/ 1155982 h 2815827"/>
                <a:gd name="connsiteX17" fmla="*/ 4646310 w 8163167"/>
                <a:gd name="connsiteY17" fmla="*/ 1167122 h 2815827"/>
                <a:gd name="connsiteX18" fmla="*/ 4835708 w 8163167"/>
                <a:gd name="connsiteY18" fmla="*/ 1256242 h 2815827"/>
                <a:gd name="connsiteX19" fmla="*/ 5136515 w 8163167"/>
                <a:gd name="connsiteY19" fmla="*/ 1300801 h 2815827"/>
                <a:gd name="connsiteX20" fmla="*/ 5437323 w 8163167"/>
                <a:gd name="connsiteY20" fmla="*/ 1389920 h 2815827"/>
                <a:gd name="connsiteX21" fmla="*/ 5649003 w 8163167"/>
                <a:gd name="connsiteY21" fmla="*/ 1479039 h 2815827"/>
                <a:gd name="connsiteX22" fmla="*/ 6094644 w 8163167"/>
                <a:gd name="connsiteY22" fmla="*/ 1557019 h 2815827"/>
                <a:gd name="connsiteX23" fmla="*/ 6495721 w 8163167"/>
                <a:gd name="connsiteY23" fmla="*/ 1412200 h 2815827"/>
                <a:gd name="connsiteX24" fmla="*/ 6718542 w 8163167"/>
                <a:gd name="connsiteY24" fmla="*/ 1300801 h 2815827"/>
                <a:gd name="connsiteX25" fmla="*/ 6818811 w 8163167"/>
                <a:gd name="connsiteY25" fmla="*/ 1267381 h 2815827"/>
                <a:gd name="connsiteX26" fmla="*/ 6919080 w 8163167"/>
                <a:gd name="connsiteY26" fmla="*/ 1323081 h 2815827"/>
                <a:gd name="connsiteX27" fmla="*/ 7086196 w 8163167"/>
                <a:gd name="connsiteY27" fmla="*/ 1434480 h 2815827"/>
                <a:gd name="connsiteX28" fmla="*/ 7175324 w 8163167"/>
                <a:gd name="connsiteY28" fmla="*/ 1467900 h 2815827"/>
                <a:gd name="connsiteX29" fmla="*/ 7264452 w 8163167"/>
                <a:gd name="connsiteY29" fmla="*/ 1590438 h 2815827"/>
                <a:gd name="connsiteX30" fmla="*/ 7776939 w 8163167"/>
                <a:gd name="connsiteY30" fmla="*/ 1902356 h 2815827"/>
                <a:gd name="connsiteX31" fmla="*/ 8163167 w 8163167"/>
                <a:gd name="connsiteY31" fmla="*/ 2190294 h 2815827"/>
                <a:gd name="connsiteX32" fmla="*/ 8010314 w 8163167"/>
                <a:gd name="connsiteY32" fmla="*/ 18717 h 2815827"/>
                <a:gd name="connsiteX33" fmla="*/ 0 w 8163167"/>
                <a:gd name="connsiteY33" fmla="*/ 0 h 2815827"/>
                <a:gd name="connsiteX0" fmla="*/ 0 w 8181952"/>
                <a:gd name="connsiteY0" fmla="*/ 0 h 2815827"/>
                <a:gd name="connsiteX1" fmla="*/ 1 w 8181952"/>
                <a:gd name="connsiteY1" fmla="*/ 2815827 h 2815827"/>
                <a:gd name="connsiteX2" fmla="*/ 446142 w 8181952"/>
                <a:gd name="connsiteY2" fmla="*/ 2704428 h 2815827"/>
                <a:gd name="connsiteX3" fmla="*/ 702386 w 8181952"/>
                <a:gd name="connsiteY3" fmla="*/ 2682149 h 2815827"/>
                <a:gd name="connsiteX4" fmla="*/ 824937 w 8181952"/>
                <a:gd name="connsiteY4" fmla="*/ 2593029 h 2815827"/>
                <a:gd name="connsiteX5" fmla="*/ 1003193 w 8181952"/>
                <a:gd name="connsiteY5" fmla="*/ 2559610 h 2815827"/>
                <a:gd name="connsiteX6" fmla="*/ 1649373 w 8181952"/>
                <a:gd name="connsiteY6" fmla="*/ 2292252 h 2815827"/>
                <a:gd name="connsiteX7" fmla="*/ 2072732 w 8181952"/>
                <a:gd name="connsiteY7" fmla="*/ 2002615 h 2815827"/>
                <a:gd name="connsiteX8" fmla="*/ 2406963 w 8181952"/>
                <a:gd name="connsiteY8" fmla="*/ 1701837 h 2815827"/>
                <a:gd name="connsiteX9" fmla="*/ 2685489 w 8181952"/>
                <a:gd name="connsiteY9" fmla="*/ 1490179 h 2815827"/>
                <a:gd name="connsiteX10" fmla="*/ 2908310 w 8181952"/>
                <a:gd name="connsiteY10" fmla="*/ 1401060 h 2815827"/>
                <a:gd name="connsiteX11" fmla="*/ 3119989 w 8181952"/>
                <a:gd name="connsiteY11" fmla="*/ 1278521 h 2815827"/>
                <a:gd name="connsiteX12" fmla="*/ 3275963 w 8181952"/>
                <a:gd name="connsiteY12" fmla="*/ 1211682 h 2815827"/>
                <a:gd name="connsiteX13" fmla="*/ 3476502 w 8181952"/>
                <a:gd name="connsiteY13" fmla="*/ 1189402 h 2815827"/>
                <a:gd name="connsiteX14" fmla="*/ 3955566 w 8181952"/>
                <a:gd name="connsiteY14" fmla="*/ 1000024 h 2815827"/>
                <a:gd name="connsiteX15" fmla="*/ 4323220 w 8181952"/>
                <a:gd name="connsiteY15" fmla="*/ 1111423 h 2815827"/>
                <a:gd name="connsiteX16" fmla="*/ 4423490 w 8181952"/>
                <a:gd name="connsiteY16" fmla="*/ 1155982 h 2815827"/>
                <a:gd name="connsiteX17" fmla="*/ 4646310 w 8181952"/>
                <a:gd name="connsiteY17" fmla="*/ 1167122 h 2815827"/>
                <a:gd name="connsiteX18" fmla="*/ 4835708 w 8181952"/>
                <a:gd name="connsiteY18" fmla="*/ 1256242 h 2815827"/>
                <a:gd name="connsiteX19" fmla="*/ 5136515 w 8181952"/>
                <a:gd name="connsiteY19" fmla="*/ 1300801 h 2815827"/>
                <a:gd name="connsiteX20" fmla="*/ 5437323 w 8181952"/>
                <a:gd name="connsiteY20" fmla="*/ 1389920 h 2815827"/>
                <a:gd name="connsiteX21" fmla="*/ 5649003 w 8181952"/>
                <a:gd name="connsiteY21" fmla="*/ 1479039 h 2815827"/>
                <a:gd name="connsiteX22" fmla="*/ 6094644 w 8181952"/>
                <a:gd name="connsiteY22" fmla="*/ 1557019 h 2815827"/>
                <a:gd name="connsiteX23" fmla="*/ 6495721 w 8181952"/>
                <a:gd name="connsiteY23" fmla="*/ 1412200 h 2815827"/>
                <a:gd name="connsiteX24" fmla="*/ 6718542 w 8181952"/>
                <a:gd name="connsiteY24" fmla="*/ 1300801 h 2815827"/>
                <a:gd name="connsiteX25" fmla="*/ 6818811 w 8181952"/>
                <a:gd name="connsiteY25" fmla="*/ 1267381 h 2815827"/>
                <a:gd name="connsiteX26" fmla="*/ 6919080 w 8181952"/>
                <a:gd name="connsiteY26" fmla="*/ 1323081 h 2815827"/>
                <a:gd name="connsiteX27" fmla="*/ 7086196 w 8181952"/>
                <a:gd name="connsiteY27" fmla="*/ 1434480 h 2815827"/>
                <a:gd name="connsiteX28" fmla="*/ 7175324 w 8181952"/>
                <a:gd name="connsiteY28" fmla="*/ 1467900 h 2815827"/>
                <a:gd name="connsiteX29" fmla="*/ 7264452 w 8181952"/>
                <a:gd name="connsiteY29" fmla="*/ 1590438 h 2815827"/>
                <a:gd name="connsiteX30" fmla="*/ 7776939 w 8181952"/>
                <a:gd name="connsiteY30" fmla="*/ 1902356 h 2815827"/>
                <a:gd name="connsiteX31" fmla="*/ 8163167 w 8181952"/>
                <a:gd name="connsiteY31" fmla="*/ 2190294 h 2815827"/>
                <a:gd name="connsiteX32" fmla="*/ 8181952 w 8181952"/>
                <a:gd name="connsiteY32" fmla="*/ 18717 h 2815827"/>
                <a:gd name="connsiteX33" fmla="*/ 0 w 8181952"/>
                <a:gd name="connsiteY33" fmla="*/ 0 h 2815827"/>
                <a:gd name="connsiteX0" fmla="*/ 0 w 8214659"/>
                <a:gd name="connsiteY0" fmla="*/ 0 h 2815827"/>
                <a:gd name="connsiteX1" fmla="*/ 1 w 8214659"/>
                <a:gd name="connsiteY1" fmla="*/ 2815827 h 2815827"/>
                <a:gd name="connsiteX2" fmla="*/ 446142 w 8214659"/>
                <a:gd name="connsiteY2" fmla="*/ 2704428 h 2815827"/>
                <a:gd name="connsiteX3" fmla="*/ 702386 w 8214659"/>
                <a:gd name="connsiteY3" fmla="*/ 2682149 h 2815827"/>
                <a:gd name="connsiteX4" fmla="*/ 824937 w 8214659"/>
                <a:gd name="connsiteY4" fmla="*/ 2593029 h 2815827"/>
                <a:gd name="connsiteX5" fmla="*/ 1003193 w 8214659"/>
                <a:gd name="connsiteY5" fmla="*/ 2559610 h 2815827"/>
                <a:gd name="connsiteX6" fmla="*/ 1649373 w 8214659"/>
                <a:gd name="connsiteY6" fmla="*/ 2292252 h 2815827"/>
                <a:gd name="connsiteX7" fmla="*/ 2072732 w 8214659"/>
                <a:gd name="connsiteY7" fmla="*/ 2002615 h 2815827"/>
                <a:gd name="connsiteX8" fmla="*/ 2406963 w 8214659"/>
                <a:gd name="connsiteY8" fmla="*/ 1701837 h 2815827"/>
                <a:gd name="connsiteX9" fmla="*/ 2685489 w 8214659"/>
                <a:gd name="connsiteY9" fmla="*/ 1490179 h 2815827"/>
                <a:gd name="connsiteX10" fmla="*/ 2908310 w 8214659"/>
                <a:gd name="connsiteY10" fmla="*/ 1401060 h 2815827"/>
                <a:gd name="connsiteX11" fmla="*/ 3119989 w 8214659"/>
                <a:gd name="connsiteY11" fmla="*/ 1278521 h 2815827"/>
                <a:gd name="connsiteX12" fmla="*/ 3275963 w 8214659"/>
                <a:gd name="connsiteY12" fmla="*/ 1211682 h 2815827"/>
                <a:gd name="connsiteX13" fmla="*/ 3476502 w 8214659"/>
                <a:gd name="connsiteY13" fmla="*/ 1189402 h 2815827"/>
                <a:gd name="connsiteX14" fmla="*/ 3955566 w 8214659"/>
                <a:gd name="connsiteY14" fmla="*/ 1000024 h 2815827"/>
                <a:gd name="connsiteX15" fmla="*/ 4323220 w 8214659"/>
                <a:gd name="connsiteY15" fmla="*/ 1111423 h 2815827"/>
                <a:gd name="connsiteX16" fmla="*/ 4423490 w 8214659"/>
                <a:gd name="connsiteY16" fmla="*/ 1155982 h 2815827"/>
                <a:gd name="connsiteX17" fmla="*/ 4646310 w 8214659"/>
                <a:gd name="connsiteY17" fmla="*/ 1167122 h 2815827"/>
                <a:gd name="connsiteX18" fmla="*/ 4835708 w 8214659"/>
                <a:gd name="connsiteY18" fmla="*/ 1256242 h 2815827"/>
                <a:gd name="connsiteX19" fmla="*/ 5136515 w 8214659"/>
                <a:gd name="connsiteY19" fmla="*/ 1300801 h 2815827"/>
                <a:gd name="connsiteX20" fmla="*/ 5437323 w 8214659"/>
                <a:gd name="connsiteY20" fmla="*/ 1389920 h 2815827"/>
                <a:gd name="connsiteX21" fmla="*/ 5649003 w 8214659"/>
                <a:gd name="connsiteY21" fmla="*/ 1479039 h 2815827"/>
                <a:gd name="connsiteX22" fmla="*/ 6094644 w 8214659"/>
                <a:gd name="connsiteY22" fmla="*/ 1557019 h 2815827"/>
                <a:gd name="connsiteX23" fmla="*/ 6495721 w 8214659"/>
                <a:gd name="connsiteY23" fmla="*/ 1412200 h 2815827"/>
                <a:gd name="connsiteX24" fmla="*/ 6718542 w 8214659"/>
                <a:gd name="connsiteY24" fmla="*/ 1300801 h 2815827"/>
                <a:gd name="connsiteX25" fmla="*/ 6818811 w 8214659"/>
                <a:gd name="connsiteY25" fmla="*/ 1267381 h 2815827"/>
                <a:gd name="connsiteX26" fmla="*/ 6919080 w 8214659"/>
                <a:gd name="connsiteY26" fmla="*/ 1323081 h 2815827"/>
                <a:gd name="connsiteX27" fmla="*/ 7086196 w 8214659"/>
                <a:gd name="connsiteY27" fmla="*/ 1434480 h 2815827"/>
                <a:gd name="connsiteX28" fmla="*/ 7175324 w 8214659"/>
                <a:gd name="connsiteY28" fmla="*/ 1467900 h 2815827"/>
                <a:gd name="connsiteX29" fmla="*/ 7264452 w 8214659"/>
                <a:gd name="connsiteY29" fmla="*/ 1590438 h 2815827"/>
                <a:gd name="connsiteX30" fmla="*/ 7776939 w 8214659"/>
                <a:gd name="connsiteY30" fmla="*/ 1902356 h 2815827"/>
                <a:gd name="connsiteX31" fmla="*/ 8214659 w 8214659"/>
                <a:gd name="connsiteY31" fmla="*/ 2190294 h 2815827"/>
                <a:gd name="connsiteX32" fmla="*/ 8181952 w 8214659"/>
                <a:gd name="connsiteY32" fmla="*/ 18717 h 2815827"/>
                <a:gd name="connsiteX33" fmla="*/ 0 w 8214659"/>
                <a:gd name="connsiteY33" fmla="*/ 0 h 2815827"/>
                <a:gd name="connsiteX0" fmla="*/ 0 w 8250608"/>
                <a:gd name="connsiteY0" fmla="*/ 0 h 2815827"/>
                <a:gd name="connsiteX1" fmla="*/ 1 w 8250608"/>
                <a:gd name="connsiteY1" fmla="*/ 2815827 h 2815827"/>
                <a:gd name="connsiteX2" fmla="*/ 446142 w 8250608"/>
                <a:gd name="connsiteY2" fmla="*/ 2704428 h 2815827"/>
                <a:gd name="connsiteX3" fmla="*/ 702386 w 8250608"/>
                <a:gd name="connsiteY3" fmla="*/ 2682149 h 2815827"/>
                <a:gd name="connsiteX4" fmla="*/ 824937 w 8250608"/>
                <a:gd name="connsiteY4" fmla="*/ 2593029 h 2815827"/>
                <a:gd name="connsiteX5" fmla="*/ 1003193 w 8250608"/>
                <a:gd name="connsiteY5" fmla="*/ 2559610 h 2815827"/>
                <a:gd name="connsiteX6" fmla="*/ 1649373 w 8250608"/>
                <a:gd name="connsiteY6" fmla="*/ 2292252 h 2815827"/>
                <a:gd name="connsiteX7" fmla="*/ 2072732 w 8250608"/>
                <a:gd name="connsiteY7" fmla="*/ 2002615 h 2815827"/>
                <a:gd name="connsiteX8" fmla="*/ 2406963 w 8250608"/>
                <a:gd name="connsiteY8" fmla="*/ 1701837 h 2815827"/>
                <a:gd name="connsiteX9" fmla="*/ 2685489 w 8250608"/>
                <a:gd name="connsiteY9" fmla="*/ 1490179 h 2815827"/>
                <a:gd name="connsiteX10" fmla="*/ 2908310 w 8250608"/>
                <a:gd name="connsiteY10" fmla="*/ 1401060 h 2815827"/>
                <a:gd name="connsiteX11" fmla="*/ 3119989 w 8250608"/>
                <a:gd name="connsiteY11" fmla="*/ 1278521 h 2815827"/>
                <a:gd name="connsiteX12" fmla="*/ 3275963 w 8250608"/>
                <a:gd name="connsiteY12" fmla="*/ 1211682 h 2815827"/>
                <a:gd name="connsiteX13" fmla="*/ 3476502 w 8250608"/>
                <a:gd name="connsiteY13" fmla="*/ 1189402 h 2815827"/>
                <a:gd name="connsiteX14" fmla="*/ 3955566 w 8250608"/>
                <a:gd name="connsiteY14" fmla="*/ 1000024 h 2815827"/>
                <a:gd name="connsiteX15" fmla="*/ 4323220 w 8250608"/>
                <a:gd name="connsiteY15" fmla="*/ 1111423 h 2815827"/>
                <a:gd name="connsiteX16" fmla="*/ 4423490 w 8250608"/>
                <a:gd name="connsiteY16" fmla="*/ 1155982 h 2815827"/>
                <a:gd name="connsiteX17" fmla="*/ 4646310 w 8250608"/>
                <a:gd name="connsiteY17" fmla="*/ 1167122 h 2815827"/>
                <a:gd name="connsiteX18" fmla="*/ 4835708 w 8250608"/>
                <a:gd name="connsiteY18" fmla="*/ 1256242 h 2815827"/>
                <a:gd name="connsiteX19" fmla="*/ 5136515 w 8250608"/>
                <a:gd name="connsiteY19" fmla="*/ 1300801 h 2815827"/>
                <a:gd name="connsiteX20" fmla="*/ 5437323 w 8250608"/>
                <a:gd name="connsiteY20" fmla="*/ 1389920 h 2815827"/>
                <a:gd name="connsiteX21" fmla="*/ 5649003 w 8250608"/>
                <a:gd name="connsiteY21" fmla="*/ 1479039 h 2815827"/>
                <a:gd name="connsiteX22" fmla="*/ 6094644 w 8250608"/>
                <a:gd name="connsiteY22" fmla="*/ 1557019 h 2815827"/>
                <a:gd name="connsiteX23" fmla="*/ 6495721 w 8250608"/>
                <a:gd name="connsiteY23" fmla="*/ 1412200 h 2815827"/>
                <a:gd name="connsiteX24" fmla="*/ 6718542 w 8250608"/>
                <a:gd name="connsiteY24" fmla="*/ 1300801 h 2815827"/>
                <a:gd name="connsiteX25" fmla="*/ 6818811 w 8250608"/>
                <a:gd name="connsiteY25" fmla="*/ 1267381 h 2815827"/>
                <a:gd name="connsiteX26" fmla="*/ 6919080 w 8250608"/>
                <a:gd name="connsiteY26" fmla="*/ 1323081 h 2815827"/>
                <a:gd name="connsiteX27" fmla="*/ 7086196 w 8250608"/>
                <a:gd name="connsiteY27" fmla="*/ 1434480 h 2815827"/>
                <a:gd name="connsiteX28" fmla="*/ 7175324 w 8250608"/>
                <a:gd name="connsiteY28" fmla="*/ 1467900 h 2815827"/>
                <a:gd name="connsiteX29" fmla="*/ 7264452 w 8250608"/>
                <a:gd name="connsiteY29" fmla="*/ 1590438 h 2815827"/>
                <a:gd name="connsiteX30" fmla="*/ 7776939 w 8250608"/>
                <a:gd name="connsiteY30" fmla="*/ 1902356 h 2815827"/>
                <a:gd name="connsiteX31" fmla="*/ 8214659 w 8250608"/>
                <a:gd name="connsiteY31" fmla="*/ 2190294 h 2815827"/>
                <a:gd name="connsiteX32" fmla="*/ 8250608 w 8250608"/>
                <a:gd name="connsiteY32" fmla="*/ 18717 h 2815827"/>
                <a:gd name="connsiteX33" fmla="*/ 0 w 8250608"/>
                <a:gd name="connsiteY33" fmla="*/ 0 h 2815827"/>
                <a:gd name="connsiteX0" fmla="*/ 0 w 8214659"/>
                <a:gd name="connsiteY0" fmla="*/ 0 h 2815827"/>
                <a:gd name="connsiteX1" fmla="*/ 1 w 8214659"/>
                <a:gd name="connsiteY1" fmla="*/ 2815827 h 2815827"/>
                <a:gd name="connsiteX2" fmla="*/ 446142 w 8214659"/>
                <a:gd name="connsiteY2" fmla="*/ 2704428 h 2815827"/>
                <a:gd name="connsiteX3" fmla="*/ 702386 w 8214659"/>
                <a:gd name="connsiteY3" fmla="*/ 2682149 h 2815827"/>
                <a:gd name="connsiteX4" fmla="*/ 824937 w 8214659"/>
                <a:gd name="connsiteY4" fmla="*/ 2593029 h 2815827"/>
                <a:gd name="connsiteX5" fmla="*/ 1003193 w 8214659"/>
                <a:gd name="connsiteY5" fmla="*/ 2559610 h 2815827"/>
                <a:gd name="connsiteX6" fmla="*/ 1649373 w 8214659"/>
                <a:gd name="connsiteY6" fmla="*/ 2292252 h 2815827"/>
                <a:gd name="connsiteX7" fmla="*/ 2072732 w 8214659"/>
                <a:gd name="connsiteY7" fmla="*/ 2002615 h 2815827"/>
                <a:gd name="connsiteX8" fmla="*/ 2406963 w 8214659"/>
                <a:gd name="connsiteY8" fmla="*/ 1701837 h 2815827"/>
                <a:gd name="connsiteX9" fmla="*/ 2685489 w 8214659"/>
                <a:gd name="connsiteY9" fmla="*/ 1490179 h 2815827"/>
                <a:gd name="connsiteX10" fmla="*/ 2908310 w 8214659"/>
                <a:gd name="connsiteY10" fmla="*/ 1401060 h 2815827"/>
                <a:gd name="connsiteX11" fmla="*/ 3119989 w 8214659"/>
                <a:gd name="connsiteY11" fmla="*/ 1278521 h 2815827"/>
                <a:gd name="connsiteX12" fmla="*/ 3275963 w 8214659"/>
                <a:gd name="connsiteY12" fmla="*/ 1211682 h 2815827"/>
                <a:gd name="connsiteX13" fmla="*/ 3476502 w 8214659"/>
                <a:gd name="connsiteY13" fmla="*/ 1189402 h 2815827"/>
                <a:gd name="connsiteX14" fmla="*/ 3955566 w 8214659"/>
                <a:gd name="connsiteY14" fmla="*/ 1000024 h 2815827"/>
                <a:gd name="connsiteX15" fmla="*/ 4323220 w 8214659"/>
                <a:gd name="connsiteY15" fmla="*/ 1111423 h 2815827"/>
                <a:gd name="connsiteX16" fmla="*/ 4423490 w 8214659"/>
                <a:gd name="connsiteY16" fmla="*/ 1155982 h 2815827"/>
                <a:gd name="connsiteX17" fmla="*/ 4646310 w 8214659"/>
                <a:gd name="connsiteY17" fmla="*/ 1167122 h 2815827"/>
                <a:gd name="connsiteX18" fmla="*/ 4835708 w 8214659"/>
                <a:gd name="connsiteY18" fmla="*/ 1256242 h 2815827"/>
                <a:gd name="connsiteX19" fmla="*/ 5136515 w 8214659"/>
                <a:gd name="connsiteY19" fmla="*/ 1300801 h 2815827"/>
                <a:gd name="connsiteX20" fmla="*/ 5437323 w 8214659"/>
                <a:gd name="connsiteY20" fmla="*/ 1389920 h 2815827"/>
                <a:gd name="connsiteX21" fmla="*/ 5649003 w 8214659"/>
                <a:gd name="connsiteY21" fmla="*/ 1479039 h 2815827"/>
                <a:gd name="connsiteX22" fmla="*/ 6094644 w 8214659"/>
                <a:gd name="connsiteY22" fmla="*/ 1557019 h 2815827"/>
                <a:gd name="connsiteX23" fmla="*/ 6495721 w 8214659"/>
                <a:gd name="connsiteY23" fmla="*/ 1412200 h 2815827"/>
                <a:gd name="connsiteX24" fmla="*/ 6718542 w 8214659"/>
                <a:gd name="connsiteY24" fmla="*/ 1300801 h 2815827"/>
                <a:gd name="connsiteX25" fmla="*/ 6818811 w 8214659"/>
                <a:gd name="connsiteY25" fmla="*/ 1267381 h 2815827"/>
                <a:gd name="connsiteX26" fmla="*/ 6919080 w 8214659"/>
                <a:gd name="connsiteY26" fmla="*/ 1323081 h 2815827"/>
                <a:gd name="connsiteX27" fmla="*/ 7086196 w 8214659"/>
                <a:gd name="connsiteY27" fmla="*/ 1434480 h 2815827"/>
                <a:gd name="connsiteX28" fmla="*/ 7175324 w 8214659"/>
                <a:gd name="connsiteY28" fmla="*/ 1467900 h 2815827"/>
                <a:gd name="connsiteX29" fmla="*/ 7264452 w 8214659"/>
                <a:gd name="connsiteY29" fmla="*/ 1590438 h 2815827"/>
                <a:gd name="connsiteX30" fmla="*/ 7776939 w 8214659"/>
                <a:gd name="connsiteY30" fmla="*/ 1902356 h 2815827"/>
                <a:gd name="connsiteX31" fmla="*/ 8214659 w 8214659"/>
                <a:gd name="connsiteY31" fmla="*/ 2190294 h 2815827"/>
                <a:gd name="connsiteX32" fmla="*/ 7924496 w 8214659"/>
                <a:gd name="connsiteY32" fmla="*/ 35878 h 2815827"/>
                <a:gd name="connsiteX33" fmla="*/ 0 w 8214659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214659 w 8216281"/>
                <a:gd name="connsiteY31" fmla="*/ 219029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7562435 w 8216281"/>
                <a:gd name="connsiteY31" fmla="*/ 2739449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420625"/>
                <a:gd name="connsiteY0" fmla="*/ 0 h 2815827"/>
                <a:gd name="connsiteX1" fmla="*/ 1 w 8420625"/>
                <a:gd name="connsiteY1" fmla="*/ 2815827 h 2815827"/>
                <a:gd name="connsiteX2" fmla="*/ 446142 w 8420625"/>
                <a:gd name="connsiteY2" fmla="*/ 2704428 h 2815827"/>
                <a:gd name="connsiteX3" fmla="*/ 702386 w 8420625"/>
                <a:gd name="connsiteY3" fmla="*/ 2682149 h 2815827"/>
                <a:gd name="connsiteX4" fmla="*/ 824937 w 8420625"/>
                <a:gd name="connsiteY4" fmla="*/ 2593029 h 2815827"/>
                <a:gd name="connsiteX5" fmla="*/ 1003193 w 8420625"/>
                <a:gd name="connsiteY5" fmla="*/ 2559610 h 2815827"/>
                <a:gd name="connsiteX6" fmla="*/ 1649373 w 8420625"/>
                <a:gd name="connsiteY6" fmla="*/ 2292252 h 2815827"/>
                <a:gd name="connsiteX7" fmla="*/ 2072732 w 8420625"/>
                <a:gd name="connsiteY7" fmla="*/ 2002615 h 2815827"/>
                <a:gd name="connsiteX8" fmla="*/ 2406963 w 8420625"/>
                <a:gd name="connsiteY8" fmla="*/ 1701837 h 2815827"/>
                <a:gd name="connsiteX9" fmla="*/ 2685489 w 8420625"/>
                <a:gd name="connsiteY9" fmla="*/ 1490179 h 2815827"/>
                <a:gd name="connsiteX10" fmla="*/ 2908310 w 8420625"/>
                <a:gd name="connsiteY10" fmla="*/ 1401060 h 2815827"/>
                <a:gd name="connsiteX11" fmla="*/ 3119989 w 8420625"/>
                <a:gd name="connsiteY11" fmla="*/ 1278521 h 2815827"/>
                <a:gd name="connsiteX12" fmla="*/ 3275963 w 8420625"/>
                <a:gd name="connsiteY12" fmla="*/ 1211682 h 2815827"/>
                <a:gd name="connsiteX13" fmla="*/ 3476502 w 8420625"/>
                <a:gd name="connsiteY13" fmla="*/ 1189402 h 2815827"/>
                <a:gd name="connsiteX14" fmla="*/ 3955566 w 8420625"/>
                <a:gd name="connsiteY14" fmla="*/ 1000024 h 2815827"/>
                <a:gd name="connsiteX15" fmla="*/ 4323220 w 8420625"/>
                <a:gd name="connsiteY15" fmla="*/ 1111423 h 2815827"/>
                <a:gd name="connsiteX16" fmla="*/ 4423490 w 8420625"/>
                <a:gd name="connsiteY16" fmla="*/ 1155982 h 2815827"/>
                <a:gd name="connsiteX17" fmla="*/ 4646310 w 8420625"/>
                <a:gd name="connsiteY17" fmla="*/ 1167122 h 2815827"/>
                <a:gd name="connsiteX18" fmla="*/ 4835708 w 8420625"/>
                <a:gd name="connsiteY18" fmla="*/ 1256242 h 2815827"/>
                <a:gd name="connsiteX19" fmla="*/ 5136515 w 8420625"/>
                <a:gd name="connsiteY19" fmla="*/ 1300801 h 2815827"/>
                <a:gd name="connsiteX20" fmla="*/ 5437323 w 8420625"/>
                <a:gd name="connsiteY20" fmla="*/ 1389920 h 2815827"/>
                <a:gd name="connsiteX21" fmla="*/ 5649003 w 8420625"/>
                <a:gd name="connsiteY21" fmla="*/ 1479039 h 2815827"/>
                <a:gd name="connsiteX22" fmla="*/ 6094644 w 8420625"/>
                <a:gd name="connsiteY22" fmla="*/ 1557019 h 2815827"/>
                <a:gd name="connsiteX23" fmla="*/ 6495721 w 8420625"/>
                <a:gd name="connsiteY23" fmla="*/ 1412200 h 2815827"/>
                <a:gd name="connsiteX24" fmla="*/ 6718542 w 8420625"/>
                <a:gd name="connsiteY24" fmla="*/ 1300801 h 2815827"/>
                <a:gd name="connsiteX25" fmla="*/ 6818811 w 8420625"/>
                <a:gd name="connsiteY25" fmla="*/ 1267381 h 2815827"/>
                <a:gd name="connsiteX26" fmla="*/ 6919080 w 8420625"/>
                <a:gd name="connsiteY26" fmla="*/ 1323081 h 2815827"/>
                <a:gd name="connsiteX27" fmla="*/ 7086196 w 8420625"/>
                <a:gd name="connsiteY27" fmla="*/ 1434480 h 2815827"/>
                <a:gd name="connsiteX28" fmla="*/ 7175324 w 8420625"/>
                <a:gd name="connsiteY28" fmla="*/ 1467900 h 2815827"/>
                <a:gd name="connsiteX29" fmla="*/ 7264452 w 8420625"/>
                <a:gd name="connsiteY29" fmla="*/ 1590438 h 2815827"/>
                <a:gd name="connsiteX30" fmla="*/ 7776939 w 8420625"/>
                <a:gd name="connsiteY30" fmla="*/ 1902356 h 2815827"/>
                <a:gd name="connsiteX31" fmla="*/ 8420624 w 8420625"/>
                <a:gd name="connsiteY31" fmla="*/ 2310422 h 2815827"/>
                <a:gd name="connsiteX32" fmla="*/ 8216281 w 8420625"/>
                <a:gd name="connsiteY32" fmla="*/ 35878 h 2815827"/>
                <a:gd name="connsiteX33" fmla="*/ 0 w 8420625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094512 w 8216281"/>
                <a:gd name="connsiteY31" fmla="*/ 234474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094512 w 8216281"/>
                <a:gd name="connsiteY31" fmla="*/ 234474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094512 w 8216281"/>
                <a:gd name="connsiteY31" fmla="*/ 234474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094512 w 8216281"/>
                <a:gd name="connsiteY31" fmla="*/ 234474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351969"/>
                <a:gd name="connsiteY0" fmla="*/ 0 h 2815827"/>
                <a:gd name="connsiteX1" fmla="*/ 1 w 8351969"/>
                <a:gd name="connsiteY1" fmla="*/ 2815827 h 2815827"/>
                <a:gd name="connsiteX2" fmla="*/ 446142 w 8351969"/>
                <a:gd name="connsiteY2" fmla="*/ 2704428 h 2815827"/>
                <a:gd name="connsiteX3" fmla="*/ 702386 w 8351969"/>
                <a:gd name="connsiteY3" fmla="*/ 2682149 h 2815827"/>
                <a:gd name="connsiteX4" fmla="*/ 824937 w 8351969"/>
                <a:gd name="connsiteY4" fmla="*/ 2593029 h 2815827"/>
                <a:gd name="connsiteX5" fmla="*/ 1003193 w 8351969"/>
                <a:gd name="connsiteY5" fmla="*/ 2559610 h 2815827"/>
                <a:gd name="connsiteX6" fmla="*/ 1649373 w 8351969"/>
                <a:gd name="connsiteY6" fmla="*/ 2292252 h 2815827"/>
                <a:gd name="connsiteX7" fmla="*/ 2072732 w 8351969"/>
                <a:gd name="connsiteY7" fmla="*/ 2002615 h 2815827"/>
                <a:gd name="connsiteX8" fmla="*/ 2406963 w 8351969"/>
                <a:gd name="connsiteY8" fmla="*/ 1701837 h 2815827"/>
                <a:gd name="connsiteX9" fmla="*/ 2685489 w 8351969"/>
                <a:gd name="connsiteY9" fmla="*/ 1490179 h 2815827"/>
                <a:gd name="connsiteX10" fmla="*/ 2908310 w 8351969"/>
                <a:gd name="connsiteY10" fmla="*/ 1401060 h 2815827"/>
                <a:gd name="connsiteX11" fmla="*/ 3119989 w 8351969"/>
                <a:gd name="connsiteY11" fmla="*/ 1278521 h 2815827"/>
                <a:gd name="connsiteX12" fmla="*/ 3275963 w 8351969"/>
                <a:gd name="connsiteY12" fmla="*/ 1211682 h 2815827"/>
                <a:gd name="connsiteX13" fmla="*/ 3476502 w 8351969"/>
                <a:gd name="connsiteY13" fmla="*/ 1189402 h 2815827"/>
                <a:gd name="connsiteX14" fmla="*/ 3955566 w 8351969"/>
                <a:gd name="connsiteY14" fmla="*/ 1000024 h 2815827"/>
                <a:gd name="connsiteX15" fmla="*/ 4323220 w 8351969"/>
                <a:gd name="connsiteY15" fmla="*/ 1111423 h 2815827"/>
                <a:gd name="connsiteX16" fmla="*/ 4423490 w 8351969"/>
                <a:gd name="connsiteY16" fmla="*/ 1155982 h 2815827"/>
                <a:gd name="connsiteX17" fmla="*/ 4646310 w 8351969"/>
                <a:gd name="connsiteY17" fmla="*/ 1167122 h 2815827"/>
                <a:gd name="connsiteX18" fmla="*/ 4835708 w 8351969"/>
                <a:gd name="connsiteY18" fmla="*/ 1256242 h 2815827"/>
                <a:gd name="connsiteX19" fmla="*/ 5136515 w 8351969"/>
                <a:gd name="connsiteY19" fmla="*/ 1300801 h 2815827"/>
                <a:gd name="connsiteX20" fmla="*/ 5437323 w 8351969"/>
                <a:gd name="connsiteY20" fmla="*/ 1389920 h 2815827"/>
                <a:gd name="connsiteX21" fmla="*/ 5649003 w 8351969"/>
                <a:gd name="connsiteY21" fmla="*/ 1479039 h 2815827"/>
                <a:gd name="connsiteX22" fmla="*/ 6094644 w 8351969"/>
                <a:gd name="connsiteY22" fmla="*/ 1557019 h 2815827"/>
                <a:gd name="connsiteX23" fmla="*/ 6495721 w 8351969"/>
                <a:gd name="connsiteY23" fmla="*/ 1412200 h 2815827"/>
                <a:gd name="connsiteX24" fmla="*/ 6718542 w 8351969"/>
                <a:gd name="connsiteY24" fmla="*/ 1300801 h 2815827"/>
                <a:gd name="connsiteX25" fmla="*/ 6818811 w 8351969"/>
                <a:gd name="connsiteY25" fmla="*/ 1267381 h 2815827"/>
                <a:gd name="connsiteX26" fmla="*/ 6919080 w 8351969"/>
                <a:gd name="connsiteY26" fmla="*/ 1323081 h 2815827"/>
                <a:gd name="connsiteX27" fmla="*/ 7086196 w 8351969"/>
                <a:gd name="connsiteY27" fmla="*/ 1434480 h 2815827"/>
                <a:gd name="connsiteX28" fmla="*/ 7175324 w 8351969"/>
                <a:gd name="connsiteY28" fmla="*/ 1467900 h 2815827"/>
                <a:gd name="connsiteX29" fmla="*/ 7264452 w 8351969"/>
                <a:gd name="connsiteY29" fmla="*/ 1590438 h 2815827"/>
                <a:gd name="connsiteX30" fmla="*/ 7776939 w 8351969"/>
                <a:gd name="connsiteY30" fmla="*/ 1902356 h 2815827"/>
                <a:gd name="connsiteX31" fmla="*/ 8351969 w 8351969"/>
                <a:gd name="connsiteY31" fmla="*/ 1555334 h 2815827"/>
                <a:gd name="connsiteX32" fmla="*/ 8216281 w 8351969"/>
                <a:gd name="connsiteY32" fmla="*/ 35878 h 2815827"/>
                <a:gd name="connsiteX33" fmla="*/ 0 w 8351969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7974366 w 8216281"/>
                <a:gd name="connsiteY31" fmla="*/ 2327583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7734073 w 8216281"/>
                <a:gd name="connsiteY31" fmla="*/ 1469528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197495 w 8216281"/>
                <a:gd name="connsiteY31" fmla="*/ 219029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197495 w 8216281"/>
                <a:gd name="connsiteY31" fmla="*/ 2121650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216281" h="2815827">
                  <a:moveTo>
                    <a:pt x="0" y="0"/>
                  </a:moveTo>
                  <a:cubicBezTo>
                    <a:pt x="0" y="906045"/>
                    <a:pt x="1" y="1909782"/>
                    <a:pt x="1" y="2815827"/>
                  </a:cubicBezTo>
                  <a:lnTo>
                    <a:pt x="446142" y="2704428"/>
                  </a:lnTo>
                  <a:lnTo>
                    <a:pt x="702386" y="2682149"/>
                  </a:lnTo>
                  <a:lnTo>
                    <a:pt x="824937" y="2593029"/>
                  </a:lnTo>
                  <a:lnTo>
                    <a:pt x="1003193" y="2559610"/>
                  </a:lnTo>
                  <a:lnTo>
                    <a:pt x="1649373" y="2292252"/>
                  </a:lnTo>
                  <a:lnTo>
                    <a:pt x="2072732" y="2002615"/>
                  </a:lnTo>
                  <a:lnTo>
                    <a:pt x="2406963" y="1701837"/>
                  </a:lnTo>
                  <a:lnTo>
                    <a:pt x="2685489" y="1490179"/>
                  </a:lnTo>
                  <a:lnTo>
                    <a:pt x="2908310" y="1401060"/>
                  </a:lnTo>
                  <a:lnTo>
                    <a:pt x="3119989" y="1278521"/>
                  </a:lnTo>
                  <a:lnTo>
                    <a:pt x="3275963" y="1211682"/>
                  </a:lnTo>
                  <a:lnTo>
                    <a:pt x="3476502" y="1189402"/>
                  </a:lnTo>
                  <a:lnTo>
                    <a:pt x="3955566" y="1000024"/>
                  </a:lnTo>
                  <a:lnTo>
                    <a:pt x="4323220" y="1111423"/>
                  </a:lnTo>
                  <a:lnTo>
                    <a:pt x="4423490" y="1155982"/>
                  </a:lnTo>
                  <a:lnTo>
                    <a:pt x="4646310" y="1167122"/>
                  </a:lnTo>
                  <a:lnTo>
                    <a:pt x="4835708" y="1256242"/>
                  </a:lnTo>
                  <a:lnTo>
                    <a:pt x="5136515" y="1300801"/>
                  </a:lnTo>
                  <a:lnTo>
                    <a:pt x="5437323" y="1389920"/>
                  </a:lnTo>
                  <a:lnTo>
                    <a:pt x="5649003" y="1479039"/>
                  </a:lnTo>
                  <a:lnTo>
                    <a:pt x="6094644" y="1557019"/>
                  </a:lnTo>
                  <a:lnTo>
                    <a:pt x="6495721" y="1412200"/>
                  </a:lnTo>
                  <a:lnTo>
                    <a:pt x="6718542" y="1300801"/>
                  </a:lnTo>
                  <a:lnTo>
                    <a:pt x="6818811" y="1267381"/>
                  </a:lnTo>
                  <a:lnTo>
                    <a:pt x="6919080" y="1323081"/>
                  </a:lnTo>
                  <a:lnTo>
                    <a:pt x="7086196" y="1434480"/>
                  </a:lnTo>
                  <a:lnTo>
                    <a:pt x="7175324" y="1467900"/>
                  </a:lnTo>
                  <a:lnTo>
                    <a:pt x="7264452" y="1590438"/>
                  </a:lnTo>
                  <a:lnTo>
                    <a:pt x="7776939" y="1902356"/>
                  </a:lnTo>
                  <a:lnTo>
                    <a:pt x="8197495" y="2121650"/>
                  </a:lnTo>
                  <a:lnTo>
                    <a:pt x="8216281" y="35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"/>
                <a:cs typeface="Time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587397" y="3065584"/>
              <a:ext cx="12699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Times"/>
                  <a:cs typeface="Times"/>
                </a:rPr>
                <a:t>Oo-Usu</a:t>
              </a:r>
              <a:endParaRPr kumimoji="1" lang="en-US" altLang="ja-JP" dirty="0" smtClean="0">
                <a:latin typeface="Times"/>
                <a:cs typeface="Times"/>
              </a:endParaRPr>
            </a:p>
            <a:p>
              <a:r>
                <a:rPr kumimoji="1" lang="en-US" altLang="ja-JP" dirty="0" smtClean="0">
                  <a:latin typeface="Times"/>
                  <a:cs typeface="Times"/>
                </a:rPr>
                <a:t>(</a:t>
              </a:r>
              <a:r>
                <a:rPr kumimoji="1" lang="en-US" altLang="ja-JP" i="1" dirty="0" err="1" smtClean="0">
                  <a:latin typeface="Times"/>
                  <a:cs typeface="Times"/>
                </a:rPr>
                <a:t>φ</a:t>
              </a:r>
              <a:r>
                <a:rPr kumimoji="1" lang="en-US" altLang="ja-JP" dirty="0" smtClean="0">
                  <a:latin typeface="Times"/>
                  <a:cs typeface="Times"/>
                </a:rPr>
                <a:t>=0 </a:t>
              </a:r>
              <a:r>
                <a:rPr kumimoji="1" lang="en-US" altLang="ja-JP" dirty="0" err="1" smtClean="0">
                  <a:latin typeface="Times"/>
                  <a:cs typeface="Times"/>
                </a:rPr>
                <a:t>mrad</a:t>
              </a:r>
              <a:r>
                <a:rPr kumimoji="1" lang="en-US" altLang="ja-JP" dirty="0" smtClean="0">
                  <a:latin typeface="Times"/>
                  <a:cs typeface="Times"/>
                </a:rPr>
                <a:t>)</a:t>
              </a:r>
              <a:endParaRPr kumimoji="1" lang="ja-JP" altLang="en-US" dirty="0">
                <a:latin typeface="Times"/>
                <a:cs typeface="Time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506576" y="3291483"/>
              <a:ext cx="1629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latin typeface="Times"/>
                  <a:cs typeface="Times"/>
                </a:rPr>
                <a:t>Usu-Shinzan</a:t>
              </a:r>
              <a:endParaRPr kumimoji="1" lang="en-US" altLang="ja-JP" dirty="0" smtClean="0">
                <a:latin typeface="Times"/>
                <a:cs typeface="Times"/>
              </a:endParaRPr>
            </a:p>
            <a:p>
              <a:r>
                <a:rPr kumimoji="1" lang="en-US" altLang="ja-JP" dirty="0" smtClean="0">
                  <a:latin typeface="Times"/>
                  <a:cs typeface="Times"/>
                </a:rPr>
                <a:t>(</a:t>
              </a:r>
              <a:r>
                <a:rPr kumimoji="1" lang="en-US" altLang="ja-JP" i="1" dirty="0" err="1" smtClean="0">
                  <a:latin typeface="Times"/>
                  <a:cs typeface="Times"/>
                </a:rPr>
                <a:t>φ</a:t>
              </a:r>
              <a:r>
                <a:rPr kumimoji="1" lang="en-US" altLang="ja-JP" dirty="0" smtClean="0">
                  <a:latin typeface="Times"/>
                  <a:cs typeface="Times"/>
                </a:rPr>
                <a:t>=398 </a:t>
              </a:r>
              <a:r>
                <a:rPr kumimoji="1" lang="en-US" altLang="ja-JP" dirty="0" err="1" smtClean="0">
                  <a:latin typeface="Times"/>
                  <a:cs typeface="Times"/>
                </a:rPr>
                <a:t>mrad</a:t>
              </a:r>
              <a:r>
                <a:rPr kumimoji="1" lang="en-US" altLang="ja-JP" dirty="0" smtClean="0">
                  <a:latin typeface="Times"/>
                  <a:cs typeface="Times"/>
                </a:rPr>
                <a:t>)</a:t>
              </a:r>
              <a:endParaRPr kumimoji="1" lang="ja-JP" altLang="en-US" dirty="0">
                <a:latin typeface="Times"/>
                <a:cs typeface="Times"/>
              </a:endParaRPr>
            </a:p>
          </p:txBody>
        </p:sp>
        <p:grpSp>
          <p:nvGrpSpPr>
            <p:cNvPr id="46" name="図形グループ 45"/>
            <p:cNvGrpSpPr/>
            <p:nvPr/>
          </p:nvGrpSpPr>
          <p:grpSpPr>
            <a:xfrm>
              <a:off x="830834" y="5450200"/>
              <a:ext cx="8329153" cy="666049"/>
              <a:chOff x="-915340" y="4280552"/>
              <a:chExt cx="11710774" cy="936463"/>
            </a:xfrm>
          </p:grpSpPr>
          <p:sp>
            <p:nvSpPr>
              <p:cNvPr id="47" name="テキスト ボックス 46"/>
              <p:cNvSpPr txBox="1"/>
              <p:nvPr/>
            </p:nvSpPr>
            <p:spPr>
              <a:xfrm>
                <a:off x="3750395" y="4378884"/>
                <a:ext cx="403884" cy="822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Times"/>
                    <a:cs typeface="Times"/>
                  </a:rPr>
                  <a:t>0</a:t>
                </a:r>
              </a:p>
              <a:p>
                <a:r>
                  <a:rPr lang="en-US" altLang="ja-JP" sz="1600" dirty="0">
                    <a:latin typeface="Times"/>
                    <a:cs typeface="Times"/>
                  </a:rPr>
                  <a:t>0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4253970" y="4378884"/>
                <a:ext cx="688465" cy="83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Times"/>
                    <a:cs typeface="Times"/>
                  </a:rPr>
                  <a:t>100</a:t>
                </a:r>
              </a:p>
              <a:p>
                <a:r>
                  <a:rPr lang="en-US" altLang="ja-JP" sz="1600" dirty="0" smtClean="0">
                    <a:latin typeface="Times"/>
                    <a:cs typeface="Times"/>
                  </a:rPr>
                  <a:t>174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4962797" y="4378884"/>
                <a:ext cx="688465" cy="83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Times"/>
                    <a:cs typeface="Times"/>
                  </a:rPr>
                  <a:t>200</a:t>
                </a:r>
              </a:p>
              <a:p>
                <a:r>
                  <a:rPr lang="en-US" altLang="ja-JP" sz="1600" dirty="0" smtClean="0">
                    <a:latin typeface="Times"/>
                    <a:cs typeface="Times"/>
                  </a:rPr>
                  <a:t>348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5629431" y="4378884"/>
                <a:ext cx="688465" cy="83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Times"/>
                    <a:cs typeface="Times"/>
                  </a:rPr>
                  <a:t>300</a:t>
                </a:r>
              </a:p>
              <a:p>
                <a:r>
                  <a:rPr lang="en-US" altLang="ja-JP" sz="1600" dirty="0" smtClean="0">
                    <a:latin typeface="Times"/>
                    <a:cs typeface="Times"/>
                  </a:rPr>
                  <a:t>522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346049" y="4378884"/>
                <a:ext cx="688465" cy="83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latin typeface="Times"/>
                    <a:cs typeface="Times"/>
                  </a:rPr>
                  <a:t>40</a:t>
                </a:r>
                <a:r>
                  <a:rPr kumimoji="1" lang="en-US" altLang="ja-JP" sz="1600" dirty="0" smtClean="0">
                    <a:latin typeface="Times"/>
                    <a:cs typeface="Times"/>
                  </a:rPr>
                  <a:t>0</a:t>
                </a:r>
              </a:p>
              <a:p>
                <a:r>
                  <a:rPr kumimoji="1" lang="en-US" altLang="ja-JP" sz="1600" dirty="0" smtClean="0">
                    <a:latin typeface="Times"/>
                    <a:cs typeface="Times"/>
                  </a:rPr>
                  <a:t>696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7045315" y="4378884"/>
                <a:ext cx="688465" cy="83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Times"/>
                    <a:cs typeface="Times"/>
                  </a:rPr>
                  <a:t>5</a:t>
                </a:r>
                <a:r>
                  <a:rPr lang="en-US" altLang="ja-JP" sz="1600" dirty="0" smtClean="0">
                    <a:latin typeface="Times"/>
                    <a:cs typeface="Times"/>
                  </a:rPr>
                  <a:t>0</a:t>
                </a:r>
                <a:r>
                  <a:rPr kumimoji="1" lang="en-US" altLang="ja-JP" sz="1600" dirty="0" smtClean="0">
                    <a:latin typeface="Times"/>
                    <a:cs typeface="Times"/>
                  </a:rPr>
                  <a:t>0</a:t>
                </a:r>
              </a:p>
              <a:p>
                <a:r>
                  <a:rPr kumimoji="1" lang="en-US" altLang="ja-JP" sz="1600" dirty="0" smtClean="0">
                    <a:latin typeface="Times"/>
                    <a:cs typeface="Times"/>
                  </a:rPr>
                  <a:t>871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7705512" y="4378884"/>
                <a:ext cx="838131" cy="83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latin typeface="Times"/>
                    <a:cs typeface="Times"/>
                  </a:rPr>
                  <a:t>60</a:t>
                </a:r>
                <a:r>
                  <a:rPr kumimoji="1" lang="en-US" altLang="ja-JP" sz="1600" dirty="0" smtClean="0">
                    <a:latin typeface="Times"/>
                    <a:cs typeface="Times"/>
                  </a:rPr>
                  <a:t>0</a:t>
                </a:r>
              </a:p>
              <a:p>
                <a:r>
                  <a:rPr kumimoji="1" lang="en-US" altLang="ja-JP" sz="1600" dirty="0" smtClean="0">
                    <a:latin typeface="Times"/>
                    <a:cs typeface="Times"/>
                  </a:rPr>
                  <a:t>1044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2893000" y="4378884"/>
                <a:ext cx="857277" cy="83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latin typeface="Times"/>
                    <a:cs typeface="Times"/>
                  </a:rPr>
                  <a:t>−</a:t>
                </a:r>
                <a:r>
                  <a:rPr kumimoji="1" lang="en-US" altLang="ja-JP" sz="1600" dirty="0" smtClean="0">
                    <a:latin typeface="Times"/>
                    <a:cs typeface="Times"/>
                  </a:rPr>
                  <a:t>100</a:t>
                </a:r>
              </a:p>
              <a:p>
                <a:r>
                  <a:rPr lang="en-US" altLang="ja-JP" sz="1600" dirty="0">
                    <a:latin typeface="Times"/>
                    <a:cs typeface="Times"/>
                  </a:rPr>
                  <a:t>−</a:t>
                </a:r>
                <a:r>
                  <a:rPr lang="en-US" altLang="ja-JP" sz="1600" dirty="0" smtClean="0">
                    <a:latin typeface="Times"/>
                    <a:cs typeface="Times"/>
                  </a:rPr>
                  <a:t>174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2203311" y="4378884"/>
                <a:ext cx="857277" cy="83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Times"/>
                    <a:cs typeface="Times"/>
                  </a:rPr>
                  <a:t>−</a:t>
                </a:r>
                <a:r>
                  <a:rPr kumimoji="1" lang="en-US" altLang="ja-JP" sz="1600" dirty="0" smtClean="0">
                    <a:latin typeface="Times"/>
                    <a:cs typeface="Times"/>
                  </a:rPr>
                  <a:t>200</a:t>
                </a:r>
              </a:p>
              <a:p>
                <a:r>
                  <a:rPr lang="en-US" altLang="ja-JP" sz="1600" dirty="0">
                    <a:latin typeface="Times"/>
                    <a:cs typeface="Times"/>
                  </a:rPr>
                  <a:t>−</a:t>
                </a:r>
                <a:r>
                  <a:rPr lang="en-US" altLang="ja-JP" sz="1600" dirty="0" smtClean="0">
                    <a:latin typeface="Times"/>
                    <a:cs typeface="Times"/>
                  </a:rPr>
                  <a:t>348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1509509" y="4378884"/>
                <a:ext cx="857277" cy="83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Times"/>
                    <a:cs typeface="Times"/>
                  </a:rPr>
                  <a:t>−</a:t>
                </a:r>
                <a:r>
                  <a:rPr kumimoji="1" lang="en-US" altLang="ja-JP" sz="1600" dirty="0" smtClean="0">
                    <a:latin typeface="Times"/>
                    <a:cs typeface="Times"/>
                  </a:rPr>
                  <a:t>300</a:t>
                </a:r>
              </a:p>
              <a:p>
                <a:r>
                  <a:rPr lang="en-US" altLang="ja-JP" sz="1600" dirty="0">
                    <a:latin typeface="Times"/>
                    <a:cs typeface="Times"/>
                  </a:rPr>
                  <a:t>−</a:t>
                </a:r>
                <a:r>
                  <a:rPr lang="en-US" altLang="ja-JP" sz="1600" dirty="0" smtClean="0">
                    <a:latin typeface="Times"/>
                    <a:cs typeface="Times"/>
                  </a:rPr>
                  <a:t>522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713763" y="4378884"/>
                <a:ext cx="857276" cy="83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Times"/>
                    <a:cs typeface="Times"/>
                  </a:rPr>
                  <a:t>−</a:t>
                </a:r>
                <a:r>
                  <a:rPr lang="en-US" altLang="ja-JP" sz="1600" dirty="0" smtClean="0">
                    <a:latin typeface="Times"/>
                    <a:cs typeface="Times"/>
                  </a:rPr>
                  <a:t>40</a:t>
                </a:r>
                <a:r>
                  <a:rPr kumimoji="1" lang="en-US" altLang="ja-JP" sz="1600" dirty="0" smtClean="0">
                    <a:latin typeface="Times"/>
                    <a:cs typeface="Times"/>
                  </a:rPr>
                  <a:t>0</a:t>
                </a:r>
              </a:p>
              <a:p>
                <a:r>
                  <a:rPr lang="en-US" altLang="ja-JP" sz="1600" dirty="0">
                    <a:latin typeface="Times"/>
                    <a:cs typeface="Times"/>
                  </a:rPr>
                  <a:t>−</a:t>
                </a:r>
                <a:r>
                  <a:rPr kumimoji="1" lang="en-US" altLang="ja-JP" sz="1600" dirty="0" smtClean="0">
                    <a:latin typeface="Times"/>
                    <a:cs typeface="Times"/>
                  </a:rPr>
                  <a:t>696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-21990" y="4378884"/>
                <a:ext cx="857276" cy="83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Times"/>
                    <a:cs typeface="Times"/>
                  </a:rPr>
                  <a:t>−</a:t>
                </a:r>
                <a:r>
                  <a:rPr lang="en-US" altLang="ja-JP" sz="1600" dirty="0" smtClean="0">
                    <a:latin typeface="Times"/>
                    <a:cs typeface="Times"/>
                  </a:rPr>
                  <a:t>50</a:t>
                </a:r>
                <a:r>
                  <a:rPr kumimoji="1" lang="en-US" altLang="ja-JP" sz="1600" dirty="0" smtClean="0">
                    <a:latin typeface="Times"/>
                    <a:cs typeface="Times"/>
                  </a:rPr>
                  <a:t>0</a:t>
                </a:r>
              </a:p>
              <a:p>
                <a:r>
                  <a:rPr lang="en-US" altLang="ja-JP" sz="1600" dirty="0">
                    <a:latin typeface="Times"/>
                    <a:cs typeface="Times"/>
                  </a:rPr>
                  <a:t>−</a:t>
                </a:r>
                <a:r>
                  <a:rPr kumimoji="1" lang="en-US" altLang="ja-JP" sz="1600" dirty="0" smtClean="0">
                    <a:latin typeface="Times"/>
                    <a:cs typeface="Times"/>
                  </a:rPr>
                  <a:t>871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-915340" y="4378884"/>
                <a:ext cx="1006944" cy="83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Times"/>
                    <a:cs typeface="Times"/>
                  </a:rPr>
                  <a:t>−</a:t>
                </a:r>
                <a:r>
                  <a:rPr lang="en-US" altLang="ja-JP" sz="1600" dirty="0" smtClean="0">
                    <a:latin typeface="Times"/>
                    <a:cs typeface="Times"/>
                  </a:rPr>
                  <a:t>60</a:t>
                </a:r>
                <a:r>
                  <a:rPr kumimoji="1" lang="en-US" altLang="ja-JP" sz="1600" dirty="0" smtClean="0">
                    <a:latin typeface="Times"/>
                    <a:cs typeface="Times"/>
                  </a:rPr>
                  <a:t>0</a:t>
                </a:r>
              </a:p>
              <a:p>
                <a:r>
                  <a:rPr lang="en-US" altLang="ja-JP" sz="1600" dirty="0">
                    <a:latin typeface="Times"/>
                    <a:cs typeface="Times"/>
                  </a:rPr>
                  <a:t>−</a:t>
                </a:r>
                <a:r>
                  <a:rPr kumimoji="1" lang="en-US" altLang="ja-JP" sz="1600" dirty="0" smtClean="0">
                    <a:latin typeface="Times"/>
                    <a:cs typeface="Times"/>
                  </a:rPr>
                  <a:t>1044</a:t>
                </a:r>
                <a:endParaRPr kumimoji="1" lang="ja-JP" altLang="en-US" sz="1600" dirty="0">
                  <a:latin typeface="Times"/>
                  <a:cs typeface="Times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8498993" y="4280552"/>
                <a:ext cx="2296441" cy="90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atin typeface="Times"/>
                    <a:cs typeface="Times"/>
                  </a:rPr>
                  <a:t>Azimuth</a:t>
                </a:r>
                <a:r>
                  <a:rPr kumimoji="1" lang="en-US" altLang="ja-JP" dirty="0" smtClean="0">
                    <a:latin typeface="Times"/>
                    <a:cs typeface="Times"/>
                  </a:rPr>
                  <a:t>[</a:t>
                </a:r>
                <a:r>
                  <a:rPr kumimoji="1" lang="en-US" altLang="ja-JP" dirty="0" err="1" smtClean="0">
                    <a:latin typeface="Times"/>
                    <a:cs typeface="Times"/>
                  </a:rPr>
                  <a:t>mrad</a:t>
                </a:r>
                <a:r>
                  <a:rPr kumimoji="1" lang="en-US" altLang="ja-JP" dirty="0" smtClean="0">
                    <a:latin typeface="Times"/>
                    <a:cs typeface="Times"/>
                  </a:rPr>
                  <a:t>]</a:t>
                </a:r>
              </a:p>
              <a:p>
                <a:r>
                  <a:rPr lang="en-US" altLang="ja-JP" dirty="0" smtClean="0">
                    <a:latin typeface="Times"/>
                    <a:cs typeface="Times"/>
                  </a:rPr>
                  <a:t>Distance[m]</a:t>
                </a:r>
                <a:endParaRPr kumimoji="1" lang="ja-JP" altLang="en-US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63" name="図形グループ 62"/>
            <p:cNvGrpSpPr/>
            <p:nvPr/>
          </p:nvGrpSpPr>
          <p:grpSpPr>
            <a:xfrm>
              <a:off x="-71549" y="1717294"/>
              <a:ext cx="1877984" cy="3848918"/>
              <a:chOff x="3462929" y="2591389"/>
              <a:chExt cx="2640441" cy="5411570"/>
            </a:xfrm>
          </p:grpSpPr>
          <p:sp>
            <p:nvSpPr>
              <p:cNvPr id="64" name="テキスト ボックス 63"/>
              <p:cNvSpPr txBox="1"/>
              <p:nvPr/>
            </p:nvSpPr>
            <p:spPr>
              <a:xfrm>
                <a:off x="3886191" y="7524027"/>
                <a:ext cx="1361963" cy="478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atin typeface="Times"/>
                    <a:cs typeface="Times"/>
                  </a:rPr>
                  <a:t>140       </a:t>
                </a:r>
                <a:r>
                  <a:rPr lang="en-US" altLang="ja-JP" dirty="0">
                    <a:latin typeface="Times"/>
                    <a:cs typeface="Times"/>
                  </a:rPr>
                  <a:t>0 </a:t>
                </a:r>
                <a:endParaRPr kumimoji="1" lang="ja-JP" altLang="en-US" dirty="0">
                  <a:latin typeface="Times"/>
                  <a:cs typeface="Times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3860943" y="6864312"/>
                <a:ext cx="1361963" cy="478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atin typeface="Times"/>
                    <a:cs typeface="Times"/>
                  </a:rPr>
                  <a:t>314   </a:t>
                </a:r>
                <a:r>
                  <a:rPr lang="en-US" altLang="ja-JP" dirty="0">
                    <a:latin typeface="Times"/>
                    <a:cs typeface="Times"/>
                  </a:rPr>
                  <a:t>100</a:t>
                </a:r>
                <a:endParaRPr kumimoji="1" lang="ja-JP" altLang="en-US" dirty="0">
                  <a:latin typeface="Times"/>
                  <a:cs typeface="Times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3860943" y="6154296"/>
                <a:ext cx="1361963" cy="478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atin typeface="Times"/>
                    <a:cs typeface="Times"/>
                  </a:rPr>
                  <a:t>488   </a:t>
                </a:r>
                <a:r>
                  <a:rPr lang="en-US" altLang="ja-JP" dirty="0">
                    <a:latin typeface="Times"/>
                    <a:cs typeface="Times"/>
                  </a:rPr>
                  <a:t>200</a:t>
                </a:r>
                <a:endParaRPr kumimoji="1" lang="ja-JP" altLang="en-US" dirty="0">
                  <a:latin typeface="Times"/>
                  <a:cs typeface="Times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3860943" y="5444280"/>
                <a:ext cx="1361963" cy="478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atin typeface="Times"/>
                    <a:cs typeface="Times"/>
                  </a:rPr>
                  <a:t>662   </a:t>
                </a:r>
                <a:r>
                  <a:rPr lang="en-US" altLang="ja-JP" dirty="0">
                    <a:latin typeface="Times"/>
                    <a:cs typeface="Times"/>
                  </a:rPr>
                  <a:t>300</a:t>
                </a:r>
                <a:endParaRPr kumimoji="1" lang="ja-JP" altLang="en-US" dirty="0">
                  <a:latin typeface="Times"/>
                  <a:cs typeface="Times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3860943" y="4734264"/>
                <a:ext cx="1361963" cy="478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"/>
                    <a:cs typeface="Times"/>
                  </a:rPr>
                  <a:t>836   </a:t>
                </a:r>
                <a:r>
                  <a:rPr lang="en-US" altLang="ja-JP" dirty="0">
                    <a:latin typeface="Times"/>
                    <a:cs typeface="Times"/>
                  </a:rPr>
                  <a:t>400</a:t>
                </a:r>
                <a:endParaRPr kumimoji="1" lang="ja-JP" altLang="en-US" dirty="0">
                  <a:latin typeface="Times"/>
                  <a:cs typeface="Times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3743949" y="4024247"/>
                <a:ext cx="1500666" cy="478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"/>
                    <a:cs typeface="Times"/>
                  </a:rPr>
                  <a:t>1011   </a:t>
                </a:r>
                <a:r>
                  <a:rPr lang="en-US" altLang="ja-JP" dirty="0">
                    <a:latin typeface="Times"/>
                    <a:cs typeface="Times"/>
                  </a:rPr>
                  <a:t>500</a:t>
                </a:r>
                <a:endParaRPr kumimoji="1" lang="ja-JP" altLang="en-US" dirty="0">
                  <a:latin typeface="Times"/>
                  <a:cs typeface="Times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3743949" y="3314232"/>
                <a:ext cx="1500666" cy="478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"/>
                    <a:cs typeface="Times"/>
                  </a:rPr>
                  <a:t>1185   </a:t>
                </a:r>
                <a:r>
                  <a:rPr lang="en-US" altLang="ja-JP" dirty="0" smtClean="0">
                    <a:latin typeface="Times"/>
                    <a:cs typeface="Times"/>
                  </a:rPr>
                  <a:t>600</a:t>
                </a:r>
                <a:endParaRPr kumimoji="1" lang="ja-JP" altLang="en-US" dirty="0">
                  <a:latin typeface="Times"/>
                  <a:cs typeface="Times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3462929" y="2616541"/>
                <a:ext cx="1341332" cy="90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atin typeface="Times"/>
                    <a:cs typeface="Times"/>
                  </a:rPr>
                  <a:t>Altitude</a:t>
                </a:r>
              </a:p>
              <a:p>
                <a:r>
                  <a:rPr lang="en-US" altLang="ja-JP" dirty="0" smtClean="0">
                    <a:latin typeface="Times"/>
                    <a:cs typeface="Times"/>
                  </a:rPr>
                  <a:t>[</a:t>
                </a:r>
                <a:r>
                  <a:rPr lang="en-US" altLang="ja-JP" dirty="0">
                    <a:latin typeface="Times"/>
                    <a:cs typeface="Times"/>
                  </a:rPr>
                  <a:t>m</a:t>
                </a:r>
                <a:r>
                  <a:rPr lang="en-US" altLang="ja-JP" dirty="0" smtClean="0">
                    <a:latin typeface="Times"/>
                    <a:cs typeface="Times"/>
                  </a:rPr>
                  <a:t>]</a:t>
                </a:r>
                <a:endParaRPr kumimoji="1" lang="ja-JP" altLang="en-US" dirty="0">
                  <a:latin typeface="Times"/>
                  <a:cs typeface="Times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4619694" y="2591389"/>
                <a:ext cx="1483676" cy="90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Times"/>
                    <a:cs typeface="Times"/>
                  </a:rPr>
                  <a:t>E</a:t>
                </a:r>
                <a:r>
                  <a:rPr kumimoji="1" lang="en-US" altLang="ja-JP" dirty="0" smtClean="0">
                    <a:latin typeface="Times"/>
                    <a:cs typeface="Times"/>
                  </a:rPr>
                  <a:t>levation[</a:t>
                </a:r>
                <a:r>
                  <a:rPr kumimoji="1" lang="en-US" altLang="ja-JP" dirty="0" err="1" smtClean="0">
                    <a:latin typeface="Times"/>
                    <a:cs typeface="Times"/>
                  </a:rPr>
                  <a:t>mrad</a:t>
                </a:r>
                <a:r>
                  <a:rPr kumimoji="1" lang="en-US" altLang="ja-JP" dirty="0" smtClean="0">
                    <a:latin typeface="Times"/>
                    <a:cs typeface="Times"/>
                  </a:rPr>
                  <a:t>]</a:t>
                </a:r>
                <a:endParaRPr kumimoji="1" lang="ja-JP" altLang="en-US" dirty="0">
                  <a:latin typeface="Times"/>
                  <a:cs typeface="Times"/>
                </a:endParaRPr>
              </a:p>
            </p:txBody>
          </p:sp>
        </p:grpSp>
        <p:sp>
          <p:nvSpPr>
            <p:cNvPr id="72" name="テキスト ボックス 71"/>
            <p:cNvSpPr txBox="1"/>
            <p:nvPr/>
          </p:nvSpPr>
          <p:spPr>
            <a:xfrm>
              <a:off x="2200486" y="2670404"/>
              <a:ext cx="359559" cy="369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A</a:t>
              </a:r>
              <a:endParaRPr kumimoji="1" lang="ja-JP" altLang="en-US" sz="2000" dirty="0">
                <a:latin typeface="Times"/>
                <a:cs typeface="Times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6996750" y="2670146"/>
              <a:ext cx="289786" cy="36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B</a:t>
              </a:r>
              <a:endParaRPr kumimoji="1" lang="ja-JP" altLang="en-US" sz="2000" dirty="0">
                <a:latin typeface="Times"/>
                <a:cs typeface="Times"/>
              </a:endParaRPr>
            </a:p>
          </p:txBody>
        </p:sp>
        <p:cxnSp>
          <p:nvCxnSpPr>
            <p:cNvPr id="74" name="直線コネクタ 73"/>
            <p:cNvCxnSpPr/>
            <p:nvPr/>
          </p:nvCxnSpPr>
          <p:spPr>
            <a:xfrm flipV="1">
              <a:off x="2385230" y="3020972"/>
              <a:ext cx="0" cy="17134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V="1">
              <a:off x="7207604" y="3020972"/>
              <a:ext cx="0" cy="168328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図 41" descr="density_map_Mu1-2-3-4-5-6-7_orig+rot_rev7_center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1301"/>
            <a:stretch/>
          </p:blipFill>
          <p:spPr>
            <a:xfrm>
              <a:off x="7681509" y="2337780"/>
              <a:ext cx="411961" cy="3118152"/>
            </a:xfrm>
            <a:prstGeom prst="rect">
              <a:avLst/>
            </a:prstGeom>
          </p:spPr>
        </p:pic>
      </p:grpSp>
      <p:sp>
        <p:nvSpPr>
          <p:cNvPr id="43" name="テキスト ボックス 42"/>
          <p:cNvSpPr txBox="1"/>
          <p:nvPr/>
        </p:nvSpPr>
        <p:spPr>
          <a:xfrm>
            <a:off x="7297314" y="1339744"/>
            <a:ext cx="1520273" cy="1016753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Measurement duration</a:t>
            </a:r>
          </a:p>
          <a:p>
            <a:r>
              <a:rPr lang="en-US" altLang="ja-JP" sz="2000" dirty="0" smtClean="0">
                <a:latin typeface="Times"/>
                <a:cs typeface="Times"/>
              </a:rPr>
              <a:t>1977 hours</a:t>
            </a:r>
            <a:endParaRPr lang="ja-JP" altLang="en-US" sz="2000" dirty="0">
              <a:latin typeface="Times"/>
              <a:cs typeface="Time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189509" y="2565400"/>
            <a:ext cx="283029" cy="410028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square" lIns="36000" tIns="46800" rIns="36000" rtlCol="0">
            <a:spAutoFit/>
          </a:bodyPr>
          <a:lstStyle/>
          <a:p>
            <a:r>
              <a:rPr lang="en-US" altLang="ja-JP" sz="2000" dirty="0">
                <a:latin typeface="Times"/>
                <a:cs typeface="Times"/>
              </a:rPr>
              <a:t>A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920307" y="2572657"/>
            <a:ext cx="303842" cy="4012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square" lIns="36000" tIns="46800" rIns="36000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B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8097346" y="2280257"/>
            <a:ext cx="326574" cy="320386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en-US" altLang="ja-JP" sz="2000" dirty="0" smtClean="0">
                <a:latin typeface="Times"/>
                <a:cs typeface="Times"/>
              </a:rPr>
              <a:t>2.4</a:t>
            </a:r>
          </a:p>
          <a:p>
            <a:pPr algn="ctr">
              <a:lnSpc>
                <a:spcPts val="2500"/>
              </a:lnSpc>
            </a:pPr>
            <a:endParaRPr lang="en-US" altLang="ja-JP" sz="2000" dirty="0" smtClean="0">
              <a:latin typeface="Times"/>
              <a:cs typeface="Times"/>
            </a:endParaRPr>
          </a:p>
          <a:p>
            <a:pPr algn="ctr">
              <a:lnSpc>
                <a:spcPts val="2500"/>
              </a:lnSpc>
            </a:pPr>
            <a:endParaRPr lang="en-US" altLang="ja-JP" sz="2000" dirty="0">
              <a:latin typeface="Times"/>
              <a:cs typeface="Times"/>
            </a:endParaRPr>
          </a:p>
          <a:p>
            <a:pPr algn="ctr">
              <a:lnSpc>
                <a:spcPts val="2500"/>
              </a:lnSpc>
            </a:pPr>
            <a:r>
              <a:rPr lang="en-US" altLang="ja-JP" sz="2000" dirty="0" smtClean="0">
                <a:latin typeface="Times"/>
                <a:cs typeface="Times"/>
              </a:rPr>
              <a:t>2.1</a:t>
            </a:r>
            <a:endParaRPr kumimoji="1" lang="en-US" altLang="ja-JP" sz="2000" dirty="0" smtClean="0">
              <a:latin typeface="Times"/>
              <a:cs typeface="Times"/>
            </a:endParaRPr>
          </a:p>
          <a:p>
            <a:pPr algn="ctr">
              <a:lnSpc>
                <a:spcPts val="2500"/>
              </a:lnSpc>
            </a:pPr>
            <a:endParaRPr lang="en-US" altLang="ja-JP" sz="2000" dirty="0">
              <a:latin typeface="Times"/>
              <a:cs typeface="Times"/>
            </a:endParaRPr>
          </a:p>
          <a:p>
            <a:pPr algn="ctr">
              <a:lnSpc>
                <a:spcPts val="2500"/>
              </a:lnSpc>
            </a:pPr>
            <a:endParaRPr kumimoji="1" lang="en-US" altLang="ja-JP" sz="2000" dirty="0">
              <a:latin typeface="Times"/>
              <a:cs typeface="Times"/>
            </a:endParaRPr>
          </a:p>
          <a:p>
            <a:pPr algn="ctr">
              <a:lnSpc>
                <a:spcPts val="2500"/>
              </a:lnSpc>
            </a:pPr>
            <a:r>
              <a:rPr lang="en-US" altLang="ja-JP" sz="2000" dirty="0" smtClean="0">
                <a:latin typeface="Times"/>
                <a:cs typeface="Times"/>
              </a:rPr>
              <a:t>1.8</a:t>
            </a:r>
          </a:p>
          <a:p>
            <a:pPr algn="ctr">
              <a:lnSpc>
                <a:spcPts val="2500"/>
              </a:lnSpc>
            </a:pPr>
            <a:endParaRPr lang="en-US" altLang="ja-JP" sz="2000" dirty="0">
              <a:latin typeface="Times"/>
              <a:cs typeface="Times"/>
            </a:endParaRPr>
          </a:p>
          <a:p>
            <a:pPr algn="ctr">
              <a:lnSpc>
                <a:spcPts val="2500"/>
              </a:lnSpc>
            </a:pPr>
            <a:endParaRPr kumimoji="1" lang="en-US" altLang="ja-JP" sz="2000" dirty="0">
              <a:latin typeface="Times"/>
              <a:cs typeface="Times"/>
            </a:endParaRPr>
          </a:p>
          <a:p>
            <a:pPr algn="ctr">
              <a:lnSpc>
                <a:spcPts val="2500"/>
              </a:lnSpc>
            </a:pPr>
            <a:r>
              <a:rPr lang="en-US" altLang="ja-JP" sz="2000" dirty="0" smtClean="0">
                <a:latin typeface="Times"/>
                <a:cs typeface="Times"/>
              </a:rPr>
              <a:t>1.5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 rot="16200000">
            <a:off x="7925508" y="3696344"/>
            <a:ext cx="1646860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density [g/cm</a:t>
            </a:r>
            <a:r>
              <a:rPr lang="en-US" altLang="ja-JP" sz="2000" baseline="30000" dirty="0" smtClean="0">
                <a:latin typeface="Times"/>
                <a:cs typeface="Times"/>
              </a:rPr>
              <a:t>3</a:t>
            </a:r>
            <a:r>
              <a:rPr lang="en-US" altLang="ja-JP" sz="2000" dirty="0" smtClean="0">
                <a:latin typeface="Times"/>
                <a:cs typeface="Times"/>
              </a:rPr>
              <a:t>]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78" name="直線コネクタ 77"/>
          <p:cNvCxnSpPr/>
          <p:nvPr/>
        </p:nvCxnSpPr>
        <p:spPr>
          <a:xfrm flipH="1">
            <a:off x="2480246" y="2787162"/>
            <a:ext cx="4384493" cy="0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4750333" y="4390374"/>
            <a:ext cx="627107" cy="313599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55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図形グループ 20"/>
          <p:cNvGrpSpPr/>
          <p:nvPr/>
        </p:nvGrpSpPr>
        <p:grpSpPr>
          <a:xfrm rot="10800000">
            <a:off x="1134021" y="891973"/>
            <a:ext cx="6469245" cy="5633097"/>
            <a:chOff x="1667796" y="1417639"/>
            <a:chExt cx="5325705" cy="4637359"/>
          </a:xfrm>
        </p:grpSpPr>
        <p:grpSp>
          <p:nvGrpSpPr>
            <p:cNvPr id="45" name="図形グループ 44"/>
            <p:cNvGrpSpPr/>
            <p:nvPr/>
          </p:nvGrpSpPr>
          <p:grpSpPr>
            <a:xfrm>
              <a:off x="1667796" y="1417639"/>
              <a:ext cx="5325705" cy="4637359"/>
              <a:chOff x="1667794" y="1417638"/>
              <a:chExt cx="5325705" cy="4637359"/>
            </a:xfrm>
          </p:grpSpPr>
          <p:pic>
            <p:nvPicPr>
              <p:cNvPr id="10" name="図 9" descr="有珠山周辺地形図100mコンター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69937" y="1417639"/>
                <a:ext cx="5309471" cy="3864266"/>
              </a:xfrm>
              <a:prstGeom prst="rect">
                <a:avLst/>
              </a:prstGeom>
            </p:spPr>
          </p:pic>
          <p:cxnSp>
            <p:nvCxnSpPr>
              <p:cNvPr id="15" name="直線コネクタ 14"/>
              <p:cNvCxnSpPr/>
              <p:nvPr/>
            </p:nvCxnSpPr>
            <p:spPr>
              <a:xfrm>
                <a:off x="4848670" y="3945711"/>
                <a:ext cx="1041919" cy="96243"/>
              </a:xfrm>
              <a:prstGeom prst="line">
                <a:avLst/>
              </a:prstGeom>
              <a:ln w="3810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4691224" y="3932180"/>
                <a:ext cx="160694" cy="14843"/>
              </a:xfrm>
              <a:prstGeom prst="line">
                <a:avLst/>
              </a:prstGeom>
              <a:ln w="8255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5853781" y="4049168"/>
                <a:ext cx="124409" cy="11491"/>
              </a:xfrm>
              <a:prstGeom prst="line">
                <a:avLst/>
              </a:prstGeom>
              <a:ln w="7620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H="1">
                <a:off x="3546215" y="1417638"/>
                <a:ext cx="226988" cy="1547746"/>
              </a:xfrm>
              <a:prstGeom prst="line">
                <a:avLst/>
              </a:prstGeom>
              <a:ln w="92075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H="1">
                <a:off x="3452606" y="3335806"/>
                <a:ext cx="42801" cy="291841"/>
              </a:xfrm>
              <a:prstGeom prst="line">
                <a:avLst/>
              </a:prstGeom>
              <a:ln w="92075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フリーフォーム 39"/>
              <p:cNvSpPr/>
              <p:nvPr/>
            </p:nvSpPr>
            <p:spPr>
              <a:xfrm>
                <a:off x="1668639" y="3601861"/>
                <a:ext cx="1756833" cy="687917"/>
              </a:xfrm>
              <a:custGeom>
                <a:avLst/>
                <a:gdLst>
                  <a:gd name="connsiteX0" fmla="*/ 1756833 w 1756833"/>
                  <a:gd name="connsiteY0" fmla="*/ 134056 h 687917"/>
                  <a:gd name="connsiteX1" fmla="*/ 1534583 w 1756833"/>
                  <a:gd name="connsiteY1" fmla="*/ 0 h 687917"/>
                  <a:gd name="connsiteX2" fmla="*/ 1280583 w 1756833"/>
                  <a:gd name="connsiteY2" fmla="*/ 24695 h 687917"/>
                  <a:gd name="connsiteX3" fmla="*/ 698500 w 1756833"/>
                  <a:gd name="connsiteY3" fmla="*/ 303389 h 687917"/>
                  <a:gd name="connsiteX4" fmla="*/ 564444 w 1756833"/>
                  <a:gd name="connsiteY4" fmla="*/ 437445 h 687917"/>
                  <a:gd name="connsiteX5" fmla="*/ 388055 w 1756833"/>
                  <a:gd name="connsiteY5" fmla="*/ 673806 h 687917"/>
                  <a:gd name="connsiteX6" fmla="*/ 130528 w 1756833"/>
                  <a:gd name="connsiteY6" fmla="*/ 620889 h 687917"/>
                  <a:gd name="connsiteX7" fmla="*/ 0 w 1756833"/>
                  <a:gd name="connsiteY7" fmla="*/ 687917 h 68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6833" h="687917">
                    <a:moveTo>
                      <a:pt x="1756833" y="134056"/>
                    </a:moveTo>
                    <a:lnTo>
                      <a:pt x="1534583" y="0"/>
                    </a:lnTo>
                    <a:lnTo>
                      <a:pt x="1280583" y="24695"/>
                    </a:lnTo>
                    <a:lnTo>
                      <a:pt x="698500" y="303389"/>
                    </a:lnTo>
                    <a:lnTo>
                      <a:pt x="564444" y="437445"/>
                    </a:lnTo>
                    <a:lnTo>
                      <a:pt x="388055" y="673806"/>
                    </a:lnTo>
                    <a:lnTo>
                      <a:pt x="130528" y="620889"/>
                    </a:lnTo>
                    <a:lnTo>
                      <a:pt x="0" y="687917"/>
                    </a:lnTo>
                  </a:path>
                </a:pathLst>
              </a:custGeom>
              <a:noFill/>
              <a:ln w="10477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1" name="フリーフォーム 80"/>
              <p:cNvSpPr/>
              <p:nvPr/>
            </p:nvSpPr>
            <p:spPr>
              <a:xfrm>
                <a:off x="3633490" y="3797314"/>
                <a:ext cx="3334659" cy="956931"/>
              </a:xfrm>
              <a:custGeom>
                <a:avLst/>
                <a:gdLst>
                  <a:gd name="connsiteX0" fmla="*/ 0 w 3124122"/>
                  <a:gd name="connsiteY0" fmla="*/ 0 h 896515"/>
                  <a:gd name="connsiteX1" fmla="*/ 1718267 w 3124122"/>
                  <a:gd name="connsiteY1" fmla="*/ 489008 h 896515"/>
                  <a:gd name="connsiteX2" fmla="*/ 3124122 w 3124122"/>
                  <a:gd name="connsiteY2" fmla="*/ 896515 h 89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4122" h="896515">
                    <a:moveTo>
                      <a:pt x="0" y="0"/>
                    </a:moveTo>
                    <a:lnTo>
                      <a:pt x="1718267" y="489008"/>
                    </a:lnTo>
                    <a:lnTo>
                      <a:pt x="3124122" y="896515"/>
                    </a:lnTo>
                  </a:path>
                </a:pathLst>
              </a:custGeom>
              <a:ln w="73025" cap="rnd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2" name="フリーフォーム 81"/>
              <p:cNvSpPr/>
              <p:nvPr/>
            </p:nvSpPr>
            <p:spPr>
              <a:xfrm>
                <a:off x="1667794" y="4999219"/>
                <a:ext cx="1068884" cy="1055778"/>
              </a:xfrm>
              <a:custGeom>
                <a:avLst/>
                <a:gdLst>
                  <a:gd name="connsiteX0" fmla="*/ 0 w 1000676"/>
                  <a:gd name="connsiteY0" fmla="*/ 0 h 1000559"/>
                  <a:gd name="connsiteX1" fmla="*/ 282242 w 1000676"/>
                  <a:gd name="connsiteY1" fmla="*/ 448969 h 1000559"/>
                  <a:gd name="connsiteX2" fmla="*/ 487509 w 1000676"/>
                  <a:gd name="connsiteY2" fmla="*/ 667039 h 1000559"/>
                  <a:gd name="connsiteX3" fmla="*/ 769751 w 1000676"/>
                  <a:gd name="connsiteY3" fmla="*/ 872282 h 1000559"/>
                  <a:gd name="connsiteX4" fmla="*/ 1000676 w 1000676"/>
                  <a:gd name="connsiteY4" fmla="*/ 1000559 h 1000559"/>
                  <a:gd name="connsiteX0" fmla="*/ 0 w 1000676"/>
                  <a:gd name="connsiteY0" fmla="*/ 0 h 1000559"/>
                  <a:gd name="connsiteX1" fmla="*/ 95883 w 1000676"/>
                  <a:gd name="connsiteY1" fmla="*/ 233503 h 1000559"/>
                  <a:gd name="connsiteX2" fmla="*/ 282242 w 1000676"/>
                  <a:gd name="connsiteY2" fmla="*/ 448969 h 1000559"/>
                  <a:gd name="connsiteX3" fmla="*/ 487509 w 1000676"/>
                  <a:gd name="connsiteY3" fmla="*/ 667039 h 1000559"/>
                  <a:gd name="connsiteX4" fmla="*/ 769751 w 1000676"/>
                  <a:gd name="connsiteY4" fmla="*/ 872282 h 1000559"/>
                  <a:gd name="connsiteX5" fmla="*/ 1000676 w 1000676"/>
                  <a:gd name="connsiteY5" fmla="*/ 1000559 h 1000559"/>
                  <a:gd name="connsiteX0" fmla="*/ 0 w 1000676"/>
                  <a:gd name="connsiteY0" fmla="*/ 0 h 1029792"/>
                  <a:gd name="connsiteX1" fmla="*/ 95883 w 1000676"/>
                  <a:gd name="connsiteY1" fmla="*/ 262736 h 1029792"/>
                  <a:gd name="connsiteX2" fmla="*/ 282242 w 1000676"/>
                  <a:gd name="connsiteY2" fmla="*/ 478202 h 1029792"/>
                  <a:gd name="connsiteX3" fmla="*/ 487509 w 1000676"/>
                  <a:gd name="connsiteY3" fmla="*/ 696272 h 1029792"/>
                  <a:gd name="connsiteX4" fmla="*/ 769751 w 1000676"/>
                  <a:gd name="connsiteY4" fmla="*/ 901515 h 1029792"/>
                  <a:gd name="connsiteX5" fmla="*/ 1000676 w 1000676"/>
                  <a:gd name="connsiteY5" fmla="*/ 1029792 h 1029792"/>
                  <a:gd name="connsiteX0" fmla="*/ 0 w 1000676"/>
                  <a:gd name="connsiteY0" fmla="*/ 0 h 1029792"/>
                  <a:gd name="connsiteX1" fmla="*/ 95883 w 1000676"/>
                  <a:gd name="connsiteY1" fmla="*/ 262736 h 1029792"/>
                  <a:gd name="connsiteX2" fmla="*/ 282242 w 1000676"/>
                  <a:gd name="connsiteY2" fmla="*/ 478202 h 1029792"/>
                  <a:gd name="connsiteX3" fmla="*/ 487509 w 1000676"/>
                  <a:gd name="connsiteY3" fmla="*/ 696272 h 1029792"/>
                  <a:gd name="connsiteX4" fmla="*/ 769751 w 1000676"/>
                  <a:gd name="connsiteY4" fmla="*/ 901515 h 1029792"/>
                  <a:gd name="connsiteX5" fmla="*/ 1000676 w 1000676"/>
                  <a:gd name="connsiteY5" fmla="*/ 1029792 h 1029792"/>
                  <a:gd name="connsiteX0" fmla="*/ 0 w 912979"/>
                  <a:gd name="connsiteY0" fmla="*/ 0 h 901515"/>
                  <a:gd name="connsiteX1" fmla="*/ 95883 w 912979"/>
                  <a:gd name="connsiteY1" fmla="*/ 262736 h 901515"/>
                  <a:gd name="connsiteX2" fmla="*/ 282242 w 912979"/>
                  <a:gd name="connsiteY2" fmla="*/ 478202 h 901515"/>
                  <a:gd name="connsiteX3" fmla="*/ 487509 w 912979"/>
                  <a:gd name="connsiteY3" fmla="*/ 696272 h 901515"/>
                  <a:gd name="connsiteX4" fmla="*/ 769751 w 912979"/>
                  <a:gd name="connsiteY4" fmla="*/ 901515 h 901515"/>
                  <a:gd name="connsiteX5" fmla="*/ 912979 w 912979"/>
                  <a:gd name="connsiteY5" fmla="*/ 880379 h 901515"/>
                  <a:gd name="connsiteX0" fmla="*/ 0 w 1010420"/>
                  <a:gd name="connsiteY0" fmla="*/ 0 h 1033041"/>
                  <a:gd name="connsiteX1" fmla="*/ 95883 w 1010420"/>
                  <a:gd name="connsiteY1" fmla="*/ 262736 h 1033041"/>
                  <a:gd name="connsiteX2" fmla="*/ 282242 w 1010420"/>
                  <a:gd name="connsiteY2" fmla="*/ 478202 h 1033041"/>
                  <a:gd name="connsiteX3" fmla="*/ 487509 w 1010420"/>
                  <a:gd name="connsiteY3" fmla="*/ 696272 h 1033041"/>
                  <a:gd name="connsiteX4" fmla="*/ 769751 w 1010420"/>
                  <a:gd name="connsiteY4" fmla="*/ 901515 h 1033041"/>
                  <a:gd name="connsiteX5" fmla="*/ 1010420 w 1010420"/>
                  <a:gd name="connsiteY5" fmla="*/ 1033041 h 1033041"/>
                  <a:gd name="connsiteX0" fmla="*/ 0 w 1068884"/>
                  <a:gd name="connsiteY0" fmla="*/ 0 h 1055778"/>
                  <a:gd name="connsiteX1" fmla="*/ 95883 w 1068884"/>
                  <a:gd name="connsiteY1" fmla="*/ 262736 h 1055778"/>
                  <a:gd name="connsiteX2" fmla="*/ 282242 w 1068884"/>
                  <a:gd name="connsiteY2" fmla="*/ 478202 h 1055778"/>
                  <a:gd name="connsiteX3" fmla="*/ 487509 w 1068884"/>
                  <a:gd name="connsiteY3" fmla="*/ 696272 h 1055778"/>
                  <a:gd name="connsiteX4" fmla="*/ 769751 w 1068884"/>
                  <a:gd name="connsiteY4" fmla="*/ 901515 h 1055778"/>
                  <a:gd name="connsiteX5" fmla="*/ 1068884 w 1068884"/>
                  <a:gd name="connsiteY5" fmla="*/ 1055778 h 105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884" h="1055778">
                    <a:moveTo>
                      <a:pt x="0" y="0"/>
                    </a:moveTo>
                    <a:cubicBezTo>
                      <a:pt x="7059" y="6376"/>
                      <a:pt x="46599" y="184902"/>
                      <a:pt x="95883" y="262736"/>
                    </a:cubicBezTo>
                    <a:lnTo>
                      <a:pt x="282242" y="478202"/>
                    </a:lnTo>
                    <a:lnTo>
                      <a:pt x="487509" y="696272"/>
                    </a:lnTo>
                    <a:lnTo>
                      <a:pt x="769751" y="901515"/>
                    </a:lnTo>
                    <a:lnTo>
                      <a:pt x="1068884" y="1055778"/>
                    </a:lnTo>
                  </a:path>
                </a:pathLst>
              </a:custGeom>
              <a:ln w="8572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" name="フリーフォーム 82"/>
              <p:cNvSpPr/>
              <p:nvPr/>
            </p:nvSpPr>
            <p:spPr>
              <a:xfrm>
                <a:off x="5824175" y="4006070"/>
                <a:ext cx="1167509" cy="2045369"/>
              </a:xfrm>
              <a:custGeom>
                <a:avLst/>
                <a:gdLst>
                  <a:gd name="connsiteX0" fmla="*/ 1167509 w 1167509"/>
                  <a:gd name="connsiteY0" fmla="*/ 0 h 2045369"/>
                  <a:gd name="connsiteX1" fmla="*/ 1122948 w 1167509"/>
                  <a:gd name="connsiteY1" fmla="*/ 102491 h 2045369"/>
                  <a:gd name="connsiteX2" fmla="*/ 1020457 w 1167509"/>
                  <a:gd name="connsiteY2" fmla="*/ 169334 h 2045369"/>
                  <a:gd name="connsiteX3" fmla="*/ 935790 w 1167509"/>
                  <a:gd name="connsiteY3" fmla="*/ 285193 h 2045369"/>
                  <a:gd name="connsiteX4" fmla="*/ 579299 w 1167509"/>
                  <a:gd name="connsiteY4" fmla="*/ 868948 h 2045369"/>
                  <a:gd name="connsiteX5" fmla="*/ 432246 w 1167509"/>
                  <a:gd name="connsiteY5" fmla="*/ 1287825 h 2045369"/>
                  <a:gd name="connsiteX6" fmla="*/ 409965 w 1167509"/>
                  <a:gd name="connsiteY6" fmla="*/ 1332386 h 2045369"/>
                  <a:gd name="connsiteX7" fmla="*/ 236176 w 1167509"/>
                  <a:gd name="connsiteY7" fmla="*/ 1573018 h 2045369"/>
                  <a:gd name="connsiteX8" fmla="*/ 0 w 1167509"/>
                  <a:gd name="connsiteY8" fmla="*/ 2045369 h 204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509" h="2045369">
                    <a:moveTo>
                      <a:pt x="1167509" y="0"/>
                    </a:moveTo>
                    <a:lnTo>
                      <a:pt x="1122948" y="102491"/>
                    </a:lnTo>
                    <a:lnTo>
                      <a:pt x="1020457" y="169334"/>
                    </a:lnTo>
                    <a:lnTo>
                      <a:pt x="935790" y="285193"/>
                    </a:lnTo>
                    <a:lnTo>
                      <a:pt x="579299" y="868948"/>
                    </a:lnTo>
                    <a:lnTo>
                      <a:pt x="432246" y="1287825"/>
                    </a:lnTo>
                    <a:lnTo>
                      <a:pt x="409965" y="1332386"/>
                    </a:lnTo>
                    <a:lnTo>
                      <a:pt x="236176" y="1573018"/>
                    </a:lnTo>
                    <a:lnTo>
                      <a:pt x="0" y="204536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 2"/>
              <p:cNvSpPr/>
              <p:nvPr/>
            </p:nvSpPr>
            <p:spPr>
              <a:xfrm>
                <a:off x="5833555" y="2321128"/>
                <a:ext cx="284365" cy="816440"/>
              </a:xfrm>
              <a:custGeom>
                <a:avLst/>
                <a:gdLst>
                  <a:gd name="connsiteX0" fmla="*/ 208005 w 208005"/>
                  <a:gd name="connsiteY0" fmla="*/ 0 h 788307"/>
                  <a:gd name="connsiteX1" fmla="*/ 142319 w 208005"/>
                  <a:gd name="connsiteY1" fmla="*/ 602179 h 788307"/>
                  <a:gd name="connsiteX2" fmla="*/ 0 w 208005"/>
                  <a:gd name="connsiteY2" fmla="*/ 788307 h 788307"/>
                  <a:gd name="connsiteX0" fmla="*/ 228100 w 228100"/>
                  <a:gd name="connsiteY0" fmla="*/ 0 h 788307"/>
                  <a:gd name="connsiteX1" fmla="*/ 142319 w 228100"/>
                  <a:gd name="connsiteY1" fmla="*/ 602179 h 788307"/>
                  <a:gd name="connsiteX2" fmla="*/ 0 w 228100"/>
                  <a:gd name="connsiteY2" fmla="*/ 788307 h 788307"/>
                  <a:gd name="connsiteX0" fmla="*/ 284365 w 284365"/>
                  <a:gd name="connsiteY0" fmla="*/ 0 h 816440"/>
                  <a:gd name="connsiteX1" fmla="*/ 198584 w 284365"/>
                  <a:gd name="connsiteY1" fmla="*/ 602179 h 816440"/>
                  <a:gd name="connsiteX2" fmla="*/ 0 w 284365"/>
                  <a:gd name="connsiteY2" fmla="*/ 816440 h 816440"/>
                  <a:gd name="connsiteX0" fmla="*/ 284365 w 500002"/>
                  <a:gd name="connsiteY0" fmla="*/ 0 h 816440"/>
                  <a:gd name="connsiteX1" fmla="*/ 500002 w 500002"/>
                  <a:gd name="connsiteY1" fmla="*/ 698636 h 816440"/>
                  <a:gd name="connsiteX2" fmla="*/ 0 w 500002"/>
                  <a:gd name="connsiteY2" fmla="*/ 816440 h 816440"/>
                  <a:gd name="connsiteX0" fmla="*/ 284365 w 284365"/>
                  <a:gd name="connsiteY0" fmla="*/ 0 h 816440"/>
                  <a:gd name="connsiteX1" fmla="*/ 210641 w 284365"/>
                  <a:gd name="connsiteY1" fmla="*/ 614236 h 816440"/>
                  <a:gd name="connsiteX2" fmla="*/ 0 w 284365"/>
                  <a:gd name="connsiteY2" fmla="*/ 816440 h 81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365" h="816440">
                    <a:moveTo>
                      <a:pt x="284365" y="0"/>
                    </a:moveTo>
                    <a:lnTo>
                      <a:pt x="210641" y="614236"/>
                    </a:lnTo>
                    <a:lnTo>
                      <a:pt x="0" y="816440"/>
                    </a:lnTo>
                  </a:path>
                </a:pathLst>
              </a:custGeom>
              <a:ln w="73025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5630479" y="3464418"/>
                <a:ext cx="510400" cy="2568170"/>
              </a:xfrm>
              <a:custGeom>
                <a:avLst/>
                <a:gdLst>
                  <a:gd name="connsiteX0" fmla="*/ 56264 w 369738"/>
                  <a:gd name="connsiteY0" fmla="*/ 0 h 1430780"/>
                  <a:gd name="connsiteX1" fmla="*/ 48226 w 369738"/>
                  <a:gd name="connsiteY1" fmla="*/ 257219 h 1430780"/>
                  <a:gd name="connsiteX2" fmla="*/ 0 w 369738"/>
                  <a:gd name="connsiteY2" fmla="*/ 357695 h 1430780"/>
                  <a:gd name="connsiteX3" fmla="*/ 24113 w 369738"/>
                  <a:gd name="connsiteY3" fmla="*/ 482285 h 1430780"/>
                  <a:gd name="connsiteX4" fmla="*/ 120567 w 369738"/>
                  <a:gd name="connsiteY4" fmla="*/ 667162 h 1430780"/>
                  <a:gd name="connsiteX5" fmla="*/ 317493 w 369738"/>
                  <a:gd name="connsiteY5" fmla="*/ 779695 h 1430780"/>
                  <a:gd name="connsiteX6" fmla="*/ 357682 w 369738"/>
                  <a:gd name="connsiteY6" fmla="*/ 803809 h 1430780"/>
                  <a:gd name="connsiteX7" fmla="*/ 369738 w 369738"/>
                  <a:gd name="connsiteY7" fmla="*/ 860076 h 1430780"/>
                  <a:gd name="connsiteX8" fmla="*/ 289360 w 369738"/>
                  <a:gd name="connsiteY8" fmla="*/ 1366476 h 1430780"/>
                  <a:gd name="connsiteX9" fmla="*/ 289360 w 369738"/>
                  <a:gd name="connsiteY9" fmla="*/ 1366476 h 1430780"/>
                  <a:gd name="connsiteX10" fmla="*/ 305436 w 369738"/>
                  <a:gd name="connsiteY10" fmla="*/ 1430780 h 1430780"/>
                  <a:gd name="connsiteX11" fmla="*/ 305436 w 369738"/>
                  <a:gd name="connsiteY11" fmla="*/ 1430780 h 1430780"/>
                  <a:gd name="connsiteX0" fmla="*/ 309455 w 622929"/>
                  <a:gd name="connsiteY0" fmla="*/ 0 h 1430780"/>
                  <a:gd name="connsiteX1" fmla="*/ 0 w 622929"/>
                  <a:gd name="connsiteY1" fmla="*/ 217028 h 1430780"/>
                  <a:gd name="connsiteX2" fmla="*/ 253191 w 622929"/>
                  <a:gd name="connsiteY2" fmla="*/ 357695 h 1430780"/>
                  <a:gd name="connsiteX3" fmla="*/ 277304 w 622929"/>
                  <a:gd name="connsiteY3" fmla="*/ 482285 h 1430780"/>
                  <a:gd name="connsiteX4" fmla="*/ 373758 w 622929"/>
                  <a:gd name="connsiteY4" fmla="*/ 667162 h 1430780"/>
                  <a:gd name="connsiteX5" fmla="*/ 570684 w 622929"/>
                  <a:gd name="connsiteY5" fmla="*/ 779695 h 1430780"/>
                  <a:gd name="connsiteX6" fmla="*/ 610873 w 622929"/>
                  <a:gd name="connsiteY6" fmla="*/ 803809 h 1430780"/>
                  <a:gd name="connsiteX7" fmla="*/ 622929 w 622929"/>
                  <a:gd name="connsiteY7" fmla="*/ 860076 h 1430780"/>
                  <a:gd name="connsiteX8" fmla="*/ 542551 w 622929"/>
                  <a:gd name="connsiteY8" fmla="*/ 1366476 h 1430780"/>
                  <a:gd name="connsiteX9" fmla="*/ 542551 w 622929"/>
                  <a:gd name="connsiteY9" fmla="*/ 1366476 h 1430780"/>
                  <a:gd name="connsiteX10" fmla="*/ 558627 w 622929"/>
                  <a:gd name="connsiteY10" fmla="*/ 1430780 h 1430780"/>
                  <a:gd name="connsiteX11" fmla="*/ 558627 w 622929"/>
                  <a:gd name="connsiteY11" fmla="*/ 1430780 h 1430780"/>
                  <a:gd name="connsiteX0" fmla="*/ 56264 w 369738"/>
                  <a:gd name="connsiteY0" fmla="*/ 0 h 1430780"/>
                  <a:gd name="connsiteX1" fmla="*/ 52245 w 369738"/>
                  <a:gd name="connsiteY1" fmla="*/ 233104 h 1430780"/>
                  <a:gd name="connsiteX2" fmla="*/ 0 w 369738"/>
                  <a:gd name="connsiteY2" fmla="*/ 357695 h 1430780"/>
                  <a:gd name="connsiteX3" fmla="*/ 24113 w 369738"/>
                  <a:gd name="connsiteY3" fmla="*/ 482285 h 1430780"/>
                  <a:gd name="connsiteX4" fmla="*/ 120567 w 369738"/>
                  <a:gd name="connsiteY4" fmla="*/ 667162 h 1430780"/>
                  <a:gd name="connsiteX5" fmla="*/ 317493 w 369738"/>
                  <a:gd name="connsiteY5" fmla="*/ 779695 h 1430780"/>
                  <a:gd name="connsiteX6" fmla="*/ 357682 w 369738"/>
                  <a:gd name="connsiteY6" fmla="*/ 803809 h 1430780"/>
                  <a:gd name="connsiteX7" fmla="*/ 369738 w 369738"/>
                  <a:gd name="connsiteY7" fmla="*/ 860076 h 1430780"/>
                  <a:gd name="connsiteX8" fmla="*/ 289360 w 369738"/>
                  <a:gd name="connsiteY8" fmla="*/ 1366476 h 1430780"/>
                  <a:gd name="connsiteX9" fmla="*/ 289360 w 369738"/>
                  <a:gd name="connsiteY9" fmla="*/ 1366476 h 1430780"/>
                  <a:gd name="connsiteX10" fmla="*/ 305436 w 369738"/>
                  <a:gd name="connsiteY10" fmla="*/ 1430780 h 1430780"/>
                  <a:gd name="connsiteX11" fmla="*/ 305436 w 369738"/>
                  <a:gd name="connsiteY11" fmla="*/ 1430780 h 1430780"/>
                  <a:gd name="connsiteX0" fmla="*/ 72340 w 369738"/>
                  <a:gd name="connsiteY0" fmla="*/ 0 h 1434799"/>
                  <a:gd name="connsiteX1" fmla="*/ 52245 w 369738"/>
                  <a:gd name="connsiteY1" fmla="*/ 237123 h 1434799"/>
                  <a:gd name="connsiteX2" fmla="*/ 0 w 369738"/>
                  <a:gd name="connsiteY2" fmla="*/ 361714 h 1434799"/>
                  <a:gd name="connsiteX3" fmla="*/ 24113 w 369738"/>
                  <a:gd name="connsiteY3" fmla="*/ 486304 h 1434799"/>
                  <a:gd name="connsiteX4" fmla="*/ 120567 w 369738"/>
                  <a:gd name="connsiteY4" fmla="*/ 671181 h 1434799"/>
                  <a:gd name="connsiteX5" fmla="*/ 317493 w 369738"/>
                  <a:gd name="connsiteY5" fmla="*/ 783714 h 1434799"/>
                  <a:gd name="connsiteX6" fmla="*/ 357682 w 369738"/>
                  <a:gd name="connsiteY6" fmla="*/ 807828 h 1434799"/>
                  <a:gd name="connsiteX7" fmla="*/ 369738 w 369738"/>
                  <a:gd name="connsiteY7" fmla="*/ 864095 h 1434799"/>
                  <a:gd name="connsiteX8" fmla="*/ 289360 w 369738"/>
                  <a:gd name="connsiteY8" fmla="*/ 1370495 h 1434799"/>
                  <a:gd name="connsiteX9" fmla="*/ 289360 w 369738"/>
                  <a:gd name="connsiteY9" fmla="*/ 1370495 h 1434799"/>
                  <a:gd name="connsiteX10" fmla="*/ 305436 w 369738"/>
                  <a:gd name="connsiteY10" fmla="*/ 1434799 h 1434799"/>
                  <a:gd name="connsiteX11" fmla="*/ 305436 w 369738"/>
                  <a:gd name="connsiteY11" fmla="*/ 1434799 h 1434799"/>
                  <a:gd name="connsiteX0" fmla="*/ 72340 w 357682"/>
                  <a:gd name="connsiteY0" fmla="*/ 0 h 1434799"/>
                  <a:gd name="connsiteX1" fmla="*/ 52245 w 357682"/>
                  <a:gd name="connsiteY1" fmla="*/ 237123 h 1434799"/>
                  <a:gd name="connsiteX2" fmla="*/ 0 w 357682"/>
                  <a:gd name="connsiteY2" fmla="*/ 361714 h 1434799"/>
                  <a:gd name="connsiteX3" fmla="*/ 24113 w 357682"/>
                  <a:gd name="connsiteY3" fmla="*/ 486304 h 1434799"/>
                  <a:gd name="connsiteX4" fmla="*/ 120567 w 357682"/>
                  <a:gd name="connsiteY4" fmla="*/ 671181 h 1434799"/>
                  <a:gd name="connsiteX5" fmla="*/ 317493 w 357682"/>
                  <a:gd name="connsiteY5" fmla="*/ 783714 h 1434799"/>
                  <a:gd name="connsiteX6" fmla="*/ 357682 w 357682"/>
                  <a:gd name="connsiteY6" fmla="*/ 807828 h 1434799"/>
                  <a:gd name="connsiteX7" fmla="*/ 60283 w 357682"/>
                  <a:gd name="connsiteY7" fmla="*/ 1004761 h 1434799"/>
                  <a:gd name="connsiteX8" fmla="*/ 289360 w 357682"/>
                  <a:gd name="connsiteY8" fmla="*/ 1370495 h 1434799"/>
                  <a:gd name="connsiteX9" fmla="*/ 289360 w 357682"/>
                  <a:gd name="connsiteY9" fmla="*/ 1370495 h 1434799"/>
                  <a:gd name="connsiteX10" fmla="*/ 305436 w 357682"/>
                  <a:gd name="connsiteY10" fmla="*/ 1434799 h 1434799"/>
                  <a:gd name="connsiteX11" fmla="*/ 305436 w 357682"/>
                  <a:gd name="connsiteY11" fmla="*/ 1434799 h 1434799"/>
                  <a:gd name="connsiteX0" fmla="*/ 72340 w 365719"/>
                  <a:gd name="connsiteY0" fmla="*/ 0 h 1434799"/>
                  <a:gd name="connsiteX1" fmla="*/ 52245 w 365719"/>
                  <a:gd name="connsiteY1" fmla="*/ 237123 h 1434799"/>
                  <a:gd name="connsiteX2" fmla="*/ 0 w 365719"/>
                  <a:gd name="connsiteY2" fmla="*/ 361714 h 1434799"/>
                  <a:gd name="connsiteX3" fmla="*/ 24113 w 365719"/>
                  <a:gd name="connsiteY3" fmla="*/ 486304 h 1434799"/>
                  <a:gd name="connsiteX4" fmla="*/ 120567 w 365719"/>
                  <a:gd name="connsiteY4" fmla="*/ 671181 h 1434799"/>
                  <a:gd name="connsiteX5" fmla="*/ 317493 w 365719"/>
                  <a:gd name="connsiteY5" fmla="*/ 783714 h 1434799"/>
                  <a:gd name="connsiteX6" fmla="*/ 357682 w 365719"/>
                  <a:gd name="connsiteY6" fmla="*/ 807828 h 1434799"/>
                  <a:gd name="connsiteX7" fmla="*/ 365719 w 365719"/>
                  <a:gd name="connsiteY7" fmla="*/ 920361 h 1434799"/>
                  <a:gd name="connsiteX8" fmla="*/ 289360 w 365719"/>
                  <a:gd name="connsiteY8" fmla="*/ 1370495 h 1434799"/>
                  <a:gd name="connsiteX9" fmla="*/ 289360 w 365719"/>
                  <a:gd name="connsiteY9" fmla="*/ 1370495 h 1434799"/>
                  <a:gd name="connsiteX10" fmla="*/ 305436 w 365719"/>
                  <a:gd name="connsiteY10" fmla="*/ 1434799 h 1434799"/>
                  <a:gd name="connsiteX11" fmla="*/ 305436 w 365719"/>
                  <a:gd name="connsiteY11" fmla="*/ 1434799 h 1434799"/>
                  <a:gd name="connsiteX0" fmla="*/ 72340 w 365719"/>
                  <a:gd name="connsiteY0" fmla="*/ 0 h 1434799"/>
                  <a:gd name="connsiteX1" fmla="*/ 52245 w 365719"/>
                  <a:gd name="connsiteY1" fmla="*/ 237123 h 1434799"/>
                  <a:gd name="connsiteX2" fmla="*/ 0 w 365719"/>
                  <a:gd name="connsiteY2" fmla="*/ 361714 h 1434799"/>
                  <a:gd name="connsiteX3" fmla="*/ 24113 w 365719"/>
                  <a:gd name="connsiteY3" fmla="*/ 486304 h 1434799"/>
                  <a:gd name="connsiteX4" fmla="*/ 120567 w 365719"/>
                  <a:gd name="connsiteY4" fmla="*/ 671181 h 1434799"/>
                  <a:gd name="connsiteX5" fmla="*/ 317493 w 365719"/>
                  <a:gd name="connsiteY5" fmla="*/ 783714 h 1434799"/>
                  <a:gd name="connsiteX6" fmla="*/ 357682 w 365719"/>
                  <a:gd name="connsiteY6" fmla="*/ 807828 h 1434799"/>
                  <a:gd name="connsiteX7" fmla="*/ 365719 w 365719"/>
                  <a:gd name="connsiteY7" fmla="*/ 920361 h 1434799"/>
                  <a:gd name="connsiteX8" fmla="*/ 76359 w 365719"/>
                  <a:gd name="connsiteY8" fmla="*/ 1217772 h 1434799"/>
                  <a:gd name="connsiteX9" fmla="*/ 289360 w 365719"/>
                  <a:gd name="connsiteY9" fmla="*/ 1370495 h 1434799"/>
                  <a:gd name="connsiteX10" fmla="*/ 289360 w 365719"/>
                  <a:gd name="connsiteY10" fmla="*/ 1370495 h 1434799"/>
                  <a:gd name="connsiteX11" fmla="*/ 305436 w 365719"/>
                  <a:gd name="connsiteY11" fmla="*/ 1434799 h 1434799"/>
                  <a:gd name="connsiteX12" fmla="*/ 305436 w 365719"/>
                  <a:gd name="connsiteY12" fmla="*/ 1434799 h 1434799"/>
                  <a:gd name="connsiteX0" fmla="*/ 72340 w 365719"/>
                  <a:gd name="connsiteY0" fmla="*/ 0 h 1434799"/>
                  <a:gd name="connsiteX1" fmla="*/ 52245 w 365719"/>
                  <a:gd name="connsiteY1" fmla="*/ 237123 h 1434799"/>
                  <a:gd name="connsiteX2" fmla="*/ 0 w 365719"/>
                  <a:gd name="connsiteY2" fmla="*/ 361714 h 1434799"/>
                  <a:gd name="connsiteX3" fmla="*/ 24113 w 365719"/>
                  <a:gd name="connsiteY3" fmla="*/ 486304 h 1434799"/>
                  <a:gd name="connsiteX4" fmla="*/ 120567 w 365719"/>
                  <a:gd name="connsiteY4" fmla="*/ 671181 h 1434799"/>
                  <a:gd name="connsiteX5" fmla="*/ 317493 w 365719"/>
                  <a:gd name="connsiteY5" fmla="*/ 783714 h 1434799"/>
                  <a:gd name="connsiteX6" fmla="*/ 357682 w 365719"/>
                  <a:gd name="connsiteY6" fmla="*/ 807828 h 1434799"/>
                  <a:gd name="connsiteX7" fmla="*/ 365719 w 365719"/>
                  <a:gd name="connsiteY7" fmla="*/ 920361 h 1434799"/>
                  <a:gd name="connsiteX8" fmla="*/ 301417 w 365719"/>
                  <a:gd name="connsiteY8" fmla="*/ 1229829 h 1434799"/>
                  <a:gd name="connsiteX9" fmla="*/ 289360 w 365719"/>
                  <a:gd name="connsiteY9" fmla="*/ 1370495 h 1434799"/>
                  <a:gd name="connsiteX10" fmla="*/ 289360 w 365719"/>
                  <a:gd name="connsiteY10" fmla="*/ 1370495 h 1434799"/>
                  <a:gd name="connsiteX11" fmla="*/ 305436 w 365719"/>
                  <a:gd name="connsiteY11" fmla="*/ 1434799 h 1434799"/>
                  <a:gd name="connsiteX12" fmla="*/ 305436 w 365719"/>
                  <a:gd name="connsiteY12" fmla="*/ 1434799 h 1434799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510400 w 510400"/>
                  <a:gd name="connsiteY12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57208 w 510400"/>
                  <a:gd name="connsiteY12" fmla="*/ 2198418 h 2568170"/>
                  <a:gd name="connsiteX13" fmla="*/ 510400 w 510400"/>
                  <a:gd name="connsiteY13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69265 w 510400"/>
                  <a:gd name="connsiteY12" fmla="*/ 2202437 h 2568170"/>
                  <a:gd name="connsiteX13" fmla="*/ 510400 w 510400"/>
                  <a:gd name="connsiteY13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69265 w 510400"/>
                  <a:gd name="connsiteY12" fmla="*/ 2202437 h 2568170"/>
                  <a:gd name="connsiteX13" fmla="*/ 421983 w 510400"/>
                  <a:gd name="connsiteY13" fmla="*/ 2419466 h 2568170"/>
                  <a:gd name="connsiteX14" fmla="*/ 510400 w 510400"/>
                  <a:gd name="connsiteY14" fmla="*/ 2568170 h 2568170"/>
                  <a:gd name="connsiteX0" fmla="*/ 72340 w 660006"/>
                  <a:gd name="connsiteY0" fmla="*/ 0 h 2568170"/>
                  <a:gd name="connsiteX1" fmla="*/ 52245 w 660006"/>
                  <a:gd name="connsiteY1" fmla="*/ 237123 h 2568170"/>
                  <a:gd name="connsiteX2" fmla="*/ 0 w 660006"/>
                  <a:gd name="connsiteY2" fmla="*/ 361714 h 2568170"/>
                  <a:gd name="connsiteX3" fmla="*/ 24113 w 660006"/>
                  <a:gd name="connsiteY3" fmla="*/ 486304 h 2568170"/>
                  <a:gd name="connsiteX4" fmla="*/ 120567 w 660006"/>
                  <a:gd name="connsiteY4" fmla="*/ 671181 h 2568170"/>
                  <a:gd name="connsiteX5" fmla="*/ 317493 w 660006"/>
                  <a:gd name="connsiteY5" fmla="*/ 783714 h 2568170"/>
                  <a:gd name="connsiteX6" fmla="*/ 357682 w 660006"/>
                  <a:gd name="connsiteY6" fmla="*/ 807828 h 2568170"/>
                  <a:gd name="connsiteX7" fmla="*/ 365719 w 660006"/>
                  <a:gd name="connsiteY7" fmla="*/ 920361 h 2568170"/>
                  <a:gd name="connsiteX8" fmla="*/ 301417 w 660006"/>
                  <a:gd name="connsiteY8" fmla="*/ 1229829 h 2568170"/>
                  <a:gd name="connsiteX9" fmla="*/ 289360 w 660006"/>
                  <a:gd name="connsiteY9" fmla="*/ 1370495 h 2568170"/>
                  <a:gd name="connsiteX10" fmla="*/ 289360 w 660006"/>
                  <a:gd name="connsiteY10" fmla="*/ 1370495 h 2568170"/>
                  <a:gd name="connsiteX11" fmla="*/ 305436 w 660006"/>
                  <a:gd name="connsiteY11" fmla="*/ 1434799 h 2568170"/>
                  <a:gd name="connsiteX12" fmla="*/ 269265 w 660006"/>
                  <a:gd name="connsiteY12" fmla="*/ 2202437 h 2568170"/>
                  <a:gd name="connsiteX13" fmla="*/ 421983 w 660006"/>
                  <a:gd name="connsiteY13" fmla="*/ 2419466 h 2568170"/>
                  <a:gd name="connsiteX14" fmla="*/ 659098 w 660006"/>
                  <a:gd name="connsiteY14" fmla="*/ 2419466 h 2568170"/>
                  <a:gd name="connsiteX15" fmla="*/ 510400 w 660006"/>
                  <a:gd name="connsiteY15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69265 w 510400"/>
                  <a:gd name="connsiteY12" fmla="*/ 2202437 h 2568170"/>
                  <a:gd name="connsiteX13" fmla="*/ 421983 w 510400"/>
                  <a:gd name="connsiteY13" fmla="*/ 2419466 h 2568170"/>
                  <a:gd name="connsiteX14" fmla="*/ 478248 w 510400"/>
                  <a:gd name="connsiteY14" fmla="*/ 2491809 h 2568170"/>
                  <a:gd name="connsiteX15" fmla="*/ 510400 w 510400"/>
                  <a:gd name="connsiteY15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417964 w 510400"/>
                  <a:gd name="connsiteY12" fmla="*/ 1852780 h 2568170"/>
                  <a:gd name="connsiteX13" fmla="*/ 269265 w 510400"/>
                  <a:gd name="connsiteY13" fmla="*/ 2202437 h 2568170"/>
                  <a:gd name="connsiteX14" fmla="*/ 421983 w 510400"/>
                  <a:gd name="connsiteY14" fmla="*/ 2419466 h 2568170"/>
                  <a:gd name="connsiteX15" fmla="*/ 478248 w 510400"/>
                  <a:gd name="connsiteY15" fmla="*/ 2491809 h 2568170"/>
                  <a:gd name="connsiteX16" fmla="*/ 510400 w 510400"/>
                  <a:gd name="connsiteY16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417964 w 510400"/>
                  <a:gd name="connsiteY13" fmla="*/ 1852780 h 2568170"/>
                  <a:gd name="connsiteX14" fmla="*/ 269265 w 510400"/>
                  <a:gd name="connsiteY14" fmla="*/ 2202437 h 2568170"/>
                  <a:gd name="connsiteX15" fmla="*/ 421983 w 510400"/>
                  <a:gd name="connsiteY15" fmla="*/ 2419466 h 2568170"/>
                  <a:gd name="connsiteX16" fmla="*/ 478248 w 510400"/>
                  <a:gd name="connsiteY16" fmla="*/ 2491809 h 2568170"/>
                  <a:gd name="connsiteX17" fmla="*/ 510400 w 510400"/>
                  <a:gd name="connsiteY17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269265 w 510400"/>
                  <a:gd name="connsiteY15" fmla="*/ 2202437 h 2568170"/>
                  <a:gd name="connsiteX16" fmla="*/ 421983 w 510400"/>
                  <a:gd name="connsiteY16" fmla="*/ 2419466 h 2568170"/>
                  <a:gd name="connsiteX17" fmla="*/ 478248 w 510400"/>
                  <a:gd name="connsiteY17" fmla="*/ 2491809 h 2568170"/>
                  <a:gd name="connsiteX18" fmla="*/ 510400 w 510400"/>
                  <a:gd name="connsiteY18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381794 w 510400"/>
                  <a:gd name="connsiteY15" fmla="*/ 1965313 h 2568170"/>
                  <a:gd name="connsiteX16" fmla="*/ 269265 w 510400"/>
                  <a:gd name="connsiteY16" fmla="*/ 2202437 h 2568170"/>
                  <a:gd name="connsiteX17" fmla="*/ 421983 w 510400"/>
                  <a:gd name="connsiteY17" fmla="*/ 2419466 h 2568170"/>
                  <a:gd name="connsiteX18" fmla="*/ 478248 w 510400"/>
                  <a:gd name="connsiteY18" fmla="*/ 2491809 h 2568170"/>
                  <a:gd name="connsiteX19" fmla="*/ 510400 w 510400"/>
                  <a:gd name="connsiteY19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57681 w 510400"/>
                  <a:gd name="connsiteY12" fmla="*/ 1462933 h 2568170"/>
                  <a:gd name="connsiteX13" fmla="*/ 393851 w 510400"/>
                  <a:gd name="connsiteY13" fmla="*/ 1527237 h 2568170"/>
                  <a:gd name="connsiteX14" fmla="*/ 361699 w 510400"/>
                  <a:gd name="connsiteY14" fmla="*/ 1756323 h 2568170"/>
                  <a:gd name="connsiteX15" fmla="*/ 417964 w 510400"/>
                  <a:gd name="connsiteY15" fmla="*/ 1852780 h 2568170"/>
                  <a:gd name="connsiteX16" fmla="*/ 381794 w 510400"/>
                  <a:gd name="connsiteY16" fmla="*/ 1965313 h 2568170"/>
                  <a:gd name="connsiteX17" fmla="*/ 269265 w 510400"/>
                  <a:gd name="connsiteY17" fmla="*/ 2202437 h 2568170"/>
                  <a:gd name="connsiteX18" fmla="*/ 421983 w 510400"/>
                  <a:gd name="connsiteY18" fmla="*/ 2419466 h 2568170"/>
                  <a:gd name="connsiteX19" fmla="*/ 478248 w 510400"/>
                  <a:gd name="connsiteY19" fmla="*/ 2491809 h 2568170"/>
                  <a:gd name="connsiteX20" fmla="*/ 510400 w 510400"/>
                  <a:gd name="connsiteY20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381794 w 510400"/>
                  <a:gd name="connsiteY15" fmla="*/ 1965313 h 2568170"/>
                  <a:gd name="connsiteX16" fmla="*/ 269265 w 510400"/>
                  <a:gd name="connsiteY16" fmla="*/ 2202437 h 2568170"/>
                  <a:gd name="connsiteX17" fmla="*/ 421983 w 510400"/>
                  <a:gd name="connsiteY17" fmla="*/ 2419466 h 2568170"/>
                  <a:gd name="connsiteX18" fmla="*/ 478248 w 510400"/>
                  <a:gd name="connsiteY18" fmla="*/ 2491809 h 2568170"/>
                  <a:gd name="connsiteX19" fmla="*/ 510400 w 510400"/>
                  <a:gd name="connsiteY19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21512 w 510400"/>
                  <a:gd name="connsiteY11" fmla="*/ 1422742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381794 w 510400"/>
                  <a:gd name="connsiteY15" fmla="*/ 1965313 h 2568170"/>
                  <a:gd name="connsiteX16" fmla="*/ 269265 w 510400"/>
                  <a:gd name="connsiteY16" fmla="*/ 2202437 h 2568170"/>
                  <a:gd name="connsiteX17" fmla="*/ 421983 w 510400"/>
                  <a:gd name="connsiteY17" fmla="*/ 2419466 h 2568170"/>
                  <a:gd name="connsiteX18" fmla="*/ 478248 w 510400"/>
                  <a:gd name="connsiteY18" fmla="*/ 2491809 h 2568170"/>
                  <a:gd name="connsiteX19" fmla="*/ 510400 w 510400"/>
                  <a:gd name="connsiteY19" fmla="*/ 2568170 h 2568170"/>
                  <a:gd name="connsiteX0" fmla="*/ 72340 w 659179"/>
                  <a:gd name="connsiteY0" fmla="*/ 0 h 2568170"/>
                  <a:gd name="connsiteX1" fmla="*/ 52245 w 659179"/>
                  <a:gd name="connsiteY1" fmla="*/ 237123 h 2568170"/>
                  <a:gd name="connsiteX2" fmla="*/ 0 w 659179"/>
                  <a:gd name="connsiteY2" fmla="*/ 361714 h 2568170"/>
                  <a:gd name="connsiteX3" fmla="*/ 24113 w 659179"/>
                  <a:gd name="connsiteY3" fmla="*/ 486304 h 2568170"/>
                  <a:gd name="connsiteX4" fmla="*/ 120567 w 659179"/>
                  <a:gd name="connsiteY4" fmla="*/ 671181 h 2568170"/>
                  <a:gd name="connsiteX5" fmla="*/ 317493 w 659179"/>
                  <a:gd name="connsiteY5" fmla="*/ 783714 h 2568170"/>
                  <a:gd name="connsiteX6" fmla="*/ 357682 w 659179"/>
                  <a:gd name="connsiteY6" fmla="*/ 807828 h 2568170"/>
                  <a:gd name="connsiteX7" fmla="*/ 365719 w 659179"/>
                  <a:gd name="connsiteY7" fmla="*/ 920361 h 2568170"/>
                  <a:gd name="connsiteX8" fmla="*/ 301417 w 659179"/>
                  <a:gd name="connsiteY8" fmla="*/ 1229829 h 2568170"/>
                  <a:gd name="connsiteX9" fmla="*/ 289360 w 659179"/>
                  <a:gd name="connsiteY9" fmla="*/ 1370495 h 2568170"/>
                  <a:gd name="connsiteX10" fmla="*/ 289360 w 659179"/>
                  <a:gd name="connsiteY10" fmla="*/ 1370495 h 2568170"/>
                  <a:gd name="connsiteX11" fmla="*/ 321512 w 659179"/>
                  <a:gd name="connsiteY11" fmla="*/ 1422742 h 2568170"/>
                  <a:gd name="connsiteX12" fmla="*/ 393851 w 659179"/>
                  <a:gd name="connsiteY12" fmla="*/ 1527237 h 2568170"/>
                  <a:gd name="connsiteX13" fmla="*/ 659098 w 659179"/>
                  <a:gd name="connsiteY13" fmla="*/ 1619675 h 2568170"/>
                  <a:gd name="connsiteX14" fmla="*/ 361699 w 659179"/>
                  <a:gd name="connsiteY14" fmla="*/ 1756323 h 2568170"/>
                  <a:gd name="connsiteX15" fmla="*/ 417964 w 659179"/>
                  <a:gd name="connsiteY15" fmla="*/ 1852780 h 2568170"/>
                  <a:gd name="connsiteX16" fmla="*/ 381794 w 659179"/>
                  <a:gd name="connsiteY16" fmla="*/ 1965313 h 2568170"/>
                  <a:gd name="connsiteX17" fmla="*/ 269265 w 659179"/>
                  <a:gd name="connsiteY17" fmla="*/ 2202437 h 2568170"/>
                  <a:gd name="connsiteX18" fmla="*/ 421983 w 659179"/>
                  <a:gd name="connsiteY18" fmla="*/ 2419466 h 2568170"/>
                  <a:gd name="connsiteX19" fmla="*/ 478248 w 659179"/>
                  <a:gd name="connsiteY19" fmla="*/ 2491809 h 2568170"/>
                  <a:gd name="connsiteX20" fmla="*/ 510400 w 659179"/>
                  <a:gd name="connsiteY20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21512 w 510400"/>
                  <a:gd name="connsiteY11" fmla="*/ 1422742 h 2568170"/>
                  <a:gd name="connsiteX12" fmla="*/ 393851 w 510400"/>
                  <a:gd name="connsiteY12" fmla="*/ 1527237 h 2568170"/>
                  <a:gd name="connsiteX13" fmla="*/ 393851 w 510400"/>
                  <a:gd name="connsiteY13" fmla="*/ 1615656 h 2568170"/>
                  <a:gd name="connsiteX14" fmla="*/ 361699 w 510400"/>
                  <a:gd name="connsiteY14" fmla="*/ 1756323 h 2568170"/>
                  <a:gd name="connsiteX15" fmla="*/ 417964 w 510400"/>
                  <a:gd name="connsiteY15" fmla="*/ 1852780 h 2568170"/>
                  <a:gd name="connsiteX16" fmla="*/ 381794 w 510400"/>
                  <a:gd name="connsiteY16" fmla="*/ 1965313 h 2568170"/>
                  <a:gd name="connsiteX17" fmla="*/ 269265 w 510400"/>
                  <a:gd name="connsiteY17" fmla="*/ 2202437 h 2568170"/>
                  <a:gd name="connsiteX18" fmla="*/ 421983 w 510400"/>
                  <a:gd name="connsiteY18" fmla="*/ 2419466 h 2568170"/>
                  <a:gd name="connsiteX19" fmla="*/ 478248 w 510400"/>
                  <a:gd name="connsiteY19" fmla="*/ 2491809 h 2568170"/>
                  <a:gd name="connsiteX20" fmla="*/ 510400 w 510400"/>
                  <a:gd name="connsiteY20" fmla="*/ 2568170 h 2568170"/>
                  <a:gd name="connsiteX0" fmla="*/ 72340 w 510400"/>
                  <a:gd name="connsiteY0" fmla="*/ 0 h 2568170"/>
                  <a:gd name="connsiteX1" fmla="*/ 313661 w 510400"/>
                  <a:gd name="connsiteY1" fmla="*/ 522070 h 2568170"/>
                  <a:gd name="connsiteX2" fmla="*/ 52245 w 510400"/>
                  <a:gd name="connsiteY2" fmla="*/ 237123 h 2568170"/>
                  <a:gd name="connsiteX3" fmla="*/ 0 w 510400"/>
                  <a:gd name="connsiteY3" fmla="*/ 361714 h 2568170"/>
                  <a:gd name="connsiteX4" fmla="*/ 24113 w 510400"/>
                  <a:gd name="connsiteY4" fmla="*/ 486304 h 2568170"/>
                  <a:gd name="connsiteX5" fmla="*/ 120567 w 510400"/>
                  <a:gd name="connsiteY5" fmla="*/ 671181 h 2568170"/>
                  <a:gd name="connsiteX6" fmla="*/ 317493 w 510400"/>
                  <a:gd name="connsiteY6" fmla="*/ 783714 h 2568170"/>
                  <a:gd name="connsiteX7" fmla="*/ 357682 w 510400"/>
                  <a:gd name="connsiteY7" fmla="*/ 807828 h 2568170"/>
                  <a:gd name="connsiteX8" fmla="*/ 365719 w 510400"/>
                  <a:gd name="connsiteY8" fmla="*/ 920361 h 2568170"/>
                  <a:gd name="connsiteX9" fmla="*/ 301417 w 510400"/>
                  <a:gd name="connsiteY9" fmla="*/ 1229829 h 2568170"/>
                  <a:gd name="connsiteX10" fmla="*/ 289360 w 510400"/>
                  <a:gd name="connsiteY10" fmla="*/ 1370495 h 2568170"/>
                  <a:gd name="connsiteX11" fmla="*/ 289360 w 510400"/>
                  <a:gd name="connsiteY11" fmla="*/ 1370495 h 2568170"/>
                  <a:gd name="connsiteX12" fmla="*/ 321512 w 510400"/>
                  <a:gd name="connsiteY12" fmla="*/ 1422742 h 2568170"/>
                  <a:gd name="connsiteX13" fmla="*/ 393851 w 510400"/>
                  <a:gd name="connsiteY13" fmla="*/ 1527237 h 2568170"/>
                  <a:gd name="connsiteX14" fmla="*/ 393851 w 510400"/>
                  <a:gd name="connsiteY14" fmla="*/ 1615656 h 2568170"/>
                  <a:gd name="connsiteX15" fmla="*/ 361699 w 510400"/>
                  <a:gd name="connsiteY15" fmla="*/ 1756323 h 2568170"/>
                  <a:gd name="connsiteX16" fmla="*/ 417964 w 510400"/>
                  <a:gd name="connsiteY16" fmla="*/ 1852780 h 2568170"/>
                  <a:gd name="connsiteX17" fmla="*/ 381794 w 510400"/>
                  <a:gd name="connsiteY17" fmla="*/ 1965313 h 2568170"/>
                  <a:gd name="connsiteX18" fmla="*/ 269265 w 510400"/>
                  <a:gd name="connsiteY18" fmla="*/ 2202437 h 2568170"/>
                  <a:gd name="connsiteX19" fmla="*/ 421983 w 510400"/>
                  <a:gd name="connsiteY19" fmla="*/ 2419466 h 2568170"/>
                  <a:gd name="connsiteX20" fmla="*/ 478248 w 510400"/>
                  <a:gd name="connsiteY20" fmla="*/ 2491809 h 2568170"/>
                  <a:gd name="connsiteX21" fmla="*/ 510400 w 510400"/>
                  <a:gd name="connsiteY21" fmla="*/ 2568170 h 2568170"/>
                  <a:gd name="connsiteX0" fmla="*/ 72340 w 510400"/>
                  <a:gd name="connsiteY0" fmla="*/ 0 h 2568170"/>
                  <a:gd name="connsiteX1" fmla="*/ 313661 w 510400"/>
                  <a:gd name="connsiteY1" fmla="*/ 522070 h 2568170"/>
                  <a:gd name="connsiteX2" fmla="*/ 22186 w 510400"/>
                  <a:gd name="connsiteY2" fmla="*/ 259666 h 2568170"/>
                  <a:gd name="connsiteX3" fmla="*/ 0 w 510400"/>
                  <a:gd name="connsiteY3" fmla="*/ 361714 h 2568170"/>
                  <a:gd name="connsiteX4" fmla="*/ 24113 w 510400"/>
                  <a:gd name="connsiteY4" fmla="*/ 486304 h 2568170"/>
                  <a:gd name="connsiteX5" fmla="*/ 120567 w 510400"/>
                  <a:gd name="connsiteY5" fmla="*/ 671181 h 2568170"/>
                  <a:gd name="connsiteX6" fmla="*/ 317493 w 510400"/>
                  <a:gd name="connsiteY6" fmla="*/ 783714 h 2568170"/>
                  <a:gd name="connsiteX7" fmla="*/ 357682 w 510400"/>
                  <a:gd name="connsiteY7" fmla="*/ 807828 h 2568170"/>
                  <a:gd name="connsiteX8" fmla="*/ 365719 w 510400"/>
                  <a:gd name="connsiteY8" fmla="*/ 920361 h 2568170"/>
                  <a:gd name="connsiteX9" fmla="*/ 301417 w 510400"/>
                  <a:gd name="connsiteY9" fmla="*/ 1229829 h 2568170"/>
                  <a:gd name="connsiteX10" fmla="*/ 289360 w 510400"/>
                  <a:gd name="connsiteY10" fmla="*/ 1370495 h 2568170"/>
                  <a:gd name="connsiteX11" fmla="*/ 289360 w 510400"/>
                  <a:gd name="connsiteY11" fmla="*/ 1370495 h 2568170"/>
                  <a:gd name="connsiteX12" fmla="*/ 321512 w 510400"/>
                  <a:gd name="connsiteY12" fmla="*/ 1422742 h 2568170"/>
                  <a:gd name="connsiteX13" fmla="*/ 393851 w 510400"/>
                  <a:gd name="connsiteY13" fmla="*/ 1527237 h 2568170"/>
                  <a:gd name="connsiteX14" fmla="*/ 393851 w 510400"/>
                  <a:gd name="connsiteY14" fmla="*/ 1615656 h 2568170"/>
                  <a:gd name="connsiteX15" fmla="*/ 361699 w 510400"/>
                  <a:gd name="connsiteY15" fmla="*/ 1756323 h 2568170"/>
                  <a:gd name="connsiteX16" fmla="*/ 417964 w 510400"/>
                  <a:gd name="connsiteY16" fmla="*/ 1852780 h 2568170"/>
                  <a:gd name="connsiteX17" fmla="*/ 381794 w 510400"/>
                  <a:gd name="connsiteY17" fmla="*/ 1965313 h 2568170"/>
                  <a:gd name="connsiteX18" fmla="*/ 269265 w 510400"/>
                  <a:gd name="connsiteY18" fmla="*/ 2202437 h 2568170"/>
                  <a:gd name="connsiteX19" fmla="*/ 421983 w 510400"/>
                  <a:gd name="connsiteY19" fmla="*/ 2419466 h 2568170"/>
                  <a:gd name="connsiteX20" fmla="*/ 478248 w 510400"/>
                  <a:gd name="connsiteY20" fmla="*/ 2491809 h 2568170"/>
                  <a:gd name="connsiteX21" fmla="*/ 510400 w 510400"/>
                  <a:gd name="connsiteY21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0400" h="2568170">
                    <a:moveTo>
                      <a:pt x="72340" y="0"/>
                    </a:moveTo>
                    <a:lnTo>
                      <a:pt x="43131" y="210215"/>
                    </a:lnTo>
                    <a:cubicBezTo>
                      <a:pt x="83351" y="297227"/>
                      <a:pt x="340322" y="516333"/>
                      <a:pt x="313661" y="522070"/>
                    </a:cubicBezTo>
                    <a:cubicBezTo>
                      <a:pt x="287000" y="527807"/>
                      <a:pt x="31879" y="218135"/>
                      <a:pt x="22186" y="259666"/>
                    </a:cubicBezTo>
                    <a:lnTo>
                      <a:pt x="0" y="361714"/>
                    </a:lnTo>
                    <a:lnTo>
                      <a:pt x="24113" y="486304"/>
                    </a:lnTo>
                    <a:lnTo>
                      <a:pt x="120567" y="671181"/>
                    </a:lnTo>
                    <a:lnTo>
                      <a:pt x="317493" y="783714"/>
                    </a:lnTo>
                    <a:lnTo>
                      <a:pt x="357682" y="807828"/>
                    </a:lnTo>
                    <a:lnTo>
                      <a:pt x="365719" y="920361"/>
                    </a:lnTo>
                    <a:cubicBezTo>
                      <a:pt x="342945" y="1048971"/>
                      <a:pt x="324191" y="1101219"/>
                      <a:pt x="301417" y="1229829"/>
                    </a:cubicBezTo>
                    <a:lnTo>
                      <a:pt x="289360" y="1370495"/>
                    </a:lnTo>
                    <a:lnTo>
                      <a:pt x="289360" y="1370495"/>
                    </a:lnTo>
                    <a:cubicBezTo>
                      <a:pt x="294719" y="1379203"/>
                      <a:pt x="304097" y="1396618"/>
                      <a:pt x="321512" y="1422742"/>
                    </a:cubicBezTo>
                    <a:cubicBezTo>
                      <a:pt x="338927" y="1448866"/>
                      <a:pt x="385144" y="1494415"/>
                      <a:pt x="393851" y="1527237"/>
                    </a:cubicBezTo>
                    <a:cubicBezTo>
                      <a:pt x="402558" y="1560059"/>
                      <a:pt x="399210" y="1577475"/>
                      <a:pt x="393851" y="1615656"/>
                    </a:cubicBezTo>
                    <a:cubicBezTo>
                      <a:pt x="388492" y="1653837"/>
                      <a:pt x="354331" y="1717472"/>
                      <a:pt x="361699" y="1756323"/>
                    </a:cubicBezTo>
                    <a:cubicBezTo>
                      <a:pt x="369067" y="1795174"/>
                      <a:pt x="419303" y="1818618"/>
                      <a:pt x="417964" y="1852780"/>
                    </a:cubicBezTo>
                    <a:cubicBezTo>
                      <a:pt x="416625" y="1886942"/>
                      <a:pt x="406577" y="1907037"/>
                      <a:pt x="381794" y="1965313"/>
                    </a:cubicBezTo>
                    <a:cubicBezTo>
                      <a:pt x="357011" y="2023589"/>
                      <a:pt x="257878" y="2126075"/>
                      <a:pt x="269265" y="2202437"/>
                    </a:cubicBezTo>
                    <a:cubicBezTo>
                      <a:pt x="280652" y="2278799"/>
                      <a:pt x="387822" y="2366549"/>
                      <a:pt x="421983" y="2419466"/>
                    </a:cubicBezTo>
                    <a:cubicBezTo>
                      <a:pt x="456144" y="2472383"/>
                      <a:pt x="463512" y="2467025"/>
                      <a:pt x="478248" y="2491809"/>
                    </a:cubicBezTo>
                    <a:cubicBezTo>
                      <a:pt x="492984" y="2516593"/>
                      <a:pt x="504372" y="2560132"/>
                      <a:pt x="510400" y="2568170"/>
                    </a:cubicBezTo>
                  </a:path>
                </a:pathLst>
              </a:custGeom>
              <a:ln w="6032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3667125" y="1418167"/>
                <a:ext cx="227542" cy="100542"/>
              </a:xfrm>
              <a:custGeom>
                <a:avLst/>
                <a:gdLst>
                  <a:gd name="connsiteX0" fmla="*/ 201084 w 201084"/>
                  <a:gd name="connsiteY0" fmla="*/ 31750 h 105833"/>
                  <a:gd name="connsiteX1" fmla="*/ 132292 w 201084"/>
                  <a:gd name="connsiteY1" fmla="*/ 105833 h 105833"/>
                  <a:gd name="connsiteX2" fmla="*/ 0 w 201084"/>
                  <a:gd name="connsiteY2" fmla="*/ 105833 h 105833"/>
                  <a:gd name="connsiteX3" fmla="*/ 5292 w 201084"/>
                  <a:gd name="connsiteY3" fmla="*/ 0 h 105833"/>
                  <a:gd name="connsiteX4" fmla="*/ 201084 w 201084"/>
                  <a:gd name="connsiteY4" fmla="*/ 31750 h 105833"/>
                  <a:gd name="connsiteX0" fmla="*/ 216959 w 216959"/>
                  <a:gd name="connsiteY0" fmla="*/ 15875 h 105833"/>
                  <a:gd name="connsiteX1" fmla="*/ 132292 w 216959"/>
                  <a:gd name="connsiteY1" fmla="*/ 105833 h 105833"/>
                  <a:gd name="connsiteX2" fmla="*/ 0 w 216959"/>
                  <a:gd name="connsiteY2" fmla="*/ 105833 h 105833"/>
                  <a:gd name="connsiteX3" fmla="*/ 5292 w 216959"/>
                  <a:gd name="connsiteY3" fmla="*/ 0 h 105833"/>
                  <a:gd name="connsiteX4" fmla="*/ 216959 w 216959"/>
                  <a:gd name="connsiteY4" fmla="*/ 15875 h 105833"/>
                  <a:gd name="connsiteX0" fmla="*/ 227542 w 227542"/>
                  <a:gd name="connsiteY0" fmla="*/ 10584 h 100542"/>
                  <a:gd name="connsiteX1" fmla="*/ 142875 w 227542"/>
                  <a:gd name="connsiteY1" fmla="*/ 100542 h 100542"/>
                  <a:gd name="connsiteX2" fmla="*/ 10583 w 227542"/>
                  <a:gd name="connsiteY2" fmla="*/ 100542 h 100542"/>
                  <a:gd name="connsiteX3" fmla="*/ 0 w 227542"/>
                  <a:gd name="connsiteY3" fmla="*/ 0 h 100542"/>
                  <a:gd name="connsiteX4" fmla="*/ 227542 w 227542"/>
                  <a:gd name="connsiteY4" fmla="*/ 10584 h 10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542" h="100542">
                    <a:moveTo>
                      <a:pt x="227542" y="10584"/>
                    </a:moveTo>
                    <a:lnTo>
                      <a:pt x="142875" y="100542"/>
                    </a:lnTo>
                    <a:lnTo>
                      <a:pt x="10583" y="100542"/>
                    </a:lnTo>
                    <a:lnTo>
                      <a:pt x="0" y="0"/>
                    </a:lnTo>
                    <a:lnTo>
                      <a:pt x="227542" y="10584"/>
                    </a:lnTo>
                    <a:close/>
                  </a:path>
                </a:pathLst>
              </a:custGeom>
              <a:solidFill>
                <a:srgbClr val="B7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平行四辺形 29"/>
              <p:cNvSpPr/>
              <p:nvPr/>
            </p:nvSpPr>
            <p:spPr>
              <a:xfrm>
                <a:off x="4691224" y="2421913"/>
                <a:ext cx="1239899" cy="225034"/>
              </a:xfrm>
              <a:prstGeom prst="parallelogram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3706327" y="1959429"/>
                <a:ext cx="254000" cy="2384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2697602" y="1632616"/>
                <a:ext cx="254000" cy="2384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6399547" y="2488761"/>
                <a:ext cx="579860" cy="352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071916" y="1420480"/>
                <a:ext cx="4894642" cy="1041105"/>
              </a:xfrm>
              <a:custGeom>
                <a:avLst/>
                <a:gdLst>
                  <a:gd name="connsiteX0" fmla="*/ 0 w 4912446"/>
                  <a:gd name="connsiteY0" fmla="*/ 0 h 1036345"/>
                  <a:gd name="connsiteX1" fmla="*/ 200508 w 4912446"/>
                  <a:gd name="connsiteY1" fmla="*/ 167116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89530 w 4912446"/>
                  <a:gd name="connsiteY1" fmla="*/ 184919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89530 w 4912446"/>
                  <a:gd name="connsiteY1" fmla="*/ 184919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89530 w 4912446"/>
                  <a:gd name="connsiteY1" fmla="*/ 184919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1110920 w 4912446"/>
                  <a:gd name="connsiteY2" fmla="*/ 119164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12156 h 1048501"/>
                  <a:gd name="connsiteX1" fmla="*/ 224247 w 4912446"/>
                  <a:gd name="connsiteY1" fmla="*/ 191140 h 1048501"/>
                  <a:gd name="connsiteX2" fmla="*/ 1099051 w 4912446"/>
                  <a:gd name="connsiteY2" fmla="*/ 763 h 1048501"/>
                  <a:gd name="connsiteX3" fmla="*/ 2222297 w 4912446"/>
                  <a:gd name="connsiteY3" fmla="*/ 279541 h 1048501"/>
                  <a:gd name="connsiteX4" fmla="*/ 2974202 w 4912446"/>
                  <a:gd name="connsiteY4" fmla="*/ 546926 h 1048501"/>
                  <a:gd name="connsiteX5" fmla="*/ 3057747 w 4912446"/>
                  <a:gd name="connsiteY5" fmla="*/ 663906 h 1048501"/>
                  <a:gd name="connsiteX6" fmla="*/ 3224837 w 4912446"/>
                  <a:gd name="connsiteY6" fmla="*/ 663906 h 1048501"/>
                  <a:gd name="connsiteX7" fmla="*/ 3508890 w 4912446"/>
                  <a:gd name="connsiteY7" fmla="*/ 964714 h 1048501"/>
                  <a:gd name="connsiteX8" fmla="*/ 3592435 w 4912446"/>
                  <a:gd name="connsiteY8" fmla="*/ 1048272 h 1048501"/>
                  <a:gd name="connsiteX9" fmla="*/ 4026869 w 4912446"/>
                  <a:gd name="connsiteY9" fmla="*/ 948003 h 1048501"/>
                  <a:gd name="connsiteX10" fmla="*/ 4912446 w 4912446"/>
                  <a:gd name="connsiteY10" fmla="*/ 948003 h 1048501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23665 w 4912446"/>
                  <a:gd name="connsiteY3" fmla="*/ 318313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1361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31033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1607643 w 4912446"/>
                  <a:gd name="connsiteY4" fmla="*/ 377658 h 1036345"/>
                  <a:gd name="connsiteX5" fmla="*/ 2222297 w 4912446"/>
                  <a:gd name="connsiteY5" fmla="*/ 267385 h 1036345"/>
                  <a:gd name="connsiteX6" fmla="*/ 2974202 w 4912446"/>
                  <a:gd name="connsiteY6" fmla="*/ 534770 h 1036345"/>
                  <a:gd name="connsiteX7" fmla="*/ 3057747 w 4912446"/>
                  <a:gd name="connsiteY7" fmla="*/ 651750 h 1036345"/>
                  <a:gd name="connsiteX8" fmla="*/ 3224837 w 4912446"/>
                  <a:gd name="connsiteY8" fmla="*/ 651750 h 1036345"/>
                  <a:gd name="connsiteX9" fmla="*/ 3508890 w 4912446"/>
                  <a:gd name="connsiteY9" fmla="*/ 952558 h 1036345"/>
                  <a:gd name="connsiteX10" fmla="*/ 3592435 w 4912446"/>
                  <a:gd name="connsiteY10" fmla="*/ 1036116 h 1036345"/>
                  <a:gd name="connsiteX11" fmla="*/ 4026869 w 4912446"/>
                  <a:gd name="connsiteY11" fmla="*/ 935847 h 1036345"/>
                  <a:gd name="connsiteX12" fmla="*/ 4912446 w 4912446"/>
                  <a:gd name="connsiteY12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1934055 w 4912446"/>
                  <a:gd name="connsiteY4" fmla="*/ 169952 h 1036345"/>
                  <a:gd name="connsiteX5" fmla="*/ 2222297 w 4912446"/>
                  <a:gd name="connsiteY5" fmla="*/ 267385 h 1036345"/>
                  <a:gd name="connsiteX6" fmla="*/ 2974202 w 4912446"/>
                  <a:gd name="connsiteY6" fmla="*/ 534770 h 1036345"/>
                  <a:gd name="connsiteX7" fmla="*/ 3057747 w 4912446"/>
                  <a:gd name="connsiteY7" fmla="*/ 651750 h 1036345"/>
                  <a:gd name="connsiteX8" fmla="*/ 3224837 w 4912446"/>
                  <a:gd name="connsiteY8" fmla="*/ 651750 h 1036345"/>
                  <a:gd name="connsiteX9" fmla="*/ 3508890 w 4912446"/>
                  <a:gd name="connsiteY9" fmla="*/ 952558 h 1036345"/>
                  <a:gd name="connsiteX10" fmla="*/ 3592435 w 4912446"/>
                  <a:gd name="connsiteY10" fmla="*/ 1036116 h 1036345"/>
                  <a:gd name="connsiteX11" fmla="*/ 4026869 w 4912446"/>
                  <a:gd name="connsiteY11" fmla="*/ 935847 h 1036345"/>
                  <a:gd name="connsiteX12" fmla="*/ 4912446 w 4912446"/>
                  <a:gd name="connsiteY12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1601708 w 4912446"/>
                  <a:gd name="connsiteY4" fmla="*/ 193690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01708 w 4912446"/>
                  <a:gd name="connsiteY4" fmla="*/ 193690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471143 w 4912446"/>
                  <a:gd name="connsiteY4" fmla="*/ 175887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471143 w 4912446"/>
                  <a:gd name="connsiteY4" fmla="*/ 175887 h 1036345"/>
                  <a:gd name="connsiteX5" fmla="*/ 1655121 w 4912446"/>
                  <a:gd name="connsiteY5" fmla="*/ 187755 h 1036345"/>
                  <a:gd name="connsiteX6" fmla="*/ 1934055 w 4912446"/>
                  <a:gd name="connsiteY6" fmla="*/ 169952 h 1036345"/>
                  <a:gd name="connsiteX7" fmla="*/ 2222297 w 4912446"/>
                  <a:gd name="connsiteY7" fmla="*/ 267385 h 1036345"/>
                  <a:gd name="connsiteX8" fmla="*/ 2974202 w 4912446"/>
                  <a:gd name="connsiteY8" fmla="*/ 534770 h 1036345"/>
                  <a:gd name="connsiteX9" fmla="*/ 3057747 w 4912446"/>
                  <a:gd name="connsiteY9" fmla="*/ 651750 h 1036345"/>
                  <a:gd name="connsiteX10" fmla="*/ 3224837 w 4912446"/>
                  <a:gd name="connsiteY10" fmla="*/ 651750 h 1036345"/>
                  <a:gd name="connsiteX11" fmla="*/ 3508890 w 4912446"/>
                  <a:gd name="connsiteY11" fmla="*/ 952558 h 1036345"/>
                  <a:gd name="connsiteX12" fmla="*/ 3592435 w 4912446"/>
                  <a:gd name="connsiteY12" fmla="*/ 1036116 h 1036345"/>
                  <a:gd name="connsiteX13" fmla="*/ 4026869 w 4912446"/>
                  <a:gd name="connsiteY13" fmla="*/ 935847 h 1036345"/>
                  <a:gd name="connsiteX14" fmla="*/ 4912446 w 4912446"/>
                  <a:gd name="connsiteY14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855507 w 4912446"/>
                  <a:gd name="connsiteY7" fmla="*/ 505098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855507 w 4912446"/>
                  <a:gd name="connsiteY7" fmla="*/ 505098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879246 w 4912446"/>
                  <a:gd name="connsiteY7" fmla="*/ 493229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03"/>
                  <a:gd name="connsiteX1" fmla="*/ 224247 w 4912446"/>
                  <a:gd name="connsiteY1" fmla="*/ 178984 h 1036303"/>
                  <a:gd name="connsiteX2" fmla="*/ 909138 w 4912446"/>
                  <a:gd name="connsiteY2" fmla="*/ 107295 h 1036303"/>
                  <a:gd name="connsiteX3" fmla="*/ 1352447 w 4912446"/>
                  <a:gd name="connsiteY3" fmla="*/ 116542 h 1036303"/>
                  <a:gd name="connsiteX4" fmla="*/ 1655121 w 4912446"/>
                  <a:gd name="connsiteY4" fmla="*/ 187755 h 1036303"/>
                  <a:gd name="connsiteX5" fmla="*/ 1934055 w 4912446"/>
                  <a:gd name="connsiteY5" fmla="*/ 169952 h 1036303"/>
                  <a:gd name="connsiteX6" fmla="*/ 2691144 w 4912446"/>
                  <a:gd name="connsiteY6" fmla="*/ 332664 h 1036303"/>
                  <a:gd name="connsiteX7" fmla="*/ 2879246 w 4912446"/>
                  <a:gd name="connsiteY7" fmla="*/ 493229 h 1036303"/>
                  <a:gd name="connsiteX8" fmla="*/ 3057747 w 4912446"/>
                  <a:gd name="connsiteY8" fmla="*/ 651750 h 1036303"/>
                  <a:gd name="connsiteX9" fmla="*/ 3260446 w 4912446"/>
                  <a:gd name="connsiteY9" fmla="*/ 687357 h 1036303"/>
                  <a:gd name="connsiteX10" fmla="*/ 3508890 w 4912446"/>
                  <a:gd name="connsiteY10" fmla="*/ 952558 h 1036303"/>
                  <a:gd name="connsiteX11" fmla="*/ 3592435 w 4912446"/>
                  <a:gd name="connsiteY11" fmla="*/ 1036116 h 1036303"/>
                  <a:gd name="connsiteX12" fmla="*/ 4026869 w 4912446"/>
                  <a:gd name="connsiteY12" fmla="*/ 935847 h 1036303"/>
                  <a:gd name="connsiteX13" fmla="*/ 4912446 w 4912446"/>
                  <a:gd name="connsiteY13" fmla="*/ 935847 h 1036303"/>
                  <a:gd name="connsiteX0" fmla="*/ 0 w 4912446"/>
                  <a:gd name="connsiteY0" fmla="*/ 0 h 1036257"/>
                  <a:gd name="connsiteX1" fmla="*/ 224247 w 4912446"/>
                  <a:gd name="connsiteY1" fmla="*/ 178984 h 1036257"/>
                  <a:gd name="connsiteX2" fmla="*/ 909138 w 4912446"/>
                  <a:gd name="connsiteY2" fmla="*/ 107295 h 1036257"/>
                  <a:gd name="connsiteX3" fmla="*/ 1352447 w 4912446"/>
                  <a:gd name="connsiteY3" fmla="*/ 116542 h 1036257"/>
                  <a:gd name="connsiteX4" fmla="*/ 1655121 w 4912446"/>
                  <a:gd name="connsiteY4" fmla="*/ 187755 h 1036257"/>
                  <a:gd name="connsiteX5" fmla="*/ 1934055 w 4912446"/>
                  <a:gd name="connsiteY5" fmla="*/ 169952 h 1036257"/>
                  <a:gd name="connsiteX6" fmla="*/ 2691144 w 4912446"/>
                  <a:gd name="connsiteY6" fmla="*/ 332664 h 1036257"/>
                  <a:gd name="connsiteX7" fmla="*/ 2879246 w 4912446"/>
                  <a:gd name="connsiteY7" fmla="*/ 493229 h 1036257"/>
                  <a:gd name="connsiteX8" fmla="*/ 3057747 w 4912446"/>
                  <a:gd name="connsiteY8" fmla="*/ 651750 h 1036257"/>
                  <a:gd name="connsiteX9" fmla="*/ 3260446 w 4912446"/>
                  <a:gd name="connsiteY9" fmla="*/ 687357 h 1036257"/>
                  <a:gd name="connsiteX10" fmla="*/ 3455477 w 4912446"/>
                  <a:gd name="connsiteY10" fmla="*/ 911016 h 1036257"/>
                  <a:gd name="connsiteX11" fmla="*/ 3592435 w 4912446"/>
                  <a:gd name="connsiteY11" fmla="*/ 1036116 h 1036257"/>
                  <a:gd name="connsiteX12" fmla="*/ 4026869 w 4912446"/>
                  <a:gd name="connsiteY12" fmla="*/ 935847 h 1036257"/>
                  <a:gd name="connsiteX13" fmla="*/ 4912446 w 4912446"/>
                  <a:gd name="connsiteY13" fmla="*/ 935847 h 1036257"/>
                  <a:gd name="connsiteX0" fmla="*/ 0 w 4894642"/>
                  <a:gd name="connsiteY0" fmla="*/ 0 h 1036265"/>
                  <a:gd name="connsiteX1" fmla="*/ 224247 w 4894642"/>
                  <a:gd name="connsiteY1" fmla="*/ 178984 h 1036265"/>
                  <a:gd name="connsiteX2" fmla="*/ 909138 w 4894642"/>
                  <a:gd name="connsiteY2" fmla="*/ 107295 h 1036265"/>
                  <a:gd name="connsiteX3" fmla="*/ 1352447 w 4894642"/>
                  <a:gd name="connsiteY3" fmla="*/ 116542 h 1036265"/>
                  <a:gd name="connsiteX4" fmla="*/ 1655121 w 4894642"/>
                  <a:gd name="connsiteY4" fmla="*/ 187755 h 1036265"/>
                  <a:gd name="connsiteX5" fmla="*/ 1934055 w 4894642"/>
                  <a:gd name="connsiteY5" fmla="*/ 169952 h 1036265"/>
                  <a:gd name="connsiteX6" fmla="*/ 2691144 w 4894642"/>
                  <a:gd name="connsiteY6" fmla="*/ 332664 h 1036265"/>
                  <a:gd name="connsiteX7" fmla="*/ 2879246 w 4894642"/>
                  <a:gd name="connsiteY7" fmla="*/ 493229 h 1036265"/>
                  <a:gd name="connsiteX8" fmla="*/ 3057747 w 4894642"/>
                  <a:gd name="connsiteY8" fmla="*/ 651750 h 1036265"/>
                  <a:gd name="connsiteX9" fmla="*/ 3260446 w 4894642"/>
                  <a:gd name="connsiteY9" fmla="*/ 687357 h 1036265"/>
                  <a:gd name="connsiteX10" fmla="*/ 3455477 w 4894642"/>
                  <a:gd name="connsiteY10" fmla="*/ 911016 h 1036265"/>
                  <a:gd name="connsiteX11" fmla="*/ 3592435 w 4894642"/>
                  <a:gd name="connsiteY11" fmla="*/ 1036116 h 1036265"/>
                  <a:gd name="connsiteX12" fmla="*/ 4026869 w 4894642"/>
                  <a:gd name="connsiteY12" fmla="*/ 935847 h 1036265"/>
                  <a:gd name="connsiteX13" fmla="*/ 4894642 w 4894642"/>
                  <a:gd name="connsiteY13" fmla="*/ 906174 h 1036265"/>
                  <a:gd name="connsiteX0" fmla="*/ 0 w 4894642"/>
                  <a:gd name="connsiteY0" fmla="*/ 0 h 1036126"/>
                  <a:gd name="connsiteX1" fmla="*/ 224247 w 4894642"/>
                  <a:gd name="connsiteY1" fmla="*/ 178984 h 1036126"/>
                  <a:gd name="connsiteX2" fmla="*/ 909138 w 4894642"/>
                  <a:gd name="connsiteY2" fmla="*/ 107295 h 1036126"/>
                  <a:gd name="connsiteX3" fmla="*/ 1352447 w 4894642"/>
                  <a:gd name="connsiteY3" fmla="*/ 116542 h 1036126"/>
                  <a:gd name="connsiteX4" fmla="*/ 1655121 w 4894642"/>
                  <a:gd name="connsiteY4" fmla="*/ 187755 h 1036126"/>
                  <a:gd name="connsiteX5" fmla="*/ 1934055 w 4894642"/>
                  <a:gd name="connsiteY5" fmla="*/ 169952 h 1036126"/>
                  <a:gd name="connsiteX6" fmla="*/ 2691144 w 4894642"/>
                  <a:gd name="connsiteY6" fmla="*/ 332664 h 1036126"/>
                  <a:gd name="connsiteX7" fmla="*/ 2879246 w 4894642"/>
                  <a:gd name="connsiteY7" fmla="*/ 493229 h 1036126"/>
                  <a:gd name="connsiteX8" fmla="*/ 3057747 w 4894642"/>
                  <a:gd name="connsiteY8" fmla="*/ 651750 h 1036126"/>
                  <a:gd name="connsiteX9" fmla="*/ 3260446 w 4894642"/>
                  <a:gd name="connsiteY9" fmla="*/ 687357 h 1036126"/>
                  <a:gd name="connsiteX10" fmla="*/ 3455477 w 4894642"/>
                  <a:gd name="connsiteY10" fmla="*/ 911016 h 1036126"/>
                  <a:gd name="connsiteX11" fmla="*/ 3592435 w 4894642"/>
                  <a:gd name="connsiteY11" fmla="*/ 1036116 h 1036126"/>
                  <a:gd name="connsiteX12" fmla="*/ 4044674 w 4894642"/>
                  <a:gd name="connsiteY12" fmla="*/ 918044 h 1036126"/>
                  <a:gd name="connsiteX13" fmla="*/ 4894642 w 4894642"/>
                  <a:gd name="connsiteY13" fmla="*/ 906174 h 1036126"/>
                  <a:gd name="connsiteX0" fmla="*/ 0 w 4894642"/>
                  <a:gd name="connsiteY0" fmla="*/ 0 h 1036123"/>
                  <a:gd name="connsiteX1" fmla="*/ 224247 w 4894642"/>
                  <a:gd name="connsiteY1" fmla="*/ 178984 h 1036123"/>
                  <a:gd name="connsiteX2" fmla="*/ 909138 w 4894642"/>
                  <a:gd name="connsiteY2" fmla="*/ 107295 h 1036123"/>
                  <a:gd name="connsiteX3" fmla="*/ 1352447 w 4894642"/>
                  <a:gd name="connsiteY3" fmla="*/ 116542 h 1036123"/>
                  <a:gd name="connsiteX4" fmla="*/ 1655121 w 4894642"/>
                  <a:gd name="connsiteY4" fmla="*/ 187755 h 1036123"/>
                  <a:gd name="connsiteX5" fmla="*/ 1934055 w 4894642"/>
                  <a:gd name="connsiteY5" fmla="*/ 169952 h 1036123"/>
                  <a:gd name="connsiteX6" fmla="*/ 2691144 w 4894642"/>
                  <a:gd name="connsiteY6" fmla="*/ 332664 h 1036123"/>
                  <a:gd name="connsiteX7" fmla="*/ 2879246 w 4894642"/>
                  <a:gd name="connsiteY7" fmla="*/ 493229 h 1036123"/>
                  <a:gd name="connsiteX8" fmla="*/ 3057747 w 4894642"/>
                  <a:gd name="connsiteY8" fmla="*/ 651750 h 1036123"/>
                  <a:gd name="connsiteX9" fmla="*/ 3260446 w 4894642"/>
                  <a:gd name="connsiteY9" fmla="*/ 687357 h 1036123"/>
                  <a:gd name="connsiteX10" fmla="*/ 3455477 w 4894642"/>
                  <a:gd name="connsiteY10" fmla="*/ 911016 h 1036123"/>
                  <a:gd name="connsiteX11" fmla="*/ 3592435 w 4894642"/>
                  <a:gd name="connsiteY11" fmla="*/ 1036116 h 1036123"/>
                  <a:gd name="connsiteX12" fmla="*/ 4044674 w 4894642"/>
                  <a:gd name="connsiteY12" fmla="*/ 918044 h 1036123"/>
                  <a:gd name="connsiteX13" fmla="*/ 4894642 w 4894642"/>
                  <a:gd name="connsiteY13" fmla="*/ 906174 h 1036123"/>
                  <a:gd name="connsiteX0" fmla="*/ 0 w 4894642"/>
                  <a:gd name="connsiteY0" fmla="*/ 0 h 1038631"/>
                  <a:gd name="connsiteX1" fmla="*/ 224247 w 4894642"/>
                  <a:gd name="connsiteY1" fmla="*/ 178984 h 1038631"/>
                  <a:gd name="connsiteX2" fmla="*/ 909138 w 4894642"/>
                  <a:gd name="connsiteY2" fmla="*/ 107295 h 1038631"/>
                  <a:gd name="connsiteX3" fmla="*/ 1352447 w 4894642"/>
                  <a:gd name="connsiteY3" fmla="*/ 116542 h 1038631"/>
                  <a:gd name="connsiteX4" fmla="*/ 1655121 w 4894642"/>
                  <a:gd name="connsiteY4" fmla="*/ 187755 h 1038631"/>
                  <a:gd name="connsiteX5" fmla="*/ 1934055 w 4894642"/>
                  <a:gd name="connsiteY5" fmla="*/ 169952 h 1038631"/>
                  <a:gd name="connsiteX6" fmla="*/ 2691144 w 4894642"/>
                  <a:gd name="connsiteY6" fmla="*/ 332664 h 1038631"/>
                  <a:gd name="connsiteX7" fmla="*/ 2879246 w 4894642"/>
                  <a:gd name="connsiteY7" fmla="*/ 493229 h 1038631"/>
                  <a:gd name="connsiteX8" fmla="*/ 3057747 w 4894642"/>
                  <a:gd name="connsiteY8" fmla="*/ 651750 h 1038631"/>
                  <a:gd name="connsiteX9" fmla="*/ 3260446 w 4894642"/>
                  <a:gd name="connsiteY9" fmla="*/ 687357 h 1038631"/>
                  <a:gd name="connsiteX10" fmla="*/ 3455477 w 4894642"/>
                  <a:gd name="connsiteY10" fmla="*/ 911016 h 1038631"/>
                  <a:gd name="connsiteX11" fmla="*/ 3592435 w 4894642"/>
                  <a:gd name="connsiteY11" fmla="*/ 1036116 h 1038631"/>
                  <a:gd name="connsiteX12" fmla="*/ 3880660 w 4894642"/>
                  <a:gd name="connsiteY12" fmla="*/ 988907 h 1038631"/>
                  <a:gd name="connsiteX13" fmla="*/ 4044674 w 4894642"/>
                  <a:gd name="connsiteY13" fmla="*/ 918044 h 1038631"/>
                  <a:gd name="connsiteX14" fmla="*/ 4894642 w 4894642"/>
                  <a:gd name="connsiteY14" fmla="*/ 906174 h 1038631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373246 w 4894642"/>
                  <a:gd name="connsiteY14" fmla="*/ 935497 h 1041105"/>
                  <a:gd name="connsiteX15" fmla="*/ 4894642 w 4894642"/>
                  <a:gd name="connsiteY15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373246 w 4894642"/>
                  <a:gd name="connsiteY14" fmla="*/ 935497 h 1041105"/>
                  <a:gd name="connsiteX15" fmla="*/ 4616572 w 4894642"/>
                  <a:gd name="connsiteY15" fmla="*/ 893956 h 1041105"/>
                  <a:gd name="connsiteX16" fmla="*/ 4894642 w 4894642"/>
                  <a:gd name="connsiteY16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373246 w 4894642"/>
                  <a:gd name="connsiteY14" fmla="*/ 935497 h 1041105"/>
                  <a:gd name="connsiteX15" fmla="*/ 4616572 w 4894642"/>
                  <a:gd name="connsiteY15" fmla="*/ 893956 h 1041105"/>
                  <a:gd name="connsiteX16" fmla="*/ 4894642 w 4894642"/>
                  <a:gd name="connsiteY16" fmla="*/ 906174 h 104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94642" h="1041105">
                    <a:moveTo>
                      <a:pt x="0" y="0"/>
                    </a:moveTo>
                    <a:cubicBezTo>
                      <a:pt x="17074" y="17251"/>
                      <a:pt x="72724" y="161102"/>
                      <a:pt x="224247" y="178984"/>
                    </a:cubicBezTo>
                    <a:cubicBezTo>
                      <a:pt x="375770" y="196866"/>
                      <a:pt x="721105" y="117702"/>
                      <a:pt x="909138" y="107295"/>
                    </a:cubicBezTo>
                    <a:cubicBezTo>
                      <a:pt x="1097171" y="96888"/>
                      <a:pt x="1228117" y="103132"/>
                      <a:pt x="1352447" y="116542"/>
                    </a:cubicBezTo>
                    <a:cubicBezTo>
                      <a:pt x="1476777" y="159624"/>
                      <a:pt x="1469164" y="184787"/>
                      <a:pt x="1655121" y="187755"/>
                    </a:cubicBezTo>
                    <a:cubicBezTo>
                      <a:pt x="1752056" y="196657"/>
                      <a:pt x="1811830" y="153713"/>
                      <a:pt x="1934055" y="169952"/>
                    </a:cubicBezTo>
                    <a:cubicBezTo>
                      <a:pt x="2056280" y="186191"/>
                      <a:pt x="2604829" y="290654"/>
                      <a:pt x="2691144" y="332664"/>
                    </a:cubicBezTo>
                    <a:cubicBezTo>
                      <a:pt x="2777459" y="374674"/>
                      <a:pt x="2818146" y="440048"/>
                      <a:pt x="2879246" y="493229"/>
                    </a:cubicBezTo>
                    <a:cubicBezTo>
                      <a:pt x="2940347" y="546410"/>
                      <a:pt x="2994214" y="619395"/>
                      <a:pt x="3057747" y="651750"/>
                    </a:cubicBezTo>
                    <a:cubicBezTo>
                      <a:pt x="3121280" y="684105"/>
                      <a:pt x="3194158" y="644146"/>
                      <a:pt x="3260446" y="687357"/>
                    </a:cubicBezTo>
                    <a:cubicBezTo>
                      <a:pt x="3326734" y="730568"/>
                      <a:pt x="3400146" y="852890"/>
                      <a:pt x="3455477" y="911016"/>
                    </a:cubicBezTo>
                    <a:cubicBezTo>
                      <a:pt x="3510809" y="969143"/>
                      <a:pt x="3529484" y="1020167"/>
                      <a:pt x="3592435" y="1036116"/>
                    </a:cubicBezTo>
                    <a:cubicBezTo>
                      <a:pt x="3655386" y="1052065"/>
                      <a:pt x="3757809" y="1026389"/>
                      <a:pt x="3833182" y="1006710"/>
                    </a:cubicBezTo>
                    <a:cubicBezTo>
                      <a:pt x="3908555" y="969227"/>
                      <a:pt x="3954664" y="929913"/>
                      <a:pt x="4044674" y="918044"/>
                    </a:cubicBezTo>
                    <a:cubicBezTo>
                      <a:pt x="4134684" y="906175"/>
                      <a:pt x="4272984" y="936545"/>
                      <a:pt x="4373246" y="935497"/>
                    </a:cubicBezTo>
                    <a:cubicBezTo>
                      <a:pt x="4473508" y="934450"/>
                      <a:pt x="4529673" y="898843"/>
                      <a:pt x="4616572" y="893956"/>
                    </a:cubicBezTo>
                    <a:cubicBezTo>
                      <a:pt x="4703471" y="889069"/>
                      <a:pt x="4853243" y="907105"/>
                      <a:pt x="4894642" y="906174"/>
                    </a:cubicBezTo>
                  </a:path>
                </a:pathLst>
              </a:custGeom>
              <a:ln w="825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5835376" y="3989194"/>
                <a:ext cx="1158123" cy="2053343"/>
              </a:xfrm>
              <a:custGeom>
                <a:avLst/>
                <a:gdLst>
                  <a:gd name="connsiteX0" fmla="*/ 1158123 w 1158123"/>
                  <a:gd name="connsiteY0" fmla="*/ 0 h 2053343"/>
                  <a:gd name="connsiteX1" fmla="*/ 1118959 w 1158123"/>
                  <a:gd name="connsiteY1" fmla="*/ 106303 h 2053343"/>
                  <a:gd name="connsiteX2" fmla="*/ 1063011 w 1158123"/>
                  <a:gd name="connsiteY2" fmla="*/ 145468 h 2053343"/>
                  <a:gd name="connsiteX3" fmla="*/ 945521 w 1158123"/>
                  <a:gd name="connsiteY3" fmla="*/ 240582 h 2053343"/>
                  <a:gd name="connsiteX4" fmla="*/ 565074 w 1158123"/>
                  <a:gd name="connsiteY4" fmla="*/ 917570 h 2053343"/>
                  <a:gd name="connsiteX5" fmla="*/ 425204 w 1158123"/>
                  <a:gd name="connsiteY5" fmla="*/ 1298026 h 2053343"/>
                  <a:gd name="connsiteX6" fmla="*/ 268550 w 1158123"/>
                  <a:gd name="connsiteY6" fmla="*/ 1516229 h 2053343"/>
                  <a:gd name="connsiteX7" fmla="*/ 145464 w 1158123"/>
                  <a:gd name="connsiteY7" fmla="*/ 1768001 h 2053343"/>
                  <a:gd name="connsiteX8" fmla="*/ 0 w 1158123"/>
                  <a:gd name="connsiteY8" fmla="*/ 2053343 h 205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123" h="2053343">
                    <a:moveTo>
                      <a:pt x="1158123" y="0"/>
                    </a:moveTo>
                    <a:cubicBezTo>
                      <a:pt x="1146467" y="41029"/>
                      <a:pt x="1134811" y="82058"/>
                      <a:pt x="1118959" y="106303"/>
                    </a:cubicBezTo>
                    <a:cubicBezTo>
                      <a:pt x="1103107" y="130548"/>
                      <a:pt x="1091917" y="123088"/>
                      <a:pt x="1063011" y="145468"/>
                    </a:cubicBezTo>
                    <a:cubicBezTo>
                      <a:pt x="1034105" y="167848"/>
                      <a:pt x="1028510" y="111898"/>
                      <a:pt x="945521" y="240582"/>
                    </a:cubicBezTo>
                    <a:cubicBezTo>
                      <a:pt x="862532" y="369266"/>
                      <a:pt x="651793" y="741329"/>
                      <a:pt x="565074" y="917570"/>
                    </a:cubicBezTo>
                    <a:cubicBezTo>
                      <a:pt x="478355" y="1093811"/>
                      <a:pt x="474625" y="1198250"/>
                      <a:pt x="425204" y="1298026"/>
                    </a:cubicBezTo>
                    <a:cubicBezTo>
                      <a:pt x="375783" y="1397803"/>
                      <a:pt x="315173" y="1437900"/>
                      <a:pt x="268550" y="1516229"/>
                    </a:cubicBezTo>
                    <a:cubicBezTo>
                      <a:pt x="221927" y="1594558"/>
                      <a:pt x="190222" y="1678482"/>
                      <a:pt x="145464" y="1768001"/>
                    </a:cubicBezTo>
                    <a:cubicBezTo>
                      <a:pt x="100706" y="1857520"/>
                      <a:pt x="0" y="2053343"/>
                      <a:pt x="0" y="2053343"/>
                    </a:cubicBezTo>
                  </a:path>
                </a:pathLst>
              </a:custGeom>
              <a:noFill/>
              <a:ln w="825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4" name="テキスト ボックス 3"/>
            <p:cNvSpPr txBox="1"/>
            <p:nvPr/>
          </p:nvSpPr>
          <p:spPr>
            <a:xfrm rot="10800000">
              <a:off x="5479254" y="1752838"/>
              <a:ext cx="1136684" cy="380956"/>
            </a:xfrm>
            <a:prstGeom prst="rect">
              <a:avLst/>
            </a:prstGeom>
            <a:noFill/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BFBFBF"/>
                  </a:solidFill>
                  <a:latin typeface="Times"/>
                  <a:cs typeface="Times"/>
                </a:rPr>
                <a:t>Lake </a:t>
              </a:r>
              <a:r>
                <a:rPr kumimoji="1" lang="en-US" altLang="ja-JP" sz="2400" dirty="0" err="1" smtClean="0">
                  <a:solidFill>
                    <a:srgbClr val="BFBFBF"/>
                  </a:solidFill>
                  <a:latin typeface="Times"/>
                  <a:cs typeface="Times"/>
                </a:rPr>
                <a:t>Toya</a:t>
              </a:r>
              <a:endParaRPr kumimoji="1" lang="ja-JP" altLang="en-US" sz="2400" dirty="0" smtClean="0">
                <a:solidFill>
                  <a:srgbClr val="BFBFBF"/>
                </a:solidFill>
                <a:latin typeface="Times"/>
                <a:cs typeface="Times"/>
              </a:endParaRPr>
            </a:p>
          </p:txBody>
        </p:sp>
        <p:sp>
          <p:nvSpPr>
            <p:cNvPr id="9" name="星 5 8"/>
            <p:cNvSpPr/>
            <p:nvPr/>
          </p:nvSpPr>
          <p:spPr>
            <a:xfrm>
              <a:off x="4410126" y="1835745"/>
              <a:ext cx="321495" cy="31834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/>
            <p:cNvCxnSpPr/>
            <p:nvPr/>
          </p:nvCxnSpPr>
          <p:spPr>
            <a:xfrm rot="10800000" flipV="1">
              <a:off x="4238774" y="2101162"/>
              <a:ext cx="332099" cy="3227132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3432308" y="3567899"/>
              <a:ext cx="1542270" cy="75591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/>
          <p:cNvSpPr txBox="1"/>
          <p:nvPr/>
        </p:nvSpPr>
        <p:spPr>
          <a:xfrm>
            <a:off x="3356707" y="3643489"/>
            <a:ext cx="277888" cy="4012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A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473543" y="3703963"/>
            <a:ext cx="243774" cy="4012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B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9762661" y="5058683"/>
            <a:ext cx="892098" cy="801265"/>
          </a:xfrm>
          <a:custGeom>
            <a:avLst/>
            <a:gdLst>
              <a:gd name="connsiteX0" fmla="*/ 362887 w 619933"/>
              <a:gd name="connsiteY0" fmla="*/ 604729 h 634965"/>
              <a:gd name="connsiteX1" fmla="*/ 362887 w 619933"/>
              <a:gd name="connsiteY1" fmla="*/ 604729 h 634965"/>
              <a:gd name="connsiteX2" fmla="*/ 362887 w 619933"/>
              <a:gd name="connsiteY2" fmla="*/ 302365 h 634965"/>
              <a:gd name="connsiteX3" fmla="*/ 241925 w 619933"/>
              <a:gd name="connsiteY3" fmla="*/ 181419 h 634965"/>
              <a:gd name="connsiteX4" fmla="*/ 0 w 619933"/>
              <a:gd name="connsiteY4" fmla="*/ 136064 h 634965"/>
              <a:gd name="connsiteX5" fmla="*/ 45361 w 619933"/>
              <a:gd name="connsiteY5" fmla="*/ 0 h 634965"/>
              <a:gd name="connsiteX6" fmla="*/ 287286 w 619933"/>
              <a:gd name="connsiteY6" fmla="*/ 15119 h 634965"/>
              <a:gd name="connsiteX7" fmla="*/ 529211 w 619933"/>
              <a:gd name="connsiteY7" fmla="*/ 196537 h 634965"/>
              <a:gd name="connsiteX8" fmla="*/ 619933 w 619933"/>
              <a:gd name="connsiteY8" fmla="*/ 347719 h 634965"/>
              <a:gd name="connsiteX9" fmla="*/ 619933 w 619933"/>
              <a:gd name="connsiteY9" fmla="*/ 574493 h 634965"/>
              <a:gd name="connsiteX10" fmla="*/ 438489 w 619933"/>
              <a:gd name="connsiteY10" fmla="*/ 634965 h 634965"/>
              <a:gd name="connsiteX11" fmla="*/ 362887 w 619933"/>
              <a:gd name="connsiteY11" fmla="*/ 604729 h 6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9933" h="634965">
                <a:moveTo>
                  <a:pt x="362887" y="604729"/>
                </a:moveTo>
                <a:lnTo>
                  <a:pt x="362887" y="604729"/>
                </a:lnTo>
                <a:lnTo>
                  <a:pt x="362887" y="302365"/>
                </a:lnTo>
                <a:lnTo>
                  <a:pt x="241925" y="181419"/>
                </a:lnTo>
                <a:lnTo>
                  <a:pt x="0" y="136064"/>
                </a:lnTo>
                <a:lnTo>
                  <a:pt x="45361" y="0"/>
                </a:lnTo>
                <a:lnTo>
                  <a:pt x="287286" y="15119"/>
                </a:lnTo>
                <a:lnTo>
                  <a:pt x="529211" y="196537"/>
                </a:lnTo>
                <a:lnTo>
                  <a:pt x="619933" y="347719"/>
                </a:lnTo>
                <a:lnTo>
                  <a:pt x="619933" y="574493"/>
                </a:lnTo>
                <a:lnTo>
                  <a:pt x="438489" y="634965"/>
                </a:lnTo>
                <a:lnTo>
                  <a:pt x="362887" y="604729"/>
                </a:lnTo>
                <a:close/>
              </a:path>
            </a:pathLst>
          </a:custGeom>
          <a:solidFill>
            <a:schemeClr val="tx1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Discussion</a:t>
            </a:r>
            <a:br>
              <a:rPr lang="en-US" altLang="ja-JP" dirty="0" smtClean="0">
                <a:solidFill>
                  <a:prstClr val="black"/>
                </a:solidFill>
              </a:rPr>
            </a:br>
            <a:r>
              <a:rPr lang="en-US" altLang="ja-JP" sz="3600" dirty="0" smtClean="0">
                <a:solidFill>
                  <a:prstClr val="black"/>
                </a:solidFill>
              </a:rPr>
              <a:t>Comparison with resistivity</a:t>
            </a:r>
            <a:endParaRPr kumimoji="1" lang="ja-JP" altLang="en-US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10250542" y="4532752"/>
            <a:ext cx="241925" cy="226773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608937" y="2002615"/>
            <a:ext cx="2630932" cy="194008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Ogawa et al.(1998)</a:t>
            </a:r>
            <a:r>
              <a:rPr kumimoji="1" lang="ja-JP" altLang="en-US" sz="2000" dirty="0" smtClean="0">
                <a:latin typeface="Times"/>
                <a:cs typeface="Times"/>
              </a:rPr>
              <a:t>により貫入マグマの存在が示唆された位置。有珠新山から南西に</a:t>
            </a:r>
            <a:r>
              <a:rPr lang="en-US" altLang="ja-JP" sz="2000" dirty="0" smtClean="0">
                <a:latin typeface="Times"/>
                <a:cs typeface="Times"/>
              </a:rPr>
              <a:t>300 m</a:t>
            </a:r>
            <a:r>
              <a:rPr lang="ja-JP" altLang="en-US" sz="2000" dirty="0" smtClean="0">
                <a:latin typeface="Times"/>
                <a:cs typeface="Times"/>
              </a:rPr>
              <a:t>。</a:t>
            </a:r>
            <a:endParaRPr kumimoji="1" lang="en-US" altLang="ja-JP" sz="2000" dirty="0" smtClean="0">
              <a:latin typeface="Times"/>
              <a:cs typeface="Times"/>
            </a:endParaRPr>
          </a:p>
          <a:p>
            <a:r>
              <a:rPr kumimoji="1" lang="ja-JP" altLang="en-US" sz="2000" dirty="0" smtClean="0">
                <a:latin typeface="Times"/>
                <a:cs typeface="Times"/>
              </a:rPr>
              <a:t>（</a:t>
            </a:r>
            <a:r>
              <a:rPr kumimoji="1" lang="en-US" altLang="ja-JP" sz="2000" dirty="0" smtClean="0">
                <a:latin typeface="Times"/>
                <a:cs typeface="Times"/>
              </a:rPr>
              <a:t>NE-SW</a:t>
            </a:r>
            <a:r>
              <a:rPr lang="ja-JP" altLang="en-US" sz="2000" dirty="0" smtClean="0">
                <a:latin typeface="Times"/>
                <a:cs typeface="Times"/>
              </a:rPr>
              <a:t>測線</a:t>
            </a:r>
            <a:r>
              <a:rPr kumimoji="1" lang="ja-JP" altLang="en-US" sz="2000" dirty="0" smtClean="0">
                <a:latin typeface="Times"/>
                <a:cs typeface="Times"/>
              </a:rPr>
              <a:t>）</a:t>
            </a:r>
            <a:endParaRPr kumimoji="1" lang="en-US" altLang="ja-JP" sz="2000" dirty="0" smtClean="0">
              <a:latin typeface="Times"/>
              <a:cs typeface="Times"/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  <a:latin typeface="Times"/>
                <a:cs typeface="Times"/>
              </a:rPr>
              <a:t>Ogawa et al.</a:t>
            </a:r>
            <a:r>
              <a:rPr lang="ja-JP" altLang="en-US" sz="2000" dirty="0" smtClean="0">
                <a:solidFill>
                  <a:srgbClr val="FF0000"/>
                </a:solidFill>
                <a:latin typeface="Times"/>
                <a:cs typeface="Times"/>
              </a:rPr>
              <a:t>の図を挿入</a:t>
            </a:r>
            <a:endParaRPr kumimoji="1" lang="ja-JP" altLang="en-US" sz="2000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10351627" y="3666985"/>
            <a:ext cx="1277572" cy="862943"/>
          </a:xfrm>
          <a:custGeom>
            <a:avLst/>
            <a:gdLst>
              <a:gd name="connsiteX0" fmla="*/ 1254985 w 1254985"/>
              <a:gd name="connsiteY0" fmla="*/ 0 h 907092"/>
              <a:gd name="connsiteX1" fmla="*/ 514090 w 1254985"/>
              <a:gd name="connsiteY1" fmla="*/ 241891 h 907092"/>
              <a:gd name="connsiteX2" fmla="*/ 0 w 1254985"/>
              <a:gd name="connsiteY2" fmla="*/ 907092 h 90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985" h="907092">
                <a:moveTo>
                  <a:pt x="1254985" y="0"/>
                </a:moveTo>
                <a:cubicBezTo>
                  <a:pt x="989119" y="45354"/>
                  <a:pt x="723254" y="90709"/>
                  <a:pt x="514090" y="241891"/>
                </a:cubicBezTo>
                <a:cubicBezTo>
                  <a:pt x="304926" y="393073"/>
                  <a:pt x="0" y="907092"/>
                  <a:pt x="0" y="907092"/>
                </a:cubicBezTo>
              </a:path>
            </a:pathLst>
          </a:custGeom>
          <a:ln w="57150" cmpd="sng">
            <a:solidFill>
              <a:srgbClr val="FFFF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89877" y="4012025"/>
            <a:ext cx="2004572" cy="4627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>
                    <a:lumMod val="75000"/>
                  </a:schemeClr>
                </a:solidFill>
                <a:latin typeface="Times"/>
                <a:cs typeface="Times"/>
              </a:rPr>
              <a:t>Showa-</a:t>
            </a:r>
            <a:r>
              <a:rPr kumimoji="1" lang="en-US" altLang="ja-JP" sz="2400" dirty="0" err="1" smtClean="0">
                <a:solidFill>
                  <a:schemeClr val="bg1">
                    <a:lumMod val="75000"/>
                  </a:schemeClr>
                </a:solidFill>
                <a:latin typeface="Times"/>
                <a:cs typeface="Times"/>
              </a:rPr>
              <a:t>Shinzan</a:t>
            </a:r>
            <a:endParaRPr kumimoji="1" lang="ja-JP" altLang="en-US" sz="2400" dirty="0" smtClean="0">
              <a:solidFill>
                <a:schemeClr val="bg1">
                  <a:lumMod val="7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638708" y="4173891"/>
            <a:ext cx="2166626" cy="5858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3200" dirty="0" err="1" smtClean="0">
                <a:solidFill>
                  <a:schemeClr val="bg1">
                    <a:lumMod val="75000"/>
                  </a:schemeClr>
                </a:solidFill>
                <a:latin typeface="Times"/>
                <a:cs typeface="Times"/>
              </a:rPr>
              <a:t>Usu</a:t>
            </a:r>
            <a:r>
              <a:rPr kumimoji="1" lang="en-US" altLang="ja-JP" sz="3200" dirty="0" smtClean="0">
                <a:solidFill>
                  <a:schemeClr val="bg1">
                    <a:lumMod val="75000"/>
                  </a:schemeClr>
                </a:solidFill>
                <a:latin typeface="Times"/>
                <a:cs typeface="Times"/>
              </a:rPr>
              <a:t> Volcano</a:t>
            </a:r>
            <a:endParaRPr kumimoji="1" lang="ja-JP" altLang="en-US" sz="3200" dirty="0" smtClean="0">
              <a:solidFill>
                <a:schemeClr val="bg1">
                  <a:lumMod val="7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458223" y="6657400"/>
            <a:ext cx="3050281" cy="40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1977</a:t>
            </a:r>
            <a:r>
              <a:rPr kumimoji="1" lang="ja-JP" altLang="en-US" sz="2000" dirty="0" smtClean="0">
                <a:latin typeface="Times"/>
                <a:cs typeface="Times"/>
              </a:rPr>
              <a:t>年噴火時にできた断層</a:t>
            </a:r>
          </a:p>
        </p:txBody>
      </p:sp>
      <p:cxnSp>
        <p:nvCxnSpPr>
          <p:cNvPr id="17" name="直線コネクタ 16"/>
          <p:cNvCxnSpPr>
            <a:endCxn id="2" idx="10"/>
          </p:cNvCxnSpPr>
          <p:nvPr/>
        </p:nvCxnSpPr>
        <p:spPr>
          <a:xfrm flipV="1">
            <a:off x="10019705" y="5859948"/>
            <a:ext cx="373952" cy="801266"/>
          </a:xfrm>
          <a:prstGeom prst="line">
            <a:avLst/>
          </a:prstGeom>
          <a:ln w="762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四角形吹き出し 43"/>
          <p:cNvSpPr/>
          <p:nvPr/>
        </p:nvSpPr>
        <p:spPr>
          <a:xfrm>
            <a:off x="2886510" y="2885589"/>
            <a:ext cx="1286347" cy="390399"/>
          </a:xfrm>
          <a:prstGeom prst="wedgeRectCallout">
            <a:avLst>
              <a:gd name="adj1" fmla="val 56397"/>
              <a:gd name="adj2" fmla="val 189824"/>
            </a:avLst>
          </a:prstGeom>
          <a:solidFill>
            <a:srgbClr val="FFFFFF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>
                <a:solidFill>
                  <a:schemeClr val="bg1">
                    <a:lumMod val="50000"/>
                  </a:schemeClr>
                </a:solidFill>
              </a:rPr>
              <a:t>Oo-Usu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四角形吹き出し 45"/>
          <p:cNvSpPr/>
          <p:nvPr/>
        </p:nvSpPr>
        <p:spPr>
          <a:xfrm>
            <a:off x="5259054" y="4673789"/>
            <a:ext cx="2060764" cy="313848"/>
          </a:xfrm>
          <a:prstGeom prst="wedgeRectCallout">
            <a:avLst>
              <a:gd name="adj1" fmla="val -63071"/>
              <a:gd name="adj2" fmla="val -245548"/>
            </a:avLst>
          </a:prstGeom>
          <a:solidFill>
            <a:srgbClr val="FFFFFF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>
                <a:solidFill>
                  <a:schemeClr val="bg1">
                    <a:lumMod val="50000"/>
                  </a:schemeClr>
                </a:solidFill>
              </a:rPr>
              <a:t>Usu-Shinzan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cxnSp>
        <p:nvCxnSpPr>
          <p:cNvPr id="29" name="直線コネクタ 28"/>
          <p:cNvCxnSpPr/>
          <p:nvPr/>
        </p:nvCxnSpPr>
        <p:spPr>
          <a:xfrm flipH="1">
            <a:off x="4442627" y="2884714"/>
            <a:ext cx="1296073" cy="19050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4500340" y="4737148"/>
            <a:ext cx="414594" cy="40120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FF"/>
                </a:solidFill>
                <a:latin typeface="Times"/>
                <a:cs typeface="Times"/>
              </a:rPr>
              <a:t>NE</a:t>
            </a:r>
            <a:endParaRPr kumimoji="1" lang="ja-JP" altLang="en-US" sz="2000" dirty="0" smtClean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734816" y="2895211"/>
            <a:ext cx="457424" cy="401200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FF"/>
                </a:solidFill>
                <a:latin typeface="Times"/>
                <a:cs typeface="Times"/>
              </a:rPr>
              <a:t>SW</a:t>
            </a:r>
            <a:endParaRPr kumimoji="1" lang="ja-JP" altLang="en-US" sz="2000" dirty="0" smtClean="0">
              <a:solidFill>
                <a:srgbClr val="FFFFFF"/>
              </a:solidFill>
              <a:latin typeface="Times"/>
              <a:cs typeface="Times"/>
            </a:endParaRPr>
          </a:p>
        </p:txBody>
      </p:sp>
      <p:grpSp>
        <p:nvGrpSpPr>
          <p:cNvPr id="47" name="図形グループ 46"/>
          <p:cNvGrpSpPr/>
          <p:nvPr/>
        </p:nvGrpSpPr>
        <p:grpSpPr>
          <a:xfrm rot="468190">
            <a:off x="4320612" y="2221194"/>
            <a:ext cx="729766" cy="3629307"/>
            <a:chOff x="8066823" y="2471643"/>
            <a:chExt cx="417689" cy="2077269"/>
          </a:xfrm>
        </p:grpSpPr>
        <p:cxnSp>
          <p:nvCxnSpPr>
            <p:cNvPr id="48" name="直線コネクタ 47"/>
            <p:cNvCxnSpPr/>
            <p:nvPr/>
          </p:nvCxnSpPr>
          <p:spPr>
            <a:xfrm flipV="1">
              <a:off x="8066823" y="2471643"/>
              <a:ext cx="206050" cy="2060495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8072413" y="2488417"/>
              <a:ext cx="412099" cy="2060495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図形グループ 7"/>
          <p:cNvGrpSpPr/>
          <p:nvPr/>
        </p:nvGrpSpPr>
        <p:grpSpPr>
          <a:xfrm>
            <a:off x="3427022" y="1784433"/>
            <a:ext cx="2752713" cy="963986"/>
            <a:chOff x="-799228" y="1903648"/>
            <a:chExt cx="8074953" cy="2827807"/>
          </a:xfrm>
        </p:grpSpPr>
        <p:pic>
          <p:nvPicPr>
            <p:cNvPr id="52" name="図 5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5" t="29510" b="23717"/>
            <a:stretch/>
          </p:blipFill>
          <p:spPr>
            <a:xfrm>
              <a:off x="-543850" y="2304879"/>
              <a:ext cx="7819575" cy="2426576"/>
            </a:xfrm>
            <a:prstGeom prst="rect">
              <a:avLst/>
            </a:prstGeom>
          </p:spPr>
        </p:pic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28" y="3739427"/>
              <a:ext cx="5375345" cy="975449"/>
            </a:xfrm>
            <a:prstGeom prst="rect">
              <a:avLst/>
            </a:prstGeom>
          </p:spPr>
        </p:pic>
        <p:sp>
          <p:nvSpPr>
            <p:cNvPr id="54" name="フリーフォーム 53"/>
            <p:cNvSpPr/>
            <p:nvPr/>
          </p:nvSpPr>
          <p:spPr>
            <a:xfrm>
              <a:off x="-799228" y="1903648"/>
              <a:ext cx="8055663" cy="2791960"/>
            </a:xfrm>
            <a:custGeom>
              <a:avLst/>
              <a:gdLst>
                <a:gd name="connsiteX0" fmla="*/ 0 w 8612016"/>
                <a:gd name="connsiteY0" fmla="*/ 66839 h 2784974"/>
                <a:gd name="connsiteX1" fmla="*/ 0 w 8612016"/>
                <a:gd name="connsiteY1" fmla="*/ 2784974 h 2784974"/>
                <a:gd name="connsiteX2" fmla="*/ 0 w 8612016"/>
                <a:gd name="connsiteY2" fmla="*/ 2784974 h 2784974"/>
                <a:gd name="connsiteX3" fmla="*/ 211680 w 8612016"/>
                <a:gd name="connsiteY3" fmla="*/ 2673575 h 2784974"/>
                <a:gd name="connsiteX4" fmla="*/ 467924 w 8612016"/>
                <a:gd name="connsiteY4" fmla="*/ 2651296 h 2784974"/>
                <a:gd name="connsiteX5" fmla="*/ 590475 w 8612016"/>
                <a:gd name="connsiteY5" fmla="*/ 2562176 h 2784974"/>
                <a:gd name="connsiteX6" fmla="*/ 768731 w 8612016"/>
                <a:gd name="connsiteY6" fmla="*/ 2528757 h 2784974"/>
                <a:gd name="connsiteX7" fmla="*/ 1414911 w 8612016"/>
                <a:gd name="connsiteY7" fmla="*/ 2261399 h 2784974"/>
                <a:gd name="connsiteX8" fmla="*/ 1838270 w 8612016"/>
                <a:gd name="connsiteY8" fmla="*/ 1971762 h 2784974"/>
                <a:gd name="connsiteX9" fmla="*/ 2172501 w 8612016"/>
                <a:gd name="connsiteY9" fmla="*/ 1670984 h 2784974"/>
                <a:gd name="connsiteX10" fmla="*/ 2451027 w 8612016"/>
                <a:gd name="connsiteY10" fmla="*/ 1459326 h 2784974"/>
                <a:gd name="connsiteX11" fmla="*/ 2673848 w 8612016"/>
                <a:gd name="connsiteY11" fmla="*/ 1370207 h 2784974"/>
                <a:gd name="connsiteX12" fmla="*/ 2885527 w 8612016"/>
                <a:gd name="connsiteY12" fmla="*/ 1247668 h 2784974"/>
                <a:gd name="connsiteX13" fmla="*/ 3041501 w 8612016"/>
                <a:gd name="connsiteY13" fmla="*/ 1180829 h 2784974"/>
                <a:gd name="connsiteX14" fmla="*/ 3242040 w 8612016"/>
                <a:gd name="connsiteY14" fmla="*/ 1158549 h 2784974"/>
                <a:gd name="connsiteX15" fmla="*/ 3721104 w 8612016"/>
                <a:gd name="connsiteY15" fmla="*/ 969171 h 2784974"/>
                <a:gd name="connsiteX16" fmla="*/ 4088758 w 8612016"/>
                <a:gd name="connsiteY16" fmla="*/ 1080570 h 2784974"/>
                <a:gd name="connsiteX17" fmla="*/ 4189028 w 8612016"/>
                <a:gd name="connsiteY17" fmla="*/ 1125129 h 2784974"/>
                <a:gd name="connsiteX18" fmla="*/ 4411848 w 8612016"/>
                <a:gd name="connsiteY18" fmla="*/ 1136269 h 2784974"/>
                <a:gd name="connsiteX19" fmla="*/ 4601246 w 8612016"/>
                <a:gd name="connsiteY19" fmla="*/ 1225389 h 2784974"/>
                <a:gd name="connsiteX20" fmla="*/ 4902053 w 8612016"/>
                <a:gd name="connsiteY20" fmla="*/ 1269948 h 2784974"/>
                <a:gd name="connsiteX21" fmla="*/ 5202861 w 8612016"/>
                <a:gd name="connsiteY21" fmla="*/ 1359067 h 2784974"/>
                <a:gd name="connsiteX22" fmla="*/ 5414541 w 8612016"/>
                <a:gd name="connsiteY22" fmla="*/ 1448186 h 2784974"/>
                <a:gd name="connsiteX23" fmla="*/ 5860182 w 8612016"/>
                <a:gd name="connsiteY23" fmla="*/ 1526166 h 2784974"/>
                <a:gd name="connsiteX24" fmla="*/ 6261259 w 8612016"/>
                <a:gd name="connsiteY24" fmla="*/ 1381347 h 2784974"/>
                <a:gd name="connsiteX25" fmla="*/ 6484080 w 8612016"/>
                <a:gd name="connsiteY25" fmla="*/ 1269948 h 2784974"/>
                <a:gd name="connsiteX26" fmla="*/ 6584349 w 8612016"/>
                <a:gd name="connsiteY26" fmla="*/ 1236528 h 2784974"/>
                <a:gd name="connsiteX27" fmla="*/ 6684618 w 8612016"/>
                <a:gd name="connsiteY27" fmla="*/ 1292228 h 2784974"/>
                <a:gd name="connsiteX28" fmla="*/ 6851734 w 8612016"/>
                <a:gd name="connsiteY28" fmla="*/ 1403627 h 2784974"/>
                <a:gd name="connsiteX29" fmla="*/ 6940862 w 8612016"/>
                <a:gd name="connsiteY29" fmla="*/ 1437047 h 2784974"/>
                <a:gd name="connsiteX30" fmla="*/ 7029990 w 8612016"/>
                <a:gd name="connsiteY30" fmla="*/ 1559585 h 2784974"/>
                <a:gd name="connsiteX31" fmla="*/ 7542477 w 8612016"/>
                <a:gd name="connsiteY31" fmla="*/ 1871503 h 2784974"/>
                <a:gd name="connsiteX32" fmla="*/ 7698452 w 8612016"/>
                <a:gd name="connsiteY32" fmla="*/ 1904922 h 2784974"/>
                <a:gd name="connsiteX33" fmla="*/ 7943554 w 8612016"/>
                <a:gd name="connsiteY33" fmla="*/ 1949482 h 2784974"/>
                <a:gd name="connsiteX34" fmla="*/ 8077247 w 8612016"/>
                <a:gd name="connsiteY34" fmla="*/ 1949482 h 2784974"/>
                <a:gd name="connsiteX35" fmla="*/ 8600875 w 8612016"/>
                <a:gd name="connsiteY35" fmla="*/ 2072021 h 2784974"/>
                <a:gd name="connsiteX36" fmla="*/ 8612016 w 8612016"/>
                <a:gd name="connsiteY36" fmla="*/ 0 h 2784974"/>
                <a:gd name="connsiteX37" fmla="*/ 0 w 8612016"/>
                <a:gd name="connsiteY37" fmla="*/ 66839 h 2784974"/>
                <a:gd name="connsiteX0" fmla="*/ 0 w 8846478"/>
                <a:gd name="connsiteY0" fmla="*/ 66839 h 2784974"/>
                <a:gd name="connsiteX1" fmla="*/ 234462 w 8846478"/>
                <a:gd name="connsiteY1" fmla="*/ 2784974 h 2784974"/>
                <a:gd name="connsiteX2" fmla="*/ 234462 w 8846478"/>
                <a:gd name="connsiteY2" fmla="*/ 2784974 h 2784974"/>
                <a:gd name="connsiteX3" fmla="*/ 446142 w 8846478"/>
                <a:gd name="connsiteY3" fmla="*/ 2673575 h 2784974"/>
                <a:gd name="connsiteX4" fmla="*/ 702386 w 8846478"/>
                <a:gd name="connsiteY4" fmla="*/ 2651296 h 2784974"/>
                <a:gd name="connsiteX5" fmla="*/ 824937 w 8846478"/>
                <a:gd name="connsiteY5" fmla="*/ 2562176 h 2784974"/>
                <a:gd name="connsiteX6" fmla="*/ 1003193 w 8846478"/>
                <a:gd name="connsiteY6" fmla="*/ 2528757 h 2784974"/>
                <a:gd name="connsiteX7" fmla="*/ 1649373 w 8846478"/>
                <a:gd name="connsiteY7" fmla="*/ 2261399 h 2784974"/>
                <a:gd name="connsiteX8" fmla="*/ 2072732 w 8846478"/>
                <a:gd name="connsiteY8" fmla="*/ 1971762 h 2784974"/>
                <a:gd name="connsiteX9" fmla="*/ 2406963 w 8846478"/>
                <a:gd name="connsiteY9" fmla="*/ 1670984 h 2784974"/>
                <a:gd name="connsiteX10" fmla="*/ 2685489 w 8846478"/>
                <a:gd name="connsiteY10" fmla="*/ 1459326 h 2784974"/>
                <a:gd name="connsiteX11" fmla="*/ 2908310 w 8846478"/>
                <a:gd name="connsiteY11" fmla="*/ 1370207 h 2784974"/>
                <a:gd name="connsiteX12" fmla="*/ 3119989 w 8846478"/>
                <a:gd name="connsiteY12" fmla="*/ 1247668 h 2784974"/>
                <a:gd name="connsiteX13" fmla="*/ 3275963 w 8846478"/>
                <a:gd name="connsiteY13" fmla="*/ 1180829 h 2784974"/>
                <a:gd name="connsiteX14" fmla="*/ 3476502 w 8846478"/>
                <a:gd name="connsiteY14" fmla="*/ 1158549 h 2784974"/>
                <a:gd name="connsiteX15" fmla="*/ 3955566 w 8846478"/>
                <a:gd name="connsiteY15" fmla="*/ 969171 h 2784974"/>
                <a:gd name="connsiteX16" fmla="*/ 4323220 w 8846478"/>
                <a:gd name="connsiteY16" fmla="*/ 1080570 h 2784974"/>
                <a:gd name="connsiteX17" fmla="*/ 4423490 w 8846478"/>
                <a:gd name="connsiteY17" fmla="*/ 1125129 h 2784974"/>
                <a:gd name="connsiteX18" fmla="*/ 4646310 w 8846478"/>
                <a:gd name="connsiteY18" fmla="*/ 1136269 h 2784974"/>
                <a:gd name="connsiteX19" fmla="*/ 4835708 w 8846478"/>
                <a:gd name="connsiteY19" fmla="*/ 1225389 h 2784974"/>
                <a:gd name="connsiteX20" fmla="*/ 5136515 w 8846478"/>
                <a:gd name="connsiteY20" fmla="*/ 1269948 h 2784974"/>
                <a:gd name="connsiteX21" fmla="*/ 5437323 w 8846478"/>
                <a:gd name="connsiteY21" fmla="*/ 1359067 h 2784974"/>
                <a:gd name="connsiteX22" fmla="*/ 5649003 w 8846478"/>
                <a:gd name="connsiteY22" fmla="*/ 1448186 h 2784974"/>
                <a:gd name="connsiteX23" fmla="*/ 6094644 w 8846478"/>
                <a:gd name="connsiteY23" fmla="*/ 1526166 h 2784974"/>
                <a:gd name="connsiteX24" fmla="*/ 6495721 w 8846478"/>
                <a:gd name="connsiteY24" fmla="*/ 1381347 h 2784974"/>
                <a:gd name="connsiteX25" fmla="*/ 6718542 w 8846478"/>
                <a:gd name="connsiteY25" fmla="*/ 1269948 h 2784974"/>
                <a:gd name="connsiteX26" fmla="*/ 6818811 w 8846478"/>
                <a:gd name="connsiteY26" fmla="*/ 1236528 h 2784974"/>
                <a:gd name="connsiteX27" fmla="*/ 6919080 w 8846478"/>
                <a:gd name="connsiteY27" fmla="*/ 1292228 h 2784974"/>
                <a:gd name="connsiteX28" fmla="*/ 7086196 w 8846478"/>
                <a:gd name="connsiteY28" fmla="*/ 1403627 h 2784974"/>
                <a:gd name="connsiteX29" fmla="*/ 7175324 w 8846478"/>
                <a:gd name="connsiteY29" fmla="*/ 1437047 h 2784974"/>
                <a:gd name="connsiteX30" fmla="*/ 7264452 w 8846478"/>
                <a:gd name="connsiteY30" fmla="*/ 1559585 h 2784974"/>
                <a:gd name="connsiteX31" fmla="*/ 7776939 w 8846478"/>
                <a:gd name="connsiteY31" fmla="*/ 1871503 h 2784974"/>
                <a:gd name="connsiteX32" fmla="*/ 7932914 w 8846478"/>
                <a:gd name="connsiteY32" fmla="*/ 1904922 h 2784974"/>
                <a:gd name="connsiteX33" fmla="*/ 8178016 w 8846478"/>
                <a:gd name="connsiteY33" fmla="*/ 1949482 h 2784974"/>
                <a:gd name="connsiteX34" fmla="*/ 8311709 w 8846478"/>
                <a:gd name="connsiteY34" fmla="*/ 1949482 h 2784974"/>
                <a:gd name="connsiteX35" fmla="*/ 8835337 w 8846478"/>
                <a:gd name="connsiteY35" fmla="*/ 2072021 h 2784974"/>
                <a:gd name="connsiteX36" fmla="*/ 8846478 w 8846478"/>
                <a:gd name="connsiteY36" fmla="*/ 0 h 2784974"/>
                <a:gd name="connsiteX37" fmla="*/ 0 w 8846478"/>
                <a:gd name="connsiteY37" fmla="*/ 66839 h 2784974"/>
                <a:gd name="connsiteX0" fmla="*/ 0 w 8846478"/>
                <a:gd name="connsiteY0" fmla="*/ 66839 h 2784974"/>
                <a:gd name="connsiteX1" fmla="*/ 234462 w 8846478"/>
                <a:gd name="connsiteY1" fmla="*/ 2784974 h 2784974"/>
                <a:gd name="connsiteX2" fmla="*/ 58616 w 8846478"/>
                <a:gd name="connsiteY2" fmla="*/ 2784974 h 2784974"/>
                <a:gd name="connsiteX3" fmla="*/ 446142 w 8846478"/>
                <a:gd name="connsiteY3" fmla="*/ 2673575 h 2784974"/>
                <a:gd name="connsiteX4" fmla="*/ 702386 w 8846478"/>
                <a:gd name="connsiteY4" fmla="*/ 2651296 h 2784974"/>
                <a:gd name="connsiteX5" fmla="*/ 824937 w 8846478"/>
                <a:gd name="connsiteY5" fmla="*/ 2562176 h 2784974"/>
                <a:gd name="connsiteX6" fmla="*/ 1003193 w 8846478"/>
                <a:gd name="connsiteY6" fmla="*/ 2528757 h 2784974"/>
                <a:gd name="connsiteX7" fmla="*/ 1649373 w 8846478"/>
                <a:gd name="connsiteY7" fmla="*/ 2261399 h 2784974"/>
                <a:gd name="connsiteX8" fmla="*/ 2072732 w 8846478"/>
                <a:gd name="connsiteY8" fmla="*/ 1971762 h 2784974"/>
                <a:gd name="connsiteX9" fmla="*/ 2406963 w 8846478"/>
                <a:gd name="connsiteY9" fmla="*/ 1670984 h 2784974"/>
                <a:gd name="connsiteX10" fmla="*/ 2685489 w 8846478"/>
                <a:gd name="connsiteY10" fmla="*/ 1459326 h 2784974"/>
                <a:gd name="connsiteX11" fmla="*/ 2908310 w 8846478"/>
                <a:gd name="connsiteY11" fmla="*/ 1370207 h 2784974"/>
                <a:gd name="connsiteX12" fmla="*/ 3119989 w 8846478"/>
                <a:gd name="connsiteY12" fmla="*/ 1247668 h 2784974"/>
                <a:gd name="connsiteX13" fmla="*/ 3275963 w 8846478"/>
                <a:gd name="connsiteY13" fmla="*/ 1180829 h 2784974"/>
                <a:gd name="connsiteX14" fmla="*/ 3476502 w 8846478"/>
                <a:gd name="connsiteY14" fmla="*/ 1158549 h 2784974"/>
                <a:gd name="connsiteX15" fmla="*/ 3955566 w 8846478"/>
                <a:gd name="connsiteY15" fmla="*/ 969171 h 2784974"/>
                <a:gd name="connsiteX16" fmla="*/ 4323220 w 8846478"/>
                <a:gd name="connsiteY16" fmla="*/ 1080570 h 2784974"/>
                <a:gd name="connsiteX17" fmla="*/ 4423490 w 8846478"/>
                <a:gd name="connsiteY17" fmla="*/ 1125129 h 2784974"/>
                <a:gd name="connsiteX18" fmla="*/ 4646310 w 8846478"/>
                <a:gd name="connsiteY18" fmla="*/ 1136269 h 2784974"/>
                <a:gd name="connsiteX19" fmla="*/ 4835708 w 8846478"/>
                <a:gd name="connsiteY19" fmla="*/ 1225389 h 2784974"/>
                <a:gd name="connsiteX20" fmla="*/ 5136515 w 8846478"/>
                <a:gd name="connsiteY20" fmla="*/ 1269948 h 2784974"/>
                <a:gd name="connsiteX21" fmla="*/ 5437323 w 8846478"/>
                <a:gd name="connsiteY21" fmla="*/ 1359067 h 2784974"/>
                <a:gd name="connsiteX22" fmla="*/ 5649003 w 8846478"/>
                <a:gd name="connsiteY22" fmla="*/ 1448186 h 2784974"/>
                <a:gd name="connsiteX23" fmla="*/ 6094644 w 8846478"/>
                <a:gd name="connsiteY23" fmla="*/ 1526166 h 2784974"/>
                <a:gd name="connsiteX24" fmla="*/ 6495721 w 8846478"/>
                <a:gd name="connsiteY24" fmla="*/ 1381347 h 2784974"/>
                <a:gd name="connsiteX25" fmla="*/ 6718542 w 8846478"/>
                <a:gd name="connsiteY25" fmla="*/ 1269948 h 2784974"/>
                <a:gd name="connsiteX26" fmla="*/ 6818811 w 8846478"/>
                <a:gd name="connsiteY26" fmla="*/ 1236528 h 2784974"/>
                <a:gd name="connsiteX27" fmla="*/ 6919080 w 8846478"/>
                <a:gd name="connsiteY27" fmla="*/ 1292228 h 2784974"/>
                <a:gd name="connsiteX28" fmla="*/ 7086196 w 8846478"/>
                <a:gd name="connsiteY28" fmla="*/ 1403627 h 2784974"/>
                <a:gd name="connsiteX29" fmla="*/ 7175324 w 8846478"/>
                <a:gd name="connsiteY29" fmla="*/ 1437047 h 2784974"/>
                <a:gd name="connsiteX30" fmla="*/ 7264452 w 8846478"/>
                <a:gd name="connsiteY30" fmla="*/ 1559585 h 2784974"/>
                <a:gd name="connsiteX31" fmla="*/ 7776939 w 8846478"/>
                <a:gd name="connsiteY31" fmla="*/ 1871503 h 2784974"/>
                <a:gd name="connsiteX32" fmla="*/ 7932914 w 8846478"/>
                <a:gd name="connsiteY32" fmla="*/ 1904922 h 2784974"/>
                <a:gd name="connsiteX33" fmla="*/ 8178016 w 8846478"/>
                <a:gd name="connsiteY33" fmla="*/ 1949482 h 2784974"/>
                <a:gd name="connsiteX34" fmla="*/ 8311709 w 8846478"/>
                <a:gd name="connsiteY34" fmla="*/ 1949482 h 2784974"/>
                <a:gd name="connsiteX35" fmla="*/ 8835337 w 8846478"/>
                <a:gd name="connsiteY35" fmla="*/ 2072021 h 2784974"/>
                <a:gd name="connsiteX36" fmla="*/ 8846478 w 8846478"/>
                <a:gd name="connsiteY36" fmla="*/ 0 h 2784974"/>
                <a:gd name="connsiteX37" fmla="*/ 0 w 8846478"/>
                <a:gd name="connsiteY37" fmla="*/ 66839 h 2784974"/>
                <a:gd name="connsiteX0" fmla="*/ 0 w 8846478"/>
                <a:gd name="connsiteY0" fmla="*/ 66839 h 2784974"/>
                <a:gd name="connsiteX1" fmla="*/ 234462 w 8846478"/>
                <a:gd name="connsiteY1" fmla="*/ 2784974 h 2784974"/>
                <a:gd name="connsiteX2" fmla="*/ 446142 w 8846478"/>
                <a:gd name="connsiteY2" fmla="*/ 2673575 h 2784974"/>
                <a:gd name="connsiteX3" fmla="*/ 702386 w 8846478"/>
                <a:gd name="connsiteY3" fmla="*/ 2651296 h 2784974"/>
                <a:gd name="connsiteX4" fmla="*/ 824937 w 8846478"/>
                <a:gd name="connsiteY4" fmla="*/ 2562176 h 2784974"/>
                <a:gd name="connsiteX5" fmla="*/ 1003193 w 8846478"/>
                <a:gd name="connsiteY5" fmla="*/ 2528757 h 2784974"/>
                <a:gd name="connsiteX6" fmla="*/ 1649373 w 8846478"/>
                <a:gd name="connsiteY6" fmla="*/ 2261399 h 2784974"/>
                <a:gd name="connsiteX7" fmla="*/ 2072732 w 8846478"/>
                <a:gd name="connsiteY7" fmla="*/ 1971762 h 2784974"/>
                <a:gd name="connsiteX8" fmla="*/ 2406963 w 8846478"/>
                <a:gd name="connsiteY8" fmla="*/ 1670984 h 2784974"/>
                <a:gd name="connsiteX9" fmla="*/ 2685489 w 8846478"/>
                <a:gd name="connsiteY9" fmla="*/ 1459326 h 2784974"/>
                <a:gd name="connsiteX10" fmla="*/ 2908310 w 8846478"/>
                <a:gd name="connsiteY10" fmla="*/ 1370207 h 2784974"/>
                <a:gd name="connsiteX11" fmla="*/ 3119989 w 8846478"/>
                <a:gd name="connsiteY11" fmla="*/ 1247668 h 2784974"/>
                <a:gd name="connsiteX12" fmla="*/ 3275963 w 8846478"/>
                <a:gd name="connsiteY12" fmla="*/ 1180829 h 2784974"/>
                <a:gd name="connsiteX13" fmla="*/ 3476502 w 8846478"/>
                <a:gd name="connsiteY13" fmla="*/ 1158549 h 2784974"/>
                <a:gd name="connsiteX14" fmla="*/ 3955566 w 8846478"/>
                <a:gd name="connsiteY14" fmla="*/ 969171 h 2784974"/>
                <a:gd name="connsiteX15" fmla="*/ 4323220 w 8846478"/>
                <a:gd name="connsiteY15" fmla="*/ 1080570 h 2784974"/>
                <a:gd name="connsiteX16" fmla="*/ 4423490 w 8846478"/>
                <a:gd name="connsiteY16" fmla="*/ 1125129 h 2784974"/>
                <a:gd name="connsiteX17" fmla="*/ 4646310 w 8846478"/>
                <a:gd name="connsiteY17" fmla="*/ 1136269 h 2784974"/>
                <a:gd name="connsiteX18" fmla="*/ 4835708 w 8846478"/>
                <a:gd name="connsiteY18" fmla="*/ 1225389 h 2784974"/>
                <a:gd name="connsiteX19" fmla="*/ 5136515 w 8846478"/>
                <a:gd name="connsiteY19" fmla="*/ 1269948 h 2784974"/>
                <a:gd name="connsiteX20" fmla="*/ 5437323 w 8846478"/>
                <a:gd name="connsiteY20" fmla="*/ 1359067 h 2784974"/>
                <a:gd name="connsiteX21" fmla="*/ 5649003 w 8846478"/>
                <a:gd name="connsiteY21" fmla="*/ 1448186 h 2784974"/>
                <a:gd name="connsiteX22" fmla="*/ 6094644 w 8846478"/>
                <a:gd name="connsiteY22" fmla="*/ 1526166 h 2784974"/>
                <a:gd name="connsiteX23" fmla="*/ 6495721 w 8846478"/>
                <a:gd name="connsiteY23" fmla="*/ 1381347 h 2784974"/>
                <a:gd name="connsiteX24" fmla="*/ 6718542 w 8846478"/>
                <a:gd name="connsiteY24" fmla="*/ 1269948 h 2784974"/>
                <a:gd name="connsiteX25" fmla="*/ 6818811 w 8846478"/>
                <a:gd name="connsiteY25" fmla="*/ 1236528 h 2784974"/>
                <a:gd name="connsiteX26" fmla="*/ 6919080 w 8846478"/>
                <a:gd name="connsiteY26" fmla="*/ 1292228 h 2784974"/>
                <a:gd name="connsiteX27" fmla="*/ 7086196 w 8846478"/>
                <a:gd name="connsiteY27" fmla="*/ 1403627 h 2784974"/>
                <a:gd name="connsiteX28" fmla="*/ 7175324 w 8846478"/>
                <a:gd name="connsiteY28" fmla="*/ 1437047 h 2784974"/>
                <a:gd name="connsiteX29" fmla="*/ 7264452 w 8846478"/>
                <a:gd name="connsiteY29" fmla="*/ 1559585 h 2784974"/>
                <a:gd name="connsiteX30" fmla="*/ 7776939 w 8846478"/>
                <a:gd name="connsiteY30" fmla="*/ 1871503 h 2784974"/>
                <a:gd name="connsiteX31" fmla="*/ 7932914 w 8846478"/>
                <a:gd name="connsiteY31" fmla="*/ 1904922 h 2784974"/>
                <a:gd name="connsiteX32" fmla="*/ 8178016 w 8846478"/>
                <a:gd name="connsiteY32" fmla="*/ 1949482 h 2784974"/>
                <a:gd name="connsiteX33" fmla="*/ 8311709 w 8846478"/>
                <a:gd name="connsiteY33" fmla="*/ 1949482 h 2784974"/>
                <a:gd name="connsiteX34" fmla="*/ 8835337 w 8846478"/>
                <a:gd name="connsiteY34" fmla="*/ 2072021 h 2784974"/>
                <a:gd name="connsiteX35" fmla="*/ 8846478 w 8846478"/>
                <a:gd name="connsiteY35" fmla="*/ 0 h 2784974"/>
                <a:gd name="connsiteX36" fmla="*/ 0 w 8846478"/>
                <a:gd name="connsiteY36" fmla="*/ 66839 h 2784974"/>
                <a:gd name="connsiteX0" fmla="*/ 0 w 8846478"/>
                <a:gd name="connsiteY0" fmla="*/ 66839 h 2784974"/>
                <a:gd name="connsiteX1" fmla="*/ 78155 w 8846478"/>
                <a:gd name="connsiteY1" fmla="*/ 2784974 h 2784974"/>
                <a:gd name="connsiteX2" fmla="*/ 446142 w 8846478"/>
                <a:gd name="connsiteY2" fmla="*/ 2673575 h 2784974"/>
                <a:gd name="connsiteX3" fmla="*/ 702386 w 8846478"/>
                <a:gd name="connsiteY3" fmla="*/ 2651296 h 2784974"/>
                <a:gd name="connsiteX4" fmla="*/ 824937 w 8846478"/>
                <a:gd name="connsiteY4" fmla="*/ 2562176 h 2784974"/>
                <a:gd name="connsiteX5" fmla="*/ 1003193 w 8846478"/>
                <a:gd name="connsiteY5" fmla="*/ 2528757 h 2784974"/>
                <a:gd name="connsiteX6" fmla="*/ 1649373 w 8846478"/>
                <a:gd name="connsiteY6" fmla="*/ 2261399 h 2784974"/>
                <a:gd name="connsiteX7" fmla="*/ 2072732 w 8846478"/>
                <a:gd name="connsiteY7" fmla="*/ 1971762 h 2784974"/>
                <a:gd name="connsiteX8" fmla="*/ 2406963 w 8846478"/>
                <a:gd name="connsiteY8" fmla="*/ 1670984 h 2784974"/>
                <a:gd name="connsiteX9" fmla="*/ 2685489 w 8846478"/>
                <a:gd name="connsiteY9" fmla="*/ 1459326 h 2784974"/>
                <a:gd name="connsiteX10" fmla="*/ 2908310 w 8846478"/>
                <a:gd name="connsiteY10" fmla="*/ 1370207 h 2784974"/>
                <a:gd name="connsiteX11" fmla="*/ 3119989 w 8846478"/>
                <a:gd name="connsiteY11" fmla="*/ 1247668 h 2784974"/>
                <a:gd name="connsiteX12" fmla="*/ 3275963 w 8846478"/>
                <a:gd name="connsiteY12" fmla="*/ 1180829 h 2784974"/>
                <a:gd name="connsiteX13" fmla="*/ 3476502 w 8846478"/>
                <a:gd name="connsiteY13" fmla="*/ 1158549 h 2784974"/>
                <a:gd name="connsiteX14" fmla="*/ 3955566 w 8846478"/>
                <a:gd name="connsiteY14" fmla="*/ 969171 h 2784974"/>
                <a:gd name="connsiteX15" fmla="*/ 4323220 w 8846478"/>
                <a:gd name="connsiteY15" fmla="*/ 1080570 h 2784974"/>
                <a:gd name="connsiteX16" fmla="*/ 4423490 w 8846478"/>
                <a:gd name="connsiteY16" fmla="*/ 1125129 h 2784974"/>
                <a:gd name="connsiteX17" fmla="*/ 4646310 w 8846478"/>
                <a:gd name="connsiteY17" fmla="*/ 1136269 h 2784974"/>
                <a:gd name="connsiteX18" fmla="*/ 4835708 w 8846478"/>
                <a:gd name="connsiteY18" fmla="*/ 1225389 h 2784974"/>
                <a:gd name="connsiteX19" fmla="*/ 5136515 w 8846478"/>
                <a:gd name="connsiteY19" fmla="*/ 1269948 h 2784974"/>
                <a:gd name="connsiteX20" fmla="*/ 5437323 w 8846478"/>
                <a:gd name="connsiteY20" fmla="*/ 1359067 h 2784974"/>
                <a:gd name="connsiteX21" fmla="*/ 5649003 w 8846478"/>
                <a:gd name="connsiteY21" fmla="*/ 1448186 h 2784974"/>
                <a:gd name="connsiteX22" fmla="*/ 6094644 w 8846478"/>
                <a:gd name="connsiteY22" fmla="*/ 1526166 h 2784974"/>
                <a:gd name="connsiteX23" fmla="*/ 6495721 w 8846478"/>
                <a:gd name="connsiteY23" fmla="*/ 1381347 h 2784974"/>
                <a:gd name="connsiteX24" fmla="*/ 6718542 w 8846478"/>
                <a:gd name="connsiteY24" fmla="*/ 1269948 h 2784974"/>
                <a:gd name="connsiteX25" fmla="*/ 6818811 w 8846478"/>
                <a:gd name="connsiteY25" fmla="*/ 1236528 h 2784974"/>
                <a:gd name="connsiteX26" fmla="*/ 6919080 w 8846478"/>
                <a:gd name="connsiteY26" fmla="*/ 1292228 h 2784974"/>
                <a:gd name="connsiteX27" fmla="*/ 7086196 w 8846478"/>
                <a:gd name="connsiteY27" fmla="*/ 1403627 h 2784974"/>
                <a:gd name="connsiteX28" fmla="*/ 7175324 w 8846478"/>
                <a:gd name="connsiteY28" fmla="*/ 1437047 h 2784974"/>
                <a:gd name="connsiteX29" fmla="*/ 7264452 w 8846478"/>
                <a:gd name="connsiteY29" fmla="*/ 1559585 h 2784974"/>
                <a:gd name="connsiteX30" fmla="*/ 7776939 w 8846478"/>
                <a:gd name="connsiteY30" fmla="*/ 1871503 h 2784974"/>
                <a:gd name="connsiteX31" fmla="*/ 7932914 w 8846478"/>
                <a:gd name="connsiteY31" fmla="*/ 1904922 h 2784974"/>
                <a:gd name="connsiteX32" fmla="*/ 8178016 w 8846478"/>
                <a:gd name="connsiteY32" fmla="*/ 1949482 h 2784974"/>
                <a:gd name="connsiteX33" fmla="*/ 8311709 w 8846478"/>
                <a:gd name="connsiteY33" fmla="*/ 1949482 h 2784974"/>
                <a:gd name="connsiteX34" fmla="*/ 8835337 w 8846478"/>
                <a:gd name="connsiteY34" fmla="*/ 2072021 h 2784974"/>
                <a:gd name="connsiteX35" fmla="*/ 8846478 w 8846478"/>
                <a:gd name="connsiteY35" fmla="*/ 0 h 2784974"/>
                <a:gd name="connsiteX36" fmla="*/ 0 w 8846478"/>
                <a:gd name="connsiteY36" fmla="*/ 66839 h 2784974"/>
                <a:gd name="connsiteX0" fmla="*/ 0 w 8846478"/>
                <a:gd name="connsiteY0" fmla="*/ 66839 h 2784974"/>
                <a:gd name="connsiteX1" fmla="*/ 1 w 8846478"/>
                <a:gd name="connsiteY1" fmla="*/ 2784974 h 2784974"/>
                <a:gd name="connsiteX2" fmla="*/ 446142 w 8846478"/>
                <a:gd name="connsiteY2" fmla="*/ 2673575 h 2784974"/>
                <a:gd name="connsiteX3" fmla="*/ 702386 w 8846478"/>
                <a:gd name="connsiteY3" fmla="*/ 2651296 h 2784974"/>
                <a:gd name="connsiteX4" fmla="*/ 824937 w 8846478"/>
                <a:gd name="connsiteY4" fmla="*/ 2562176 h 2784974"/>
                <a:gd name="connsiteX5" fmla="*/ 1003193 w 8846478"/>
                <a:gd name="connsiteY5" fmla="*/ 2528757 h 2784974"/>
                <a:gd name="connsiteX6" fmla="*/ 1649373 w 8846478"/>
                <a:gd name="connsiteY6" fmla="*/ 2261399 h 2784974"/>
                <a:gd name="connsiteX7" fmla="*/ 2072732 w 8846478"/>
                <a:gd name="connsiteY7" fmla="*/ 1971762 h 2784974"/>
                <a:gd name="connsiteX8" fmla="*/ 2406963 w 8846478"/>
                <a:gd name="connsiteY8" fmla="*/ 1670984 h 2784974"/>
                <a:gd name="connsiteX9" fmla="*/ 2685489 w 8846478"/>
                <a:gd name="connsiteY9" fmla="*/ 1459326 h 2784974"/>
                <a:gd name="connsiteX10" fmla="*/ 2908310 w 8846478"/>
                <a:gd name="connsiteY10" fmla="*/ 1370207 h 2784974"/>
                <a:gd name="connsiteX11" fmla="*/ 3119989 w 8846478"/>
                <a:gd name="connsiteY11" fmla="*/ 1247668 h 2784974"/>
                <a:gd name="connsiteX12" fmla="*/ 3275963 w 8846478"/>
                <a:gd name="connsiteY12" fmla="*/ 1180829 h 2784974"/>
                <a:gd name="connsiteX13" fmla="*/ 3476502 w 8846478"/>
                <a:gd name="connsiteY13" fmla="*/ 1158549 h 2784974"/>
                <a:gd name="connsiteX14" fmla="*/ 3955566 w 8846478"/>
                <a:gd name="connsiteY14" fmla="*/ 969171 h 2784974"/>
                <a:gd name="connsiteX15" fmla="*/ 4323220 w 8846478"/>
                <a:gd name="connsiteY15" fmla="*/ 1080570 h 2784974"/>
                <a:gd name="connsiteX16" fmla="*/ 4423490 w 8846478"/>
                <a:gd name="connsiteY16" fmla="*/ 1125129 h 2784974"/>
                <a:gd name="connsiteX17" fmla="*/ 4646310 w 8846478"/>
                <a:gd name="connsiteY17" fmla="*/ 1136269 h 2784974"/>
                <a:gd name="connsiteX18" fmla="*/ 4835708 w 8846478"/>
                <a:gd name="connsiteY18" fmla="*/ 1225389 h 2784974"/>
                <a:gd name="connsiteX19" fmla="*/ 5136515 w 8846478"/>
                <a:gd name="connsiteY19" fmla="*/ 1269948 h 2784974"/>
                <a:gd name="connsiteX20" fmla="*/ 5437323 w 8846478"/>
                <a:gd name="connsiteY20" fmla="*/ 1359067 h 2784974"/>
                <a:gd name="connsiteX21" fmla="*/ 5649003 w 8846478"/>
                <a:gd name="connsiteY21" fmla="*/ 1448186 h 2784974"/>
                <a:gd name="connsiteX22" fmla="*/ 6094644 w 8846478"/>
                <a:gd name="connsiteY22" fmla="*/ 1526166 h 2784974"/>
                <a:gd name="connsiteX23" fmla="*/ 6495721 w 8846478"/>
                <a:gd name="connsiteY23" fmla="*/ 1381347 h 2784974"/>
                <a:gd name="connsiteX24" fmla="*/ 6718542 w 8846478"/>
                <a:gd name="connsiteY24" fmla="*/ 1269948 h 2784974"/>
                <a:gd name="connsiteX25" fmla="*/ 6818811 w 8846478"/>
                <a:gd name="connsiteY25" fmla="*/ 1236528 h 2784974"/>
                <a:gd name="connsiteX26" fmla="*/ 6919080 w 8846478"/>
                <a:gd name="connsiteY26" fmla="*/ 1292228 h 2784974"/>
                <a:gd name="connsiteX27" fmla="*/ 7086196 w 8846478"/>
                <a:gd name="connsiteY27" fmla="*/ 1403627 h 2784974"/>
                <a:gd name="connsiteX28" fmla="*/ 7175324 w 8846478"/>
                <a:gd name="connsiteY28" fmla="*/ 1437047 h 2784974"/>
                <a:gd name="connsiteX29" fmla="*/ 7264452 w 8846478"/>
                <a:gd name="connsiteY29" fmla="*/ 1559585 h 2784974"/>
                <a:gd name="connsiteX30" fmla="*/ 7776939 w 8846478"/>
                <a:gd name="connsiteY30" fmla="*/ 1871503 h 2784974"/>
                <a:gd name="connsiteX31" fmla="*/ 7932914 w 8846478"/>
                <a:gd name="connsiteY31" fmla="*/ 1904922 h 2784974"/>
                <a:gd name="connsiteX32" fmla="*/ 8178016 w 8846478"/>
                <a:gd name="connsiteY32" fmla="*/ 1949482 h 2784974"/>
                <a:gd name="connsiteX33" fmla="*/ 8311709 w 8846478"/>
                <a:gd name="connsiteY33" fmla="*/ 1949482 h 2784974"/>
                <a:gd name="connsiteX34" fmla="*/ 8835337 w 8846478"/>
                <a:gd name="connsiteY34" fmla="*/ 2072021 h 2784974"/>
                <a:gd name="connsiteX35" fmla="*/ 8846478 w 8846478"/>
                <a:gd name="connsiteY35" fmla="*/ 0 h 2784974"/>
                <a:gd name="connsiteX36" fmla="*/ 0 w 8846478"/>
                <a:gd name="connsiteY36" fmla="*/ 66839 h 2784974"/>
                <a:gd name="connsiteX0" fmla="*/ 0 w 8846478"/>
                <a:gd name="connsiteY0" fmla="*/ 78975 h 2797110"/>
                <a:gd name="connsiteX1" fmla="*/ 1 w 8846478"/>
                <a:gd name="connsiteY1" fmla="*/ 2797110 h 2797110"/>
                <a:gd name="connsiteX2" fmla="*/ 446142 w 8846478"/>
                <a:gd name="connsiteY2" fmla="*/ 2685711 h 2797110"/>
                <a:gd name="connsiteX3" fmla="*/ 702386 w 8846478"/>
                <a:gd name="connsiteY3" fmla="*/ 2663432 h 2797110"/>
                <a:gd name="connsiteX4" fmla="*/ 824937 w 8846478"/>
                <a:gd name="connsiteY4" fmla="*/ 2574312 h 2797110"/>
                <a:gd name="connsiteX5" fmla="*/ 1003193 w 8846478"/>
                <a:gd name="connsiteY5" fmla="*/ 2540893 h 2797110"/>
                <a:gd name="connsiteX6" fmla="*/ 1649373 w 8846478"/>
                <a:gd name="connsiteY6" fmla="*/ 2273535 h 2797110"/>
                <a:gd name="connsiteX7" fmla="*/ 2072732 w 8846478"/>
                <a:gd name="connsiteY7" fmla="*/ 1983898 h 2797110"/>
                <a:gd name="connsiteX8" fmla="*/ 2406963 w 8846478"/>
                <a:gd name="connsiteY8" fmla="*/ 1683120 h 2797110"/>
                <a:gd name="connsiteX9" fmla="*/ 2685489 w 8846478"/>
                <a:gd name="connsiteY9" fmla="*/ 1471462 h 2797110"/>
                <a:gd name="connsiteX10" fmla="*/ 2908310 w 8846478"/>
                <a:gd name="connsiteY10" fmla="*/ 1382343 h 2797110"/>
                <a:gd name="connsiteX11" fmla="*/ 3119989 w 8846478"/>
                <a:gd name="connsiteY11" fmla="*/ 1259804 h 2797110"/>
                <a:gd name="connsiteX12" fmla="*/ 3275963 w 8846478"/>
                <a:gd name="connsiteY12" fmla="*/ 1192965 h 2797110"/>
                <a:gd name="connsiteX13" fmla="*/ 3476502 w 8846478"/>
                <a:gd name="connsiteY13" fmla="*/ 1170685 h 2797110"/>
                <a:gd name="connsiteX14" fmla="*/ 3955566 w 8846478"/>
                <a:gd name="connsiteY14" fmla="*/ 981307 h 2797110"/>
                <a:gd name="connsiteX15" fmla="*/ 4323220 w 8846478"/>
                <a:gd name="connsiteY15" fmla="*/ 1092706 h 2797110"/>
                <a:gd name="connsiteX16" fmla="*/ 4423490 w 8846478"/>
                <a:gd name="connsiteY16" fmla="*/ 1137265 h 2797110"/>
                <a:gd name="connsiteX17" fmla="*/ 4646310 w 8846478"/>
                <a:gd name="connsiteY17" fmla="*/ 1148405 h 2797110"/>
                <a:gd name="connsiteX18" fmla="*/ 4835708 w 8846478"/>
                <a:gd name="connsiteY18" fmla="*/ 1237525 h 2797110"/>
                <a:gd name="connsiteX19" fmla="*/ 5136515 w 8846478"/>
                <a:gd name="connsiteY19" fmla="*/ 1282084 h 2797110"/>
                <a:gd name="connsiteX20" fmla="*/ 5437323 w 8846478"/>
                <a:gd name="connsiteY20" fmla="*/ 1371203 h 2797110"/>
                <a:gd name="connsiteX21" fmla="*/ 5649003 w 8846478"/>
                <a:gd name="connsiteY21" fmla="*/ 1460322 h 2797110"/>
                <a:gd name="connsiteX22" fmla="*/ 6094644 w 8846478"/>
                <a:gd name="connsiteY22" fmla="*/ 1538302 h 2797110"/>
                <a:gd name="connsiteX23" fmla="*/ 6495721 w 8846478"/>
                <a:gd name="connsiteY23" fmla="*/ 1393483 h 2797110"/>
                <a:gd name="connsiteX24" fmla="*/ 6718542 w 8846478"/>
                <a:gd name="connsiteY24" fmla="*/ 1282084 h 2797110"/>
                <a:gd name="connsiteX25" fmla="*/ 6818811 w 8846478"/>
                <a:gd name="connsiteY25" fmla="*/ 1248664 h 2797110"/>
                <a:gd name="connsiteX26" fmla="*/ 6919080 w 8846478"/>
                <a:gd name="connsiteY26" fmla="*/ 1304364 h 2797110"/>
                <a:gd name="connsiteX27" fmla="*/ 7086196 w 8846478"/>
                <a:gd name="connsiteY27" fmla="*/ 1415763 h 2797110"/>
                <a:gd name="connsiteX28" fmla="*/ 7175324 w 8846478"/>
                <a:gd name="connsiteY28" fmla="*/ 1449183 h 2797110"/>
                <a:gd name="connsiteX29" fmla="*/ 7264452 w 8846478"/>
                <a:gd name="connsiteY29" fmla="*/ 1571721 h 2797110"/>
                <a:gd name="connsiteX30" fmla="*/ 7776939 w 8846478"/>
                <a:gd name="connsiteY30" fmla="*/ 1883639 h 2797110"/>
                <a:gd name="connsiteX31" fmla="*/ 7932914 w 8846478"/>
                <a:gd name="connsiteY31" fmla="*/ 1917058 h 2797110"/>
                <a:gd name="connsiteX32" fmla="*/ 8178016 w 8846478"/>
                <a:gd name="connsiteY32" fmla="*/ 1961618 h 2797110"/>
                <a:gd name="connsiteX33" fmla="*/ 8311709 w 8846478"/>
                <a:gd name="connsiteY33" fmla="*/ 1961618 h 2797110"/>
                <a:gd name="connsiteX34" fmla="*/ 8835337 w 8846478"/>
                <a:gd name="connsiteY34" fmla="*/ 2084157 h 2797110"/>
                <a:gd name="connsiteX35" fmla="*/ 8846478 w 8846478"/>
                <a:gd name="connsiteY35" fmla="*/ 12136 h 2797110"/>
                <a:gd name="connsiteX36" fmla="*/ 8010314 w 8846478"/>
                <a:gd name="connsiteY36" fmla="*/ 0 h 2797110"/>
                <a:gd name="connsiteX37" fmla="*/ 0 w 8846478"/>
                <a:gd name="connsiteY37" fmla="*/ 78975 h 2797110"/>
                <a:gd name="connsiteX0" fmla="*/ 0 w 8957299"/>
                <a:gd name="connsiteY0" fmla="*/ 78975 h 2797110"/>
                <a:gd name="connsiteX1" fmla="*/ 1 w 8957299"/>
                <a:gd name="connsiteY1" fmla="*/ 2797110 h 2797110"/>
                <a:gd name="connsiteX2" fmla="*/ 446142 w 8957299"/>
                <a:gd name="connsiteY2" fmla="*/ 2685711 h 2797110"/>
                <a:gd name="connsiteX3" fmla="*/ 702386 w 8957299"/>
                <a:gd name="connsiteY3" fmla="*/ 2663432 h 2797110"/>
                <a:gd name="connsiteX4" fmla="*/ 824937 w 8957299"/>
                <a:gd name="connsiteY4" fmla="*/ 2574312 h 2797110"/>
                <a:gd name="connsiteX5" fmla="*/ 1003193 w 8957299"/>
                <a:gd name="connsiteY5" fmla="*/ 2540893 h 2797110"/>
                <a:gd name="connsiteX6" fmla="*/ 1649373 w 8957299"/>
                <a:gd name="connsiteY6" fmla="*/ 2273535 h 2797110"/>
                <a:gd name="connsiteX7" fmla="*/ 2072732 w 8957299"/>
                <a:gd name="connsiteY7" fmla="*/ 1983898 h 2797110"/>
                <a:gd name="connsiteX8" fmla="*/ 2406963 w 8957299"/>
                <a:gd name="connsiteY8" fmla="*/ 1683120 h 2797110"/>
                <a:gd name="connsiteX9" fmla="*/ 2685489 w 8957299"/>
                <a:gd name="connsiteY9" fmla="*/ 1471462 h 2797110"/>
                <a:gd name="connsiteX10" fmla="*/ 2908310 w 8957299"/>
                <a:gd name="connsiteY10" fmla="*/ 1382343 h 2797110"/>
                <a:gd name="connsiteX11" fmla="*/ 3119989 w 8957299"/>
                <a:gd name="connsiteY11" fmla="*/ 1259804 h 2797110"/>
                <a:gd name="connsiteX12" fmla="*/ 3275963 w 8957299"/>
                <a:gd name="connsiteY12" fmla="*/ 1192965 h 2797110"/>
                <a:gd name="connsiteX13" fmla="*/ 3476502 w 8957299"/>
                <a:gd name="connsiteY13" fmla="*/ 1170685 h 2797110"/>
                <a:gd name="connsiteX14" fmla="*/ 3955566 w 8957299"/>
                <a:gd name="connsiteY14" fmla="*/ 981307 h 2797110"/>
                <a:gd name="connsiteX15" fmla="*/ 4323220 w 8957299"/>
                <a:gd name="connsiteY15" fmla="*/ 1092706 h 2797110"/>
                <a:gd name="connsiteX16" fmla="*/ 4423490 w 8957299"/>
                <a:gd name="connsiteY16" fmla="*/ 1137265 h 2797110"/>
                <a:gd name="connsiteX17" fmla="*/ 4646310 w 8957299"/>
                <a:gd name="connsiteY17" fmla="*/ 1148405 h 2797110"/>
                <a:gd name="connsiteX18" fmla="*/ 4835708 w 8957299"/>
                <a:gd name="connsiteY18" fmla="*/ 1237525 h 2797110"/>
                <a:gd name="connsiteX19" fmla="*/ 5136515 w 8957299"/>
                <a:gd name="connsiteY19" fmla="*/ 1282084 h 2797110"/>
                <a:gd name="connsiteX20" fmla="*/ 5437323 w 8957299"/>
                <a:gd name="connsiteY20" fmla="*/ 1371203 h 2797110"/>
                <a:gd name="connsiteX21" fmla="*/ 5649003 w 8957299"/>
                <a:gd name="connsiteY21" fmla="*/ 1460322 h 2797110"/>
                <a:gd name="connsiteX22" fmla="*/ 6094644 w 8957299"/>
                <a:gd name="connsiteY22" fmla="*/ 1538302 h 2797110"/>
                <a:gd name="connsiteX23" fmla="*/ 6495721 w 8957299"/>
                <a:gd name="connsiteY23" fmla="*/ 1393483 h 2797110"/>
                <a:gd name="connsiteX24" fmla="*/ 6718542 w 8957299"/>
                <a:gd name="connsiteY24" fmla="*/ 1282084 h 2797110"/>
                <a:gd name="connsiteX25" fmla="*/ 6818811 w 8957299"/>
                <a:gd name="connsiteY25" fmla="*/ 1248664 h 2797110"/>
                <a:gd name="connsiteX26" fmla="*/ 6919080 w 8957299"/>
                <a:gd name="connsiteY26" fmla="*/ 1304364 h 2797110"/>
                <a:gd name="connsiteX27" fmla="*/ 7086196 w 8957299"/>
                <a:gd name="connsiteY27" fmla="*/ 1415763 h 2797110"/>
                <a:gd name="connsiteX28" fmla="*/ 7175324 w 8957299"/>
                <a:gd name="connsiteY28" fmla="*/ 1449183 h 2797110"/>
                <a:gd name="connsiteX29" fmla="*/ 7264452 w 8957299"/>
                <a:gd name="connsiteY29" fmla="*/ 1571721 h 2797110"/>
                <a:gd name="connsiteX30" fmla="*/ 7776939 w 8957299"/>
                <a:gd name="connsiteY30" fmla="*/ 1883639 h 2797110"/>
                <a:gd name="connsiteX31" fmla="*/ 7932914 w 8957299"/>
                <a:gd name="connsiteY31" fmla="*/ 1917058 h 2797110"/>
                <a:gd name="connsiteX32" fmla="*/ 8178016 w 8957299"/>
                <a:gd name="connsiteY32" fmla="*/ 1961618 h 2797110"/>
                <a:gd name="connsiteX33" fmla="*/ 8311709 w 8957299"/>
                <a:gd name="connsiteY33" fmla="*/ 1961618 h 2797110"/>
                <a:gd name="connsiteX34" fmla="*/ 8835337 w 8957299"/>
                <a:gd name="connsiteY34" fmla="*/ 2084157 h 2797110"/>
                <a:gd name="connsiteX35" fmla="*/ 8010314 w 8957299"/>
                <a:gd name="connsiteY35" fmla="*/ 0 h 2797110"/>
                <a:gd name="connsiteX36" fmla="*/ 0 w 8957299"/>
                <a:gd name="connsiteY36" fmla="*/ 78975 h 2797110"/>
                <a:gd name="connsiteX0" fmla="*/ 0 w 8311709"/>
                <a:gd name="connsiteY0" fmla="*/ 78975 h 2797110"/>
                <a:gd name="connsiteX1" fmla="*/ 1 w 8311709"/>
                <a:gd name="connsiteY1" fmla="*/ 2797110 h 2797110"/>
                <a:gd name="connsiteX2" fmla="*/ 446142 w 8311709"/>
                <a:gd name="connsiteY2" fmla="*/ 2685711 h 2797110"/>
                <a:gd name="connsiteX3" fmla="*/ 702386 w 8311709"/>
                <a:gd name="connsiteY3" fmla="*/ 2663432 h 2797110"/>
                <a:gd name="connsiteX4" fmla="*/ 824937 w 8311709"/>
                <a:gd name="connsiteY4" fmla="*/ 2574312 h 2797110"/>
                <a:gd name="connsiteX5" fmla="*/ 1003193 w 8311709"/>
                <a:gd name="connsiteY5" fmla="*/ 2540893 h 2797110"/>
                <a:gd name="connsiteX6" fmla="*/ 1649373 w 8311709"/>
                <a:gd name="connsiteY6" fmla="*/ 2273535 h 2797110"/>
                <a:gd name="connsiteX7" fmla="*/ 2072732 w 8311709"/>
                <a:gd name="connsiteY7" fmla="*/ 1983898 h 2797110"/>
                <a:gd name="connsiteX8" fmla="*/ 2406963 w 8311709"/>
                <a:gd name="connsiteY8" fmla="*/ 1683120 h 2797110"/>
                <a:gd name="connsiteX9" fmla="*/ 2685489 w 8311709"/>
                <a:gd name="connsiteY9" fmla="*/ 1471462 h 2797110"/>
                <a:gd name="connsiteX10" fmla="*/ 2908310 w 8311709"/>
                <a:gd name="connsiteY10" fmla="*/ 1382343 h 2797110"/>
                <a:gd name="connsiteX11" fmla="*/ 3119989 w 8311709"/>
                <a:gd name="connsiteY11" fmla="*/ 1259804 h 2797110"/>
                <a:gd name="connsiteX12" fmla="*/ 3275963 w 8311709"/>
                <a:gd name="connsiteY12" fmla="*/ 1192965 h 2797110"/>
                <a:gd name="connsiteX13" fmla="*/ 3476502 w 8311709"/>
                <a:gd name="connsiteY13" fmla="*/ 1170685 h 2797110"/>
                <a:gd name="connsiteX14" fmla="*/ 3955566 w 8311709"/>
                <a:gd name="connsiteY14" fmla="*/ 981307 h 2797110"/>
                <a:gd name="connsiteX15" fmla="*/ 4323220 w 8311709"/>
                <a:gd name="connsiteY15" fmla="*/ 1092706 h 2797110"/>
                <a:gd name="connsiteX16" fmla="*/ 4423490 w 8311709"/>
                <a:gd name="connsiteY16" fmla="*/ 1137265 h 2797110"/>
                <a:gd name="connsiteX17" fmla="*/ 4646310 w 8311709"/>
                <a:gd name="connsiteY17" fmla="*/ 1148405 h 2797110"/>
                <a:gd name="connsiteX18" fmla="*/ 4835708 w 8311709"/>
                <a:gd name="connsiteY18" fmla="*/ 1237525 h 2797110"/>
                <a:gd name="connsiteX19" fmla="*/ 5136515 w 8311709"/>
                <a:gd name="connsiteY19" fmla="*/ 1282084 h 2797110"/>
                <a:gd name="connsiteX20" fmla="*/ 5437323 w 8311709"/>
                <a:gd name="connsiteY20" fmla="*/ 1371203 h 2797110"/>
                <a:gd name="connsiteX21" fmla="*/ 5649003 w 8311709"/>
                <a:gd name="connsiteY21" fmla="*/ 1460322 h 2797110"/>
                <a:gd name="connsiteX22" fmla="*/ 6094644 w 8311709"/>
                <a:gd name="connsiteY22" fmla="*/ 1538302 h 2797110"/>
                <a:gd name="connsiteX23" fmla="*/ 6495721 w 8311709"/>
                <a:gd name="connsiteY23" fmla="*/ 1393483 h 2797110"/>
                <a:gd name="connsiteX24" fmla="*/ 6718542 w 8311709"/>
                <a:gd name="connsiteY24" fmla="*/ 1282084 h 2797110"/>
                <a:gd name="connsiteX25" fmla="*/ 6818811 w 8311709"/>
                <a:gd name="connsiteY25" fmla="*/ 1248664 h 2797110"/>
                <a:gd name="connsiteX26" fmla="*/ 6919080 w 8311709"/>
                <a:gd name="connsiteY26" fmla="*/ 1304364 h 2797110"/>
                <a:gd name="connsiteX27" fmla="*/ 7086196 w 8311709"/>
                <a:gd name="connsiteY27" fmla="*/ 1415763 h 2797110"/>
                <a:gd name="connsiteX28" fmla="*/ 7175324 w 8311709"/>
                <a:gd name="connsiteY28" fmla="*/ 1449183 h 2797110"/>
                <a:gd name="connsiteX29" fmla="*/ 7264452 w 8311709"/>
                <a:gd name="connsiteY29" fmla="*/ 1571721 h 2797110"/>
                <a:gd name="connsiteX30" fmla="*/ 7776939 w 8311709"/>
                <a:gd name="connsiteY30" fmla="*/ 1883639 h 2797110"/>
                <a:gd name="connsiteX31" fmla="*/ 7932914 w 8311709"/>
                <a:gd name="connsiteY31" fmla="*/ 1917058 h 2797110"/>
                <a:gd name="connsiteX32" fmla="*/ 8178016 w 8311709"/>
                <a:gd name="connsiteY32" fmla="*/ 1961618 h 2797110"/>
                <a:gd name="connsiteX33" fmla="*/ 8311709 w 8311709"/>
                <a:gd name="connsiteY33" fmla="*/ 1961618 h 2797110"/>
                <a:gd name="connsiteX34" fmla="*/ 8010314 w 8311709"/>
                <a:gd name="connsiteY34" fmla="*/ 0 h 2797110"/>
                <a:gd name="connsiteX35" fmla="*/ 0 w 8311709"/>
                <a:gd name="connsiteY35" fmla="*/ 78975 h 2797110"/>
                <a:gd name="connsiteX0" fmla="*/ 0 w 8178016"/>
                <a:gd name="connsiteY0" fmla="*/ 78975 h 2797110"/>
                <a:gd name="connsiteX1" fmla="*/ 1 w 8178016"/>
                <a:gd name="connsiteY1" fmla="*/ 2797110 h 2797110"/>
                <a:gd name="connsiteX2" fmla="*/ 446142 w 8178016"/>
                <a:gd name="connsiteY2" fmla="*/ 2685711 h 2797110"/>
                <a:gd name="connsiteX3" fmla="*/ 702386 w 8178016"/>
                <a:gd name="connsiteY3" fmla="*/ 2663432 h 2797110"/>
                <a:gd name="connsiteX4" fmla="*/ 824937 w 8178016"/>
                <a:gd name="connsiteY4" fmla="*/ 2574312 h 2797110"/>
                <a:gd name="connsiteX5" fmla="*/ 1003193 w 8178016"/>
                <a:gd name="connsiteY5" fmla="*/ 2540893 h 2797110"/>
                <a:gd name="connsiteX6" fmla="*/ 1649373 w 8178016"/>
                <a:gd name="connsiteY6" fmla="*/ 2273535 h 2797110"/>
                <a:gd name="connsiteX7" fmla="*/ 2072732 w 8178016"/>
                <a:gd name="connsiteY7" fmla="*/ 1983898 h 2797110"/>
                <a:gd name="connsiteX8" fmla="*/ 2406963 w 8178016"/>
                <a:gd name="connsiteY8" fmla="*/ 1683120 h 2797110"/>
                <a:gd name="connsiteX9" fmla="*/ 2685489 w 8178016"/>
                <a:gd name="connsiteY9" fmla="*/ 1471462 h 2797110"/>
                <a:gd name="connsiteX10" fmla="*/ 2908310 w 8178016"/>
                <a:gd name="connsiteY10" fmla="*/ 1382343 h 2797110"/>
                <a:gd name="connsiteX11" fmla="*/ 3119989 w 8178016"/>
                <a:gd name="connsiteY11" fmla="*/ 1259804 h 2797110"/>
                <a:gd name="connsiteX12" fmla="*/ 3275963 w 8178016"/>
                <a:gd name="connsiteY12" fmla="*/ 1192965 h 2797110"/>
                <a:gd name="connsiteX13" fmla="*/ 3476502 w 8178016"/>
                <a:gd name="connsiteY13" fmla="*/ 1170685 h 2797110"/>
                <a:gd name="connsiteX14" fmla="*/ 3955566 w 8178016"/>
                <a:gd name="connsiteY14" fmla="*/ 981307 h 2797110"/>
                <a:gd name="connsiteX15" fmla="*/ 4323220 w 8178016"/>
                <a:gd name="connsiteY15" fmla="*/ 1092706 h 2797110"/>
                <a:gd name="connsiteX16" fmla="*/ 4423490 w 8178016"/>
                <a:gd name="connsiteY16" fmla="*/ 1137265 h 2797110"/>
                <a:gd name="connsiteX17" fmla="*/ 4646310 w 8178016"/>
                <a:gd name="connsiteY17" fmla="*/ 1148405 h 2797110"/>
                <a:gd name="connsiteX18" fmla="*/ 4835708 w 8178016"/>
                <a:gd name="connsiteY18" fmla="*/ 1237525 h 2797110"/>
                <a:gd name="connsiteX19" fmla="*/ 5136515 w 8178016"/>
                <a:gd name="connsiteY19" fmla="*/ 1282084 h 2797110"/>
                <a:gd name="connsiteX20" fmla="*/ 5437323 w 8178016"/>
                <a:gd name="connsiteY20" fmla="*/ 1371203 h 2797110"/>
                <a:gd name="connsiteX21" fmla="*/ 5649003 w 8178016"/>
                <a:gd name="connsiteY21" fmla="*/ 1460322 h 2797110"/>
                <a:gd name="connsiteX22" fmla="*/ 6094644 w 8178016"/>
                <a:gd name="connsiteY22" fmla="*/ 1538302 h 2797110"/>
                <a:gd name="connsiteX23" fmla="*/ 6495721 w 8178016"/>
                <a:gd name="connsiteY23" fmla="*/ 1393483 h 2797110"/>
                <a:gd name="connsiteX24" fmla="*/ 6718542 w 8178016"/>
                <a:gd name="connsiteY24" fmla="*/ 1282084 h 2797110"/>
                <a:gd name="connsiteX25" fmla="*/ 6818811 w 8178016"/>
                <a:gd name="connsiteY25" fmla="*/ 1248664 h 2797110"/>
                <a:gd name="connsiteX26" fmla="*/ 6919080 w 8178016"/>
                <a:gd name="connsiteY26" fmla="*/ 1304364 h 2797110"/>
                <a:gd name="connsiteX27" fmla="*/ 7086196 w 8178016"/>
                <a:gd name="connsiteY27" fmla="*/ 1415763 h 2797110"/>
                <a:gd name="connsiteX28" fmla="*/ 7175324 w 8178016"/>
                <a:gd name="connsiteY28" fmla="*/ 1449183 h 2797110"/>
                <a:gd name="connsiteX29" fmla="*/ 7264452 w 8178016"/>
                <a:gd name="connsiteY29" fmla="*/ 1571721 h 2797110"/>
                <a:gd name="connsiteX30" fmla="*/ 7776939 w 8178016"/>
                <a:gd name="connsiteY30" fmla="*/ 1883639 h 2797110"/>
                <a:gd name="connsiteX31" fmla="*/ 7932914 w 8178016"/>
                <a:gd name="connsiteY31" fmla="*/ 1917058 h 2797110"/>
                <a:gd name="connsiteX32" fmla="*/ 8178016 w 8178016"/>
                <a:gd name="connsiteY32" fmla="*/ 1961618 h 2797110"/>
                <a:gd name="connsiteX33" fmla="*/ 8010314 w 8178016"/>
                <a:gd name="connsiteY33" fmla="*/ 0 h 2797110"/>
                <a:gd name="connsiteX34" fmla="*/ 0 w 8178016"/>
                <a:gd name="connsiteY34" fmla="*/ 78975 h 2797110"/>
                <a:gd name="connsiteX0" fmla="*/ 0 w 8080323"/>
                <a:gd name="connsiteY0" fmla="*/ 78975 h 2797110"/>
                <a:gd name="connsiteX1" fmla="*/ 1 w 8080323"/>
                <a:gd name="connsiteY1" fmla="*/ 2797110 h 2797110"/>
                <a:gd name="connsiteX2" fmla="*/ 446142 w 8080323"/>
                <a:gd name="connsiteY2" fmla="*/ 2685711 h 2797110"/>
                <a:gd name="connsiteX3" fmla="*/ 702386 w 8080323"/>
                <a:gd name="connsiteY3" fmla="*/ 2663432 h 2797110"/>
                <a:gd name="connsiteX4" fmla="*/ 824937 w 8080323"/>
                <a:gd name="connsiteY4" fmla="*/ 2574312 h 2797110"/>
                <a:gd name="connsiteX5" fmla="*/ 1003193 w 8080323"/>
                <a:gd name="connsiteY5" fmla="*/ 2540893 h 2797110"/>
                <a:gd name="connsiteX6" fmla="*/ 1649373 w 8080323"/>
                <a:gd name="connsiteY6" fmla="*/ 2273535 h 2797110"/>
                <a:gd name="connsiteX7" fmla="*/ 2072732 w 8080323"/>
                <a:gd name="connsiteY7" fmla="*/ 1983898 h 2797110"/>
                <a:gd name="connsiteX8" fmla="*/ 2406963 w 8080323"/>
                <a:gd name="connsiteY8" fmla="*/ 1683120 h 2797110"/>
                <a:gd name="connsiteX9" fmla="*/ 2685489 w 8080323"/>
                <a:gd name="connsiteY9" fmla="*/ 1471462 h 2797110"/>
                <a:gd name="connsiteX10" fmla="*/ 2908310 w 8080323"/>
                <a:gd name="connsiteY10" fmla="*/ 1382343 h 2797110"/>
                <a:gd name="connsiteX11" fmla="*/ 3119989 w 8080323"/>
                <a:gd name="connsiteY11" fmla="*/ 1259804 h 2797110"/>
                <a:gd name="connsiteX12" fmla="*/ 3275963 w 8080323"/>
                <a:gd name="connsiteY12" fmla="*/ 1192965 h 2797110"/>
                <a:gd name="connsiteX13" fmla="*/ 3476502 w 8080323"/>
                <a:gd name="connsiteY13" fmla="*/ 1170685 h 2797110"/>
                <a:gd name="connsiteX14" fmla="*/ 3955566 w 8080323"/>
                <a:gd name="connsiteY14" fmla="*/ 981307 h 2797110"/>
                <a:gd name="connsiteX15" fmla="*/ 4323220 w 8080323"/>
                <a:gd name="connsiteY15" fmla="*/ 1092706 h 2797110"/>
                <a:gd name="connsiteX16" fmla="*/ 4423490 w 8080323"/>
                <a:gd name="connsiteY16" fmla="*/ 1137265 h 2797110"/>
                <a:gd name="connsiteX17" fmla="*/ 4646310 w 8080323"/>
                <a:gd name="connsiteY17" fmla="*/ 1148405 h 2797110"/>
                <a:gd name="connsiteX18" fmla="*/ 4835708 w 8080323"/>
                <a:gd name="connsiteY18" fmla="*/ 1237525 h 2797110"/>
                <a:gd name="connsiteX19" fmla="*/ 5136515 w 8080323"/>
                <a:gd name="connsiteY19" fmla="*/ 1282084 h 2797110"/>
                <a:gd name="connsiteX20" fmla="*/ 5437323 w 8080323"/>
                <a:gd name="connsiteY20" fmla="*/ 1371203 h 2797110"/>
                <a:gd name="connsiteX21" fmla="*/ 5649003 w 8080323"/>
                <a:gd name="connsiteY21" fmla="*/ 1460322 h 2797110"/>
                <a:gd name="connsiteX22" fmla="*/ 6094644 w 8080323"/>
                <a:gd name="connsiteY22" fmla="*/ 1538302 h 2797110"/>
                <a:gd name="connsiteX23" fmla="*/ 6495721 w 8080323"/>
                <a:gd name="connsiteY23" fmla="*/ 1393483 h 2797110"/>
                <a:gd name="connsiteX24" fmla="*/ 6718542 w 8080323"/>
                <a:gd name="connsiteY24" fmla="*/ 1282084 h 2797110"/>
                <a:gd name="connsiteX25" fmla="*/ 6818811 w 8080323"/>
                <a:gd name="connsiteY25" fmla="*/ 1248664 h 2797110"/>
                <a:gd name="connsiteX26" fmla="*/ 6919080 w 8080323"/>
                <a:gd name="connsiteY26" fmla="*/ 1304364 h 2797110"/>
                <a:gd name="connsiteX27" fmla="*/ 7086196 w 8080323"/>
                <a:gd name="connsiteY27" fmla="*/ 1415763 h 2797110"/>
                <a:gd name="connsiteX28" fmla="*/ 7175324 w 8080323"/>
                <a:gd name="connsiteY28" fmla="*/ 1449183 h 2797110"/>
                <a:gd name="connsiteX29" fmla="*/ 7264452 w 8080323"/>
                <a:gd name="connsiteY29" fmla="*/ 1571721 h 2797110"/>
                <a:gd name="connsiteX30" fmla="*/ 7776939 w 8080323"/>
                <a:gd name="connsiteY30" fmla="*/ 1883639 h 2797110"/>
                <a:gd name="connsiteX31" fmla="*/ 7932914 w 8080323"/>
                <a:gd name="connsiteY31" fmla="*/ 1917058 h 2797110"/>
                <a:gd name="connsiteX32" fmla="*/ 8080323 w 8080323"/>
                <a:gd name="connsiteY32" fmla="*/ 2020233 h 2797110"/>
                <a:gd name="connsiteX33" fmla="*/ 8010314 w 8080323"/>
                <a:gd name="connsiteY33" fmla="*/ 0 h 2797110"/>
                <a:gd name="connsiteX34" fmla="*/ 0 w 8080323"/>
                <a:gd name="connsiteY34" fmla="*/ 78975 h 2797110"/>
                <a:gd name="connsiteX0" fmla="*/ 0 w 8010314"/>
                <a:gd name="connsiteY0" fmla="*/ 78975 h 2797110"/>
                <a:gd name="connsiteX1" fmla="*/ 1 w 8010314"/>
                <a:gd name="connsiteY1" fmla="*/ 2797110 h 2797110"/>
                <a:gd name="connsiteX2" fmla="*/ 446142 w 8010314"/>
                <a:gd name="connsiteY2" fmla="*/ 2685711 h 2797110"/>
                <a:gd name="connsiteX3" fmla="*/ 702386 w 8010314"/>
                <a:gd name="connsiteY3" fmla="*/ 2663432 h 2797110"/>
                <a:gd name="connsiteX4" fmla="*/ 824937 w 8010314"/>
                <a:gd name="connsiteY4" fmla="*/ 2574312 h 2797110"/>
                <a:gd name="connsiteX5" fmla="*/ 1003193 w 8010314"/>
                <a:gd name="connsiteY5" fmla="*/ 2540893 h 2797110"/>
                <a:gd name="connsiteX6" fmla="*/ 1649373 w 8010314"/>
                <a:gd name="connsiteY6" fmla="*/ 2273535 h 2797110"/>
                <a:gd name="connsiteX7" fmla="*/ 2072732 w 8010314"/>
                <a:gd name="connsiteY7" fmla="*/ 1983898 h 2797110"/>
                <a:gd name="connsiteX8" fmla="*/ 2406963 w 8010314"/>
                <a:gd name="connsiteY8" fmla="*/ 1683120 h 2797110"/>
                <a:gd name="connsiteX9" fmla="*/ 2685489 w 8010314"/>
                <a:gd name="connsiteY9" fmla="*/ 1471462 h 2797110"/>
                <a:gd name="connsiteX10" fmla="*/ 2908310 w 8010314"/>
                <a:gd name="connsiteY10" fmla="*/ 1382343 h 2797110"/>
                <a:gd name="connsiteX11" fmla="*/ 3119989 w 8010314"/>
                <a:gd name="connsiteY11" fmla="*/ 1259804 h 2797110"/>
                <a:gd name="connsiteX12" fmla="*/ 3275963 w 8010314"/>
                <a:gd name="connsiteY12" fmla="*/ 1192965 h 2797110"/>
                <a:gd name="connsiteX13" fmla="*/ 3476502 w 8010314"/>
                <a:gd name="connsiteY13" fmla="*/ 1170685 h 2797110"/>
                <a:gd name="connsiteX14" fmla="*/ 3955566 w 8010314"/>
                <a:gd name="connsiteY14" fmla="*/ 981307 h 2797110"/>
                <a:gd name="connsiteX15" fmla="*/ 4323220 w 8010314"/>
                <a:gd name="connsiteY15" fmla="*/ 1092706 h 2797110"/>
                <a:gd name="connsiteX16" fmla="*/ 4423490 w 8010314"/>
                <a:gd name="connsiteY16" fmla="*/ 1137265 h 2797110"/>
                <a:gd name="connsiteX17" fmla="*/ 4646310 w 8010314"/>
                <a:gd name="connsiteY17" fmla="*/ 1148405 h 2797110"/>
                <a:gd name="connsiteX18" fmla="*/ 4835708 w 8010314"/>
                <a:gd name="connsiteY18" fmla="*/ 1237525 h 2797110"/>
                <a:gd name="connsiteX19" fmla="*/ 5136515 w 8010314"/>
                <a:gd name="connsiteY19" fmla="*/ 1282084 h 2797110"/>
                <a:gd name="connsiteX20" fmla="*/ 5437323 w 8010314"/>
                <a:gd name="connsiteY20" fmla="*/ 1371203 h 2797110"/>
                <a:gd name="connsiteX21" fmla="*/ 5649003 w 8010314"/>
                <a:gd name="connsiteY21" fmla="*/ 1460322 h 2797110"/>
                <a:gd name="connsiteX22" fmla="*/ 6094644 w 8010314"/>
                <a:gd name="connsiteY22" fmla="*/ 1538302 h 2797110"/>
                <a:gd name="connsiteX23" fmla="*/ 6495721 w 8010314"/>
                <a:gd name="connsiteY23" fmla="*/ 1393483 h 2797110"/>
                <a:gd name="connsiteX24" fmla="*/ 6718542 w 8010314"/>
                <a:gd name="connsiteY24" fmla="*/ 1282084 h 2797110"/>
                <a:gd name="connsiteX25" fmla="*/ 6818811 w 8010314"/>
                <a:gd name="connsiteY25" fmla="*/ 1248664 h 2797110"/>
                <a:gd name="connsiteX26" fmla="*/ 6919080 w 8010314"/>
                <a:gd name="connsiteY26" fmla="*/ 1304364 h 2797110"/>
                <a:gd name="connsiteX27" fmla="*/ 7086196 w 8010314"/>
                <a:gd name="connsiteY27" fmla="*/ 1415763 h 2797110"/>
                <a:gd name="connsiteX28" fmla="*/ 7175324 w 8010314"/>
                <a:gd name="connsiteY28" fmla="*/ 1449183 h 2797110"/>
                <a:gd name="connsiteX29" fmla="*/ 7264452 w 8010314"/>
                <a:gd name="connsiteY29" fmla="*/ 1571721 h 2797110"/>
                <a:gd name="connsiteX30" fmla="*/ 7776939 w 8010314"/>
                <a:gd name="connsiteY30" fmla="*/ 1883639 h 2797110"/>
                <a:gd name="connsiteX31" fmla="*/ 7932914 w 8010314"/>
                <a:gd name="connsiteY31" fmla="*/ 1917058 h 2797110"/>
                <a:gd name="connsiteX32" fmla="*/ 7963093 w 8010314"/>
                <a:gd name="connsiteY32" fmla="*/ 2157003 h 2797110"/>
                <a:gd name="connsiteX33" fmla="*/ 8010314 w 8010314"/>
                <a:gd name="connsiteY33" fmla="*/ 0 h 2797110"/>
                <a:gd name="connsiteX34" fmla="*/ 0 w 8010314"/>
                <a:gd name="connsiteY34" fmla="*/ 78975 h 2797110"/>
                <a:gd name="connsiteX0" fmla="*/ 0 w 8010314"/>
                <a:gd name="connsiteY0" fmla="*/ 78975 h 2797110"/>
                <a:gd name="connsiteX1" fmla="*/ 1 w 8010314"/>
                <a:gd name="connsiteY1" fmla="*/ 2797110 h 2797110"/>
                <a:gd name="connsiteX2" fmla="*/ 446142 w 8010314"/>
                <a:gd name="connsiteY2" fmla="*/ 2685711 h 2797110"/>
                <a:gd name="connsiteX3" fmla="*/ 702386 w 8010314"/>
                <a:gd name="connsiteY3" fmla="*/ 2663432 h 2797110"/>
                <a:gd name="connsiteX4" fmla="*/ 824937 w 8010314"/>
                <a:gd name="connsiteY4" fmla="*/ 2574312 h 2797110"/>
                <a:gd name="connsiteX5" fmla="*/ 1003193 w 8010314"/>
                <a:gd name="connsiteY5" fmla="*/ 2540893 h 2797110"/>
                <a:gd name="connsiteX6" fmla="*/ 1649373 w 8010314"/>
                <a:gd name="connsiteY6" fmla="*/ 2273535 h 2797110"/>
                <a:gd name="connsiteX7" fmla="*/ 2072732 w 8010314"/>
                <a:gd name="connsiteY7" fmla="*/ 1983898 h 2797110"/>
                <a:gd name="connsiteX8" fmla="*/ 2406963 w 8010314"/>
                <a:gd name="connsiteY8" fmla="*/ 1683120 h 2797110"/>
                <a:gd name="connsiteX9" fmla="*/ 2685489 w 8010314"/>
                <a:gd name="connsiteY9" fmla="*/ 1471462 h 2797110"/>
                <a:gd name="connsiteX10" fmla="*/ 2908310 w 8010314"/>
                <a:gd name="connsiteY10" fmla="*/ 1382343 h 2797110"/>
                <a:gd name="connsiteX11" fmla="*/ 3119989 w 8010314"/>
                <a:gd name="connsiteY11" fmla="*/ 1259804 h 2797110"/>
                <a:gd name="connsiteX12" fmla="*/ 3275963 w 8010314"/>
                <a:gd name="connsiteY12" fmla="*/ 1192965 h 2797110"/>
                <a:gd name="connsiteX13" fmla="*/ 3476502 w 8010314"/>
                <a:gd name="connsiteY13" fmla="*/ 1170685 h 2797110"/>
                <a:gd name="connsiteX14" fmla="*/ 3955566 w 8010314"/>
                <a:gd name="connsiteY14" fmla="*/ 981307 h 2797110"/>
                <a:gd name="connsiteX15" fmla="*/ 4323220 w 8010314"/>
                <a:gd name="connsiteY15" fmla="*/ 1092706 h 2797110"/>
                <a:gd name="connsiteX16" fmla="*/ 4423490 w 8010314"/>
                <a:gd name="connsiteY16" fmla="*/ 1137265 h 2797110"/>
                <a:gd name="connsiteX17" fmla="*/ 4646310 w 8010314"/>
                <a:gd name="connsiteY17" fmla="*/ 1148405 h 2797110"/>
                <a:gd name="connsiteX18" fmla="*/ 4835708 w 8010314"/>
                <a:gd name="connsiteY18" fmla="*/ 1237525 h 2797110"/>
                <a:gd name="connsiteX19" fmla="*/ 5136515 w 8010314"/>
                <a:gd name="connsiteY19" fmla="*/ 1282084 h 2797110"/>
                <a:gd name="connsiteX20" fmla="*/ 5437323 w 8010314"/>
                <a:gd name="connsiteY20" fmla="*/ 1371203 h 2797110"/>
                <a:gd name="connsiteX21" fmla="*/ 5649003 w 8010314"/>
                <a:gd name="connsiteY21" fmla="*/ 1460322 h 2797110"/>
                <a:gd name="connsiteX22" fmla="*/ 6094644 w 8010314"/>
                <a:gd name="connsiteY22" fmla="*/ 1538302 h 2797110"/>
                <a:gd name="connsiteX23" fmla="*/ 6495721 w 8010314"/>
                <a:gd name="connsiteY23" fmla="*/ 1393483 h 2797110"/>
                <a:gd name="connsiteX24" fmla="*/ 6718542 w 8010314"/>
                <a:gd name="connsiteY24" fmla="*/ 1282084 h 2797110"/>
                <a:gd name="connsiteX25" fmla="*/ 6818811 w 8010314"/>
                <a:gd name="connsiteY25" fmla="*/ 1248664 h 2797110"/>
                <a:gd name="connsiteX26" fmla="*/ 6919080 w 8010314"/>
                <a:gd name="connsiteY26" fmla="*/ 1304364 h 2797110"/>
                <a:gd name="connsiteX27" fmla="*/ 7086196 w 8010314"/>
                <a:gd name="connsiteY27" fmla="*/ 1415763 h 2797110"/>
                <a:gd name="connsiteX28" fmla="*/ 7175324 w 8010314"/>
                <a:gd name="connsiteY28" fmla="*/ 1449183 h 2797110"/>
                <a:gd name="connsiteX29" fmla="*/ 7264452 w 8010314"/>
                <a:gd name="connsiteY29" fmla="*/ 1571721 h 2797110"/>
                <a:gd name="connsiteX30" fmla="*/ 7776939 w 8010314"/>
                <a:gd name="connsiteY30" fmla="*/ 1883639 h 2797110"/>
                <a:gd name="connsiteX31" fmla="*/ 7932914 w 8010314"/>
                <a:gd name="connsiteY31" fmla="*/ 1917058 h 2797110"/>
                <a:gd name="connsiteX32" fmla="*/ 7396477 w 8010314"/>
                <a:gd name="connsiteY32" fmla="*/ 2723618 h 2797110"/>
                <a:gd name="connsiteX33" fmla="*/ 8010314 w 8010314"/>
                <a:gd name="connsiteY33" fmla="*/ 0 h 2797110"/>
                <a:gd name="connsiteX34" fmla="*/ 0 w 8010314"/>
                <a:gd name="connsiteY34" fmla="*/ 78975 h 2797110"/>
                <a:gd name="connsiteX0" fmla="*/ 0 w 8334323"/>
                <a:gd name="connsiteY0" fmla="*/ 78975 h 2797110"/>
                <a:gd name="connsiteX1" fmla="*/ 1 w 8334323"/>
                <a:gd name="connsiteY1" fmla="*/ 2797110 h 2797110"/>
                <a:gd name="connsiteX2" fmla="*/ 446142 w 8334323"/>
                <a:gd name="connsiteY2" fmla="*/ 2685711 h 2797110"/>
                <a:gd name="connsiteX3" fmla="*/ 702386 w 8334323"/>
                <a:gd name="connsiteY3" fmla="*/ 2663432 h 2797110"/>
                <a:gd name="connsiteX4" fmla="*/ 824937 w 8334323"/>
                <a:gd name="connsiteY4" fmla="*/ 2574312 h 2797110"/>
                <a:gd name="connsiteX5" fmla="*/ 1003193 w 8334323"/>
                <a:gd name="connsiteY5" fmla="*/ 2540893 h 2797110"/>
                <a:gd name="connsiteX6" fmla="*/ 1649373 w 8334323"/>
                <a:gd name="connsiteY6" fmla="*/ 2273535 h 2797110"/>
                <a:gd name="connsiteX7" fmla="*/ 2072732 w 8334323"/>
                <a:gd name="connsiteY7" fmla="*/ 1983898 h 2797110"/>
                <a:gd name="connsiteX8" fmla="*/ 2406963 w 8334323"/>
                <a:gd name="connsiteY8" fmla="*/ 1683120 h 2797110"/>
                <a:gd name="connsiteX9" fmla="*/ 2685489 w 8334323"/>
                <a:gd name="connsiteY9" fmla="*/ 1471462 h 2797110"/>
                <a:gd name="connsiteX10" fmla="*/ 2908310 w 8334323"/>
                <a:gd name="connsiteY10" fmla="*/ 1382343 h 2797110"/>
                <a:gd name="connsiteX11" fmla="*/ 3119989 w 8334323"/>
                <a:gd name="connsiteY11" fmla="*/ 1259804 h 2797110"/>
                <a:gd name="connsiteX12" fmla="*/ 3275963 w 8334323"/>
                <a:gd name="connsiteY12" fmla="*/ 1192965 h 2797110"/>
                <a:gd name="connsiteX13" fmla="*/ 3476502 w 8334323"/>
                <a:gd name="connsiteY13" fmla="*/ 1170685 h 2797110"/>
                <a:gd name="connsiteX14" fmla="*/ 3955566 w 8334323"/>
                <a:gd name="connsiteY14" fmla="*/ 981307 h 2797110"/>
                <a:gd name="connsiteX15" fmla="*/ 4323220 w 8334323"/>
                <a:gd name="connsiteY15" fmla="*/ 1092706 h 2797110"/>
                <a:gd name="connsiteX16" fmla="*/ 4423490 w 8334323"/>
                <a:gd name="connsiteY16" fmla="*/ 1137265 h 2797110"/>
                <a:gd name="connsiteX17" fmla="*/ 4646310 w 8334323"/>
                <a:gd name="connsiteY17" fmla="*/ 1148405 h 2797110"/>
                <a:gd name="connsiteX18" fmla="*/ 4835708 w 8334323"/>
                <a:gd name="connsiteY18" fmla="*/ 1237525 h 2797110"/>
                <a:gd name="connsiteX19" fmla="*/ 5136515 w 8334323"/>
                <a:gd name="connsiteY19" fmla="*/ 1282084 h 2797110"/>
                <a:gd name="connsiteX20" fmla="*/ 5437323 w 8334323"/>
                <a:gd name="connsiteY20" fmla="*/ 1371203 h 2797110"/>
                <a:gd name="connsiteX21" fmla="*/ 5649003 w 8334323"/>
                <a:gd name="connsiteY21" fmla="*/ 1460322 h 2797110"/>
                <a:gd name="connsiteX22" fmla="*/ 6094644 w 8334323"/>
                <a:gd name="connsiteY22" fmla="*/ 1538302 h 2797110"/>
                <a:gd name="connsiteX23" fmla="*/ 6495721 w 8334323"/>
                <a:gd name="connsiteY23" fmla="*/ 1393483 h 2797110"/>
                <a:gd name="connsiteX24" fmla="*/ 6718542 w 8334323"/>
                <a:gd name="connsiteY24" fmla="*/ 1282084 h 2797110"/>
                <a:gd name="connsiteX25" fmla="*/ 6818811 w 8334323"/>
                <a:gd name="connsiteY25" fmla="*/ 1248664 h 2797110"/>
                <a:gd name="connsiteX26" fmla="*/ 6919080 w 8334323"/>
                <a:gd name="connsiteY26" fmla="*/ 1304364 h 2797110"/>
                <a:gd name="connsiteX27" fmla="*/ 7086196 w 8334323"/>
                <a:gd name="connsiteY27" fmla="*/ 1415763 h 2797110"/>
                <a:gd name="connsiteX28" fmla="*/ 7175324 w 8334323"/>
                <a:gd name="connsiteY28" fmla="*/ 1449183 h 2797110"/>
                <a:gd name="connsiteX29" fmla="*/ 7264452 w 8334323"/>
                <a:gd name="connsiteY29" fmla="*/ 1571721 h 2797110"/>
                <a:gd name="connsiteX30" fmla="*/ 7776939 w 8334323"/>
                <a:gd name="connsiteY30" fmla="*/ 1883639 h 2797110"/>
                <a:gd name="connsiteX31" fmla="*/ 7932914 w 8334323"/>
                <a:gd name="connsiteY31" fmla="*/ 1917058 h 2797110"/>
                <a:gd name="connsiteX32" fmla="*/ 8334323 w 8334323"/>
                <a:gd name="connsiteY32" fmla="*/ 1942080 h 2797110"/>
                <a:gd name="connsiteX33" fmla="*/ 8010314 w 8334323"/>
                <a:gd name="connsiteY33" fmla="*/ 0 h 2797110"/>
                <a:gd name="connsiteX34" fmla="*/ 0 w 8334323"/>
                <a:gd name="connsiteY34" fmla="*/ 78975 h 2797110"/>
                <a:gd name="connsiteX0" fmla="*/ 0 w 8010314"/>
                <a:gd name="connsiteY0" fmla="*/ 78975 h 2797110"/>
                <a:gd name="connsiteX1" fmla="*/ 1 w 8010314"/>
                <a:gd name="connsiteY1" fmla="*/ 2797110 h 2797110"/>
                <a:gd name="connsiteX2" fmla="*/ 446142 w 8010314"/>
                <a:gd name="connsiteY2" fmla="*/ 2685711 h 2797110"/>
                <a:gd name="connsiteX3" fmla="*/ 702386 w 8010314"/>
                <a:gd name="connsiteY3" fmla="*/ 2663432 h 2797110"/>
                <a:gd name="connsiteX4" fmla="*/ 824937 w 8010314"/>
                <a:gd name="connsiteY4" fmla="*/ 2574312 h 2797110"/>
                <a:gd name="connsiteX5" fmla="*/ 1003193 w 8010314"/>
                <a:gd name="connsiteY5" fmla="*/ 2540893 h 2797110"/>
                <a:gd name="connsiteX6" fmla="*/ 1649373 w 8010314"/>
                <a:gd name="connsiteY6" fmla="*/ 2273535 h 2797110"/>
                <a:gd name="connsiteX7" fmla="*/ 2072732 w 8010314"/>
                <a:gd name="connsiteY7" fmla="*/ 1983898 h 2797110"/>
                <a:gd name="connsiteX8" fmla="*/ 2406963 w 8010314"/>
                <a:gd name="connsiteY8" fmla="*/ 1683120 h 2797110"/>
                <a:gd name="connsiteX9" fmla="*/ 2685489 w 8010314"/>
                <a:gd name="connsiteY9" fmla="*/ 1471462 h 2797110"/>
                <a:gd name="connsiteX10" fmla="*/ 2908310 w 8010314"/>
                <a:gd name="connsiteY10" fmla="*/ 1382343 h 2797110"/>
                <a:gd name="connsiteX11" fmla="*/ 3119989 w 8010314"/>
                <a:gd name="connsiteY11" fmla="*/ 1259804 h 2797110"/>
                <a:gd name="connsiteX12" fmla="*/ 3275963 w 8010314"/>
                <a:gd name="connsiteY12" fmla="*/ 1192965 h 2797110"/>
                <a:gd name="connsiteX13" fmla="*/ 3476502 w 8010314"/>
                <a:gd name="connsiteY13" fmla="*/ 1170685 h 2797110"/>
                <a:gd name="connsiteX14" fmla="*/ 3955566 w 8010314"/>
                <a:gd name="connsiteY14" fmla="*/ 981307 h 2797110"/>
                <a:gd name="connsiteX15" fmla="*/ 4323220 w 8010314"/>
                <a:gd name="connsiteY15" fmla="*/ 1092706 h 2797110"/>
                <a:gd name="connsiteX16" fmla="*/ 4423490 w 8010314"/>
                <a:gd name="connsiteY16" fmla="*/ 1137265 h 2797110"/>
                <a:gd name="connsiteX17" fmla="*/ 4646310 w 8010314"/>
                <a:gd name="connsiteY17" fmla="*/ 1148405 h 2797110"/>
                <a:gd name="connsiteX18" fmla="*/ 4835708 w 8010314"/>
                <a:gd name="connsiteY18" fmla="*/ 1237525 h 2797110"/>
                <a:gd name="connsiteX19" fmla="*/ 5136515 w 8010314"/>
                <a:gd name="connsiteY19" fmla="*/ 1282084 h 2797110"/>
                <a:gd name="connsiteX20" fmla="*/ 5437323 w 8010314"/>
                <a:gd name="connsiteY20" fmla="*/ 1371203 h 2797110"/>
                <a:gd name="connsiteX21" fmla="*/ 5649003 w 8010314"/>
                <a:gd name="connsiteY21" fmla="*/ 1460322 h 2797110"/>
                <a:gd name="connsiteX22" fmla="*/ 6094644 w 8010314"/>
                <a:gd name="connsiteY22" fmla="*/ 1538302 h 2797110"/>
                <a:gd name="connsiteX23" fmla="*/ 6495721 w 8010314"/>
                <a:gd name="connsiteY23" fmla="*/ 1393483 h 2797110"/>
                <a:gd name="connsiteX24" fmla="*/ 6718542 w 8010314"/>
                <a:gd name="connsiteY24" fmla="*/ 1282084 h 2797110"/>
                <a:gd name="connsiteX25" fmla="*/ 6818811 w 8010314"/>
                <a:gd name="connsiteY25" fmla="*/ 1248664 h 2797110"/>
                <a:gd name="connsiteX26" fmla="*/ 6919080 w 8010314"/>
                <a:gd name="connsiteY26" fmla="*/ 1304364 h 2797110"/>
                <a:gd name="connsiteX27" fmla="*/ 7086196 w 8010314"/>
                <a:gd name="connsiteY27" fmla="*/ 1415763 h 2797110"/>
                <a:gd name="connsiteX28" fmla="*/ 7175324 w 8010314"/>
                <a:gd name="connsiteY28" fmla="*/ 1449183 h 2797110"/>
                <a:gd name="connsiteX29" fmla="*/ 7264452 w 8010314"/>
                <a:gd name="connsiteY29" fmla="*/ 1571721 h 2797110"/>
                <a:gd name="connsiteX30" fmla="*/ 7776939 w 8010314"/>
                <a:gd name="connsiteY30" fmla="*/ 1883639 h 2797110"/>
                <a:gd name="connsiteX31" fmla="*/ 7932914 w 8010314"/>
                <a:gd name="connsiteY31" fmla="*/ 1917058 h 2797110"/>
                <a:gd name="connsiteX32" fmla="*/ 8010314 w 8010314"/>
                <a:gd name="connsiteY32" fmla="*/ 0 h 2797110"/>
                <a:gd name="connsiteX33" fmla="*/ 0 w 8010314"/>
                <a:gd name="connsiteY33" fmla="*/ 78975 h 2797110"/>
                <a:gd name="connsiteX0" fmla="*/ 0 w 8010314"/>
                <a:gd name="connsiteY0" fmla="*/ 78975 h 2797110"/>
                <a:gd name="connsiteX1" fmla="*/ 1 w 8010314"/>
                <a:gd name="connsiteY1" fmla="*/ 2797110 h 2797110"/>
                <a:gd name="connsiteX2" fmla="*/ 446142 w 8010314"/>
                <a:gd name="connsiteY2" fmla="*/ 2685711 h 2797110"/>
                <a:gd name="connsiteX3" fmla="*/ 702386 w 8010314"/>
                <a:gd name="connsiteY3" fmla="*/ 2663432 h 2797110"/>
                <a:gd name="connsiteX4" fmla="*/ 824937 w 8010314"/>
                <a:gd name="connsiteY4" fmla="*/ 2574312 h 2797110"/>
                <a:gd name="connsiteX5" fmla="*/ 1003193 w 8010314"/>
                <a:gd name="connsiteY5" fmla="*/ 2540893 h 2797110"/>
                <a:gd name="connsiteX6" fmla="*/ 1649373 w 8010314"/>
                <a:gd name="connsiteY6" fmla="*/ 2273535 h 2797110"/>
                <a:gd name="connsiteX7" fmla="*/ 2072732 w 8010314"/>
                <a:gd name="connsiteY7" fmla="*/ 1983898 h 2797110"/>
                <a:gd name="connsiteX8" fmla="*/ 2406963 w 8010314"/>
                <a:gd name="connsiteY8" fmla="*/ 1683120 h 2797110"/>
                <a:gd name="connsiteX9" fmla="*/ 2685489 w 8010314"/>
                <a:gd name="connsiteY9" fmla="*/ 1471462 h 2797110"/>
                <a:gd name="connsiteX10" fmla="*/ 2908310 w 8010314"/>
                <a:gd name="connsiteY10" fmla="*/ 1382343 h 2797110"/>
                <a:gd name="connsiteX11" fmla="*/ 3119989 w 8010314"/>
                <a:gd name="connsiteY11" fmla="*/ 1259804 h 2797110"/>
                <a:gd name="connsiteX12" fmla="*/ 3275963 w 8010314"/>
                <a:gd name="connsiteY12" fmla="*/ 1192965 h 2797110"/>
                <a:gd name="connsiteX13" fmla="*/ 3476502 w 8010314"/>
                <a:gd name="connsiteY13" fmla="*/ 1170685 h 2797110"/>
                <a:gd name="connsiteX14" fmla="*/ 3955566 w 8010314"/>
                <a:gd name="connsiteY14" fmla="*/ 981307 h 2797110"/>
                <a:gd name="connsiteX15" fmla="*/ 4323220 w 8010314"/>
                <a:gd name="connsiteY15" fmla="*/ 1092706 h 2797110"/>
                <a:gd name="connsiteX16" fmla="*/ 4423490 w 8010314"/>
                <a:gd name="connsiteY16" fmla="*/ 1137265 h 2797110"/>
                <a:gd name="connsiteX17" fmla="*/ 4646310 w 8010314"/>
                <a:gd name="connsiteY17" fmla="*/ 1148405 h 2797110"/>
                <a:gd name="connsiteX18" fmla="*/ 4835708 w 8010314"/>
                <a:gd name="connsiteY18" fmla="*/ 1237525 h 2797110"/>
                <a:gd name="connsiteX19" fmla="*/ 5136515 w 8010314"/>
                <a:gd name="connsiteY19" fmla="*/ 1282084 h 2797110"/>
                <a:gd name="connsiteX20" fmla="*/ 5437323 w 8010314"/>
                <a:gd name="connsiteY20" fmla="*/ 1371203 h 2797110"/>
                <a:gd name="connsiteX21" fmla="*/ 5649003 w 8010314"/>
                <a:gd name="connsiteY21" fmla="*/ 1460322 h 2797110"/>
                <a:gd name="connsiteX22" fmla="*/ 6094644 w 8010314"/>
                <a:gd name="connsiteY22" fmla="*/ 1538302 h 2797110"/>
                <a:gd name="connsiteX23" fmla="*/ 6495721 w 8010314"/>
                <a:gd name="connsiteY23" fmla="*/ 1393483 h 2797110"/>
                <a:gd name="connsiteX24" fmla="*/ 6718542 w 8010314"/>
                <a:gd name="connsiteY24" fmla="*/ 1282084 h 2797110"/>
                <a:gd name="connsiteX25" fmla="*/ 6818811 w 8010314"/>
                <a:gd name="connsiteY25" fmla="*/ 1248664 h 2797110"/>
                <a:gd name="connsiteX26" fmla="*/ 6919080 w 8010314"/>
                <a:gd name="connsiteY26" fmla="*/ 1304364 h 2797110"/>
                <a:gd name="connsiteX27" fmla="*/ 7086196 w 8010314"/>
                <a:gd name="connsiteY27" fmla="*/ 1415763 h 2797110"/>
                <a:gd name="connsiteX28" fmla="*/ 7175324 w 8010314"/>
                <a:gd name="connsiteY28" fmla="*/ 1449183 h 2797110"/>
                <a:gd name="connsiteX29" fmla="*/ 7264452 w 8010314"/>
                <a:gd name="connsiteY29" fmla="*/ 1571721 h 2797110"/>
                <a:gd name="connsiteX30" fmla="*/ 7776939 w 8010314"/>
                <a:gd name="connsiteY30" fmla="*/ 1883639 h 2797110"/>
                <a:gd name="connsiteX31" fmla="*/ 7991529 w 8010314"/>
                <a:gd name="connsiteY31" fmla="*/ 2034289 h 2797110"/>
                <a:gd name="connsiteX32" fmla="*/ 8010314 w 8010314"/>
                <a:gd name="connsiteY32" fmla="*/ 0 h 2797110"/>
                <a:gd name="connsiteX33" fmla="*/ 0 w 8010314"/>
                <a:gd name="connsiteY33" fmla="*/ 78975 h 2797110"/>
                <a:gd name="connsiteX0" fmla="*/ 0 w 8010314"/>
                <a:gd name="connsiteY0" fmla="*/ 0 h 2815827"/>
                <a:gd name="connsiteX1" fmla="*/ 1 w 8010314"/>
                <a:gd name="connsiteY1" fmla="*/ 2815827 h 2815827"/>
                <a:gd name="connsiteX2" fmla="*/ 446142 w 8010314"/>
                <a:gd name="connsiteY2" fmla="*/ 2704428 h 2815827"/>
                <a:gd name="connsiteX3" fmla="*/ 702386 w 8010314"/>
                <a:gd name="connsiteY3" fmla="*/ 2682149 h 2815827"/>
                <a:gd name="connsiteX4" fmla="*/ 824937 w 8010314"/>
                <a:gd name="connsiteY4" fmla="*/ 2593029 h 2815827"/>
                <a:gd name="connsiteX5" fmla="*/ 1003193 w 8010314"/>
                <a:gd name="connsiteY5" fmla="*/ 2559610 h 2815827"/>
                <a:gd name="connsiteX6" fmla="*/ 1649373 w 8010314"/>
                <a:gd name="connsiteY6" fmla="*/ 2292252 h 2815827"/>
                <a:gd name="connsiteX7" fmla="*/ 2072732 w 8010314"/>
                <a:gd name="connsiteY7" fmla="*/ 2002615 h 2815827"/>
                <a:gd name="connsiteX8" fmla="*/ 2406963 w 8010314"/>
                <a:gd name="connsiteY8" fmla="*/ 1701837 h 2815827"/>
                <a:gd name="connsiteX9" fmla="*/ 2685489 w 8010314"/>
                <a:gd name="connsiteY9" fmla="*/ 1490179 h 2815827"/>
                <a:gd name="connsiteX10" fmla="*/ 2908310 w 8010314"/>
                <a:gd name="connsiteY10" fmla="*/ 1401060 h 2815827"/>
                <a:gd name="connsiteX11" fmla="*/ 3119989 w 8010314"/>
                <a:gd name="connsiteY11" fmla="*/ 1278521 h 2815827"/>
                <a:gd name="connsiteX12" fmla="*/ 3275963 w 8010314"/>
                <a:gd name="connsiteY12" fmla="*/ 1211682 h 2815827"/>
                <a:gd name="connsiteX13" fmla="*/ 3476502 w 8010314"/>
                <a:gd name="connsiteY13" fmla="*/ 1189402 h 2815827"/>
                <a:gd name="connsiteX14" fmla="*/ 3955566 w 8010314"/>
                <a:gd name="connsiteY14" fmla="*/ 1000024 h 2815827"/>
                <a:gd name="connsiteX15" fmla="*/ 4323220 w 8010314"/>
                <a:gd name="connsiteY15" fmla="*/ 1111423 h 2815827"/>
                <a:gd name="connsiteX16" fmla="*/ 4423490 w 8010314"/>
                <a:gd name="connsiteY16" fmla="*/ 1155982 h 2815827"/>
                <a:gd name="connsiteX17" fmla="*/ 4646310 w 8010314"/>
                <a:gd name="connsiteY17" fmla="*/ 1167122 h 2815827"/>
                <a:gd name="connsiteX18" fmla="*/ 4835708 w 8010314"/>
                <a:gd name="connsiteY18" fmla="*/ 1256242 h 2815827"/>
                <a:gd name="connsiteX19" fmla="*/ 5136515 w 8010314"/>
                <a:gd name="connsiteY19" fmla="*/ 1300801 h 2815827"/>
                <a:gd name="connsiteX20" fmla="*/ 5437323 w 8010314"/>
                <a:gd name="connsiteY20" fmla="*/ 1389920 h 2815827"/>
                <a:gd name="connsiteX21" fmla="*/ 5649003 w 8010314"/>
                <a:gd name="connsiteY21" fmla="*/ 1479039 h 2815827"/>
                <a:gd name="connsiteX22" fmla="*/ 6094644 w 8010314"/>
                <a:gd name="connsiteY22" fmla="*/ 1557019 h 2815827"/>
                <a:gd name="connsiteX23" fmla="*/ 6495721 w 8010314"/>
                <a:gd name="connsiteY23" fmla="*/ 1412200 h 2815827"/>
                <a:gd name="connsiteX24" fmla="*/ 6718542 w 8010314"/>
                <a:gd name="connsiteY24" fmla="*/ 1300801 h 2815827"/>
                <a:gd name="connsiteX25" fmla="*/ 6818811 w 8010314"/>
                <a:gd name="connsiteY25" fmla="*/ 1267381 h 2815827"/>
                <a:gd name="connsiteX26" fmla="*/ 6919080 w 8010314"/>
                <a:gd name="connsiteY26" fmla="*/ 1323081 h 2815827"/>
                <a:gd name="connsiteX27" fmla="*/ 7086196 w 8010314"/>
                <a:gd name="connsiteY27" fmla="*/ 1434480 h 2815827"/>
                <a:gd name="connsiteX28" fmla="*/ 7175324 w 8010314"/>
                <a:gd name="connsiteY28" fmla="*/ 1467900 h 2815827"/>
                <a:gd name="connsiteX29" fmla="*/ 7264452 w 8010314"/>
                <a:gd name="connsiteY29" fmla="*/ 1590438 h 2815827"/>
                <a:gd name="connsiteX30" fmla="*/ 7776939 w 8010314"/>
                <a:gd name="connsiteY30" fmla="*/ 1902356 h 2815827"/>
                <a:gd name="connsiteX31" fmla="*/ 7991529 w 8010314"/>
                <a:gd name="connsiteY31" fmla="*/ 2053006 h 2815827"/>
                <a:gd name="connsiteX32" fmla="*/ 8010314 w 8010314"/>
                <a:gd name="connsiteY32" fmla="*/ 18717 h 2815827"/>
                <a:gd name="connsiteX33" fmla="*/ 0 w 8010314"/>
                <a:gd name="connsiteY33" fmla="*/ 0 h 2815827"/>
                <a:gd name="connsiteX0" fmla="*/ 0 w 8163167"/>
                <a:gd name="connsiteY0" fmla="*/ 0 h 2815827"/>
                <a:gd name="connsiteX1" fmla="*/ 1 w 8163167"/>
                <a:gd name="connsiteY1" fmla="*/ 2815827 h 2815827"/>
                <a:gd name="connsiteX2" fmla="*/ 446142 w 8163167"/>
                <a:gd name="connsiteY2" fmla="*/ 2704428 h 2815827"/>
                <a:gd name="connsiteX3" fmla="*/ 702386 w 8163167"/>
                <a:gd name="connsiteY3" fmla="*/ 2682149 h 2815827"/>
                <a:gd name="connsiteX4" fmla="*/ 824937 w 8163167"/>
                <a:gd name="connsiteY4" fmla="*/ 2593029 h 2815827"/>
                <a:gd name="connsiteX5" fmla="*/ 1003193 w 8163167"/>
                <a:gd name="connsiteY5" fmla="*/ 2559610 h 2815827"/>
                <a:gd name="connsiteX6" fmla="*/ 1649373 w 8163167"/>
                <a:gd name="connsiteY6" fmla="*/ 2292252 h 2815827"/>
                <a:gd name="connsiteX7" fmla="*/ 2072732 w 8163167"/>
                <a:gd name="connsiteY7" fmla="*/ 2002615 h 2815827"/>
                <a:gd name="connsiteX8" fmla="*/ 2406963 w 8163167"/>
                <a:gd name="connsiteY8" fmla="*/ 1701837 h 2815827"/>
                <a:gd name="connsiteX9" fmla="*/ 2685489 w 8163167"/>
                <a:gd name="connsiteY9" fmla="*/ 1490179 h 2815827"/>
                <a:gd name="connsiteX10" fmla="*/ 2908310 w 8163167"/>
                <a:gd name="connsiteY10" fmla="*/ 1401060 h 2815827"/>
                <a:gd name="connsiteX11" fmla="*/ 3119989 w 8163167"/>
                <a:gd name="connsiteY11" fmla="*/ 1278521 h 2815827"/>
                <a:gd name="connsiteX12" fmla="*/ 3275963 w 8163167"/>
                <a:gd name="connsiteY12" fmla="*/ 1211682 h 2815827"/>
                <a:gd name="connsiteX13" fmla="*/ 3476502 w 8163167"/>
                <a:gd name="connsiteY13" fmla="*/ 1189402 h 2815827"/>
                <a:gd name="connsiteX14" fmla="*/ 3955566 w 8163167"/>
                <a:gd name="connsiteY14" fmla="*/ 1000024 h 2815827"/>
                <a:gd name="connsiteX15" fmla="*/ 4323220 w 8163167"/>
                <a:gd name="connsiteY15" fmla="*/ 1111423 h 2815827"/>
                <a:gd name="connsiteX16" fmla="*/ 4423490 w 8163167"/>
                <a:gd name="connsiteY16" fmla="*/ 1155982 h 2815827"/>
                <a:gd name="connsiteX17" fmla="*/ 4646310 w 8163167"/>
                <a:gd name="connsiteY17" fmla="*/ 1167122 h 2815827"/>
                <a:gd name="connsiteX18" fmla="*/ 4835708 w 8163167"/>
                <a:gd name="connsiteY18" fmla="*/ 1256242 h 2815827"/>
                <a:gd name="connsiteX19" fmla="*/ 5136515 w 8163167"/>
                <a:gd name="connsiteY19" fmla="*/ 1300801 h 2815827"/>
                <a:gd name="connsiteX20" fmla="*/ 5437323 w 8163167"/>
                <a:gd name="connsiteY20" fmla="*/ 1389920 h 2815827"/>
                <a:gd name="connsiteX21" fmla="*/ 5649003 w 8163167"/>
                <a:gd name="connsiteY21" fmla="*/ 1479039 h 2815827"/>
                <a:gd name="connsiteX22" fmla="*/ 6094644 w 8163167"/>
                <a:gd name="connsiteY22" fmla="*/ 1557019 h 2815827"/>
                <a:gd name="connsiteX23" fmla="*/ 6495721 w 8163167"/>
                <a:gd name="connsiteY23" fmla="*/ 1412200 h 2815827"/>
                <a:gd name="connsiteX24" fmla="*/ 6718542 w 8163167"/>
                <a:gd name="connsiteY24" fmla="*/ 1300801 h 2815827"/>
                <a:gd name="connsiteX25" fmla="*/ 6818811 w 8163167"/>
                <a:gd name="connsiteY25" fmla="*/ 1267381 h 2815827"/>
                <a:gd name="connsiteX26" fmla="*/ 6919080 w 8163167"/>
                <a:gd name="connsiteY26" fmla="*/ 1323081 h 2815827"/>
                <a:gd name="connsiteX27" fmla="*/ 7086196 w 8163167"/>
                <a:gd name="connsiteY27" fmla="*/ 1434480 h 2815827"/>
                <a:gd name="connsiteX28" fmla="*/ 7175324 w 8163167"/>
                <a:gd name="connsiteY28" fmla="*/ 1467900 h 2815827"/>
                <a:gd name="connsiteX29" fmla="*/ 7264452 w 8163167"/>
                <a:gd name="connsiteY29" fmla="*/ 1590438 h 2815827"/>
                <a:gd name="connsiteX30" fmla="*/ 7776939 w 8163167"/>
                <a:gd name="connsiteY30" fmla="*/ 1902356 h 2815827"/>
                <a:gd name="connsiteX31" fmla="*/ 8163167 w 8163167"/>
                <a:gd name="connsiteY31" fmla="*/ 2190294 h 2815827"/>
                <a:gd name="connsiteX32" fmla="*/ 8010314 w 8163167"/>
                <a:gd name="connsiteY32" fmla="*/ 18717 h 2815827"/>
                <a:gd name="connsiteX33" fmla="*/ 0 w 8163167"/>
                <a:gd name="connsiteY33" fmla="*/ 0 h 2815827"/>
                <a:gd name="connsiteX0" fmla="*/ 0 w 8181952"/>
                <a:gd name="connsiteY0" fmla="*/ 0 h 2815827"/>
                <a:gd name="connsiteX1" fmla="*/ 1 w 8181952"/>
                <a:gd name="connsiteY1" fmla="*/ 2815827 h 2815827"/>
                <a:gd name="connsiteX2" fmla="*/ 446142 w 8181952"/>
                <a:gd name="connsiteY2" fmla="*/ 2704428 h 2815827"/>
                <a:gd name="connsiteX3" fmla="*/ 702386 w 8181952"/>
                <a:gd name="connsiteY3" fmla="*/ 2682149 h 2815827"/>
                <a:gd name="connsiteX4" fmla="*/ 824937 w 8181952"/>
                <a:gd name="connsiteY4" fmla="*/ 2593029 h 2815827"/>
                <a:gd name="connsiteX5" fmla="*/ 1003193 w 8181952"/>
                <a:gd name="connsiteY5" fmla="*/ 2559610 h 2815827"/>
                <a:gd name="connsiteX6" fmla="*/ 1649373 w 8181952"/>
                <a:gd name="connsiteY6" fmla="*/ 2292252 h 2815827"/>
                <a:gd name="connsiteX7" fmla="*/ 2072732 w 8181952"/>
                <a:gd name="connsiteY7" fmla="*/ 2002615 h 2815827"/>
                <a:gd name="connsiteX8" fmla="*/ 2406963 w 8181952"/>
                <a:gd name="connsiteY8" fmla="*/ 1701837 h 2815827"/>
                <a:gd name="connsiteX9" fmla="*/ 2685489 w 8181952"/>
                <a:gd name="connsiteY9" fmla="*/ 1490179 h 2815827"/>
                <a:gd name="connsiteX10" fmla="*/ 2908310 w 8181952"/>
                <a:gd name="connsiteY10" fmla="*/ 1401060 h 2815827"/>
                <a:gd name="connsiteX11" fmla="*/ 3119989 w 8181952"/>
                <a:gd name="connsiteY11" fmla="*/ 1278521 h 2815827"/>
                <a:gd name="connsiteX12" fmla="*/ 3275963 w 8181952"/>
                <a:gd name="connsiteY12" fmla="*/ 1211682 h 2815827"/>
                <a:gd name="connsiteX13" fmla="*/ 3476502 w 8181952"/>
                <a:gd name="connsiteY13" fmla="*/ 1189402 h 2815827"/>
                <a:gd name="connsiteX14" fmla="*/ 3955566 w 8181952"/>
                <a:gd name="connsiteY14" fmla="*/ 1000024 h 2815827"/>
                <a:gd name="connsiteX15" fmla="*/ 4323220 w 8181952"/>
                <a:gd name="connsiteY15" fmla="*/ 1111423 h 2815827"/>
                <a:gd name="connsiteX16" fmla="*/ 4423490 w 8181952"/>
                <a:gd name="connsiteY16" fmla="*/ 1155982 h 2815827"/>
                <a:gd name="connsiteX17" fmla="*/ 4646310 w 8181952"/>
                <a:gd name="connsiteY17" fmla="*/ 1167122 h 2815827"/>
                <a:gd name="connsiteX18" fmla="*/ 4835708 w 8181952"/>
                <a:gd name="connsiteY18" fmla="*/ 1256242 h 2815827"/>
                <a:gd name="connsiteX19" fmla="*/ 5136515 w 8181952"/>
                <a:gd name="connsiteY19" fmla="*/ 1300801 h 2815827"/>
                <a:gd name="connsiteX20" fmla="*/ 5437323 w 8181952"/>
                <a:gd name="connsiteY20" fmla="*/ 1389920 h 2815827"/>
                <a:gd name="connsiteX21" fmla="*/ 5649003 w 8181952"/>
                <a:gd name="connsiteY21" fmla="*/ 1479039 h 2815827"/>
                <a:gd name="connsiteX22" fmla="*/ 6094644 w 8181952"/>
                <a:gd name="connsiteY22" fmla="*/ 1557019 h 2815827"/>
                <a:gd name="connsiteX23" fmla="*/ 6495721 w 8181952"/>
                <a:gd name="connsiteY23" fmla="*/ 1412200 h 2815827"/>
                <a:gd name="connsiteX24" fmla="*/ 6718542 w 8181952"/>
                <a:gd name="connsiteY24" fmla="*/ 1300801 h 2815827"/>
                <a:gd name="connsiteX25" fmla="*/ 6818811 w 8181952"/>
                <a:gd name="connsiteY25" fmla="*/ 1267381 h 2815827"/>
                <a:gd name="connsiteX26" fmla="*/ 6919080 w 8181952"/>
                <a:gd name="connsiteY26" fmla="*/ 1323081 h 2815827"/>
                <a:gd name="connsiteX27" fmla="*/ 7086196 w 8181952"/>
                <a:gd name="connsiteY27" fmla="*/ 1434480 h 2815827"/>
                <a:gd name="connsiteX28" fmla="*/ 7175324 w 8181952"/>
                <a:gd name="connsiteY28" fmla="*/ 1467900 h 2815827"/>
                <a:gd name="connsiteX29" fmla="*/ 7264452 w 8181952"/>
                <a:gd name="connsiteY29" fmla="*/ 1590438 h 2815827"/>
                <a:gd name="connsiteX30" fmla="*/ 7776939 w 8181952"/>
                <a:gd name="connsiteY30" fmla="*/ 1902356 h 2815827"/>
                <a:gd name="connsiteX31" fmla="*/ 8163167 w 8181952"/>
                <a:gd name="connsiteY31" fmla="*/ 2190294 h 2815827"/>
                <a:gd name="connsiteX32" fmla="*/ 8181952 w 8181952"/>
                <a:gd name="connsiteY32" fmla="*/ 18717 h 2815827"/>
                <a:gd name="connsiteX33" fmla="*/ 0 w 8181952"/>
                <a:gd name="connsiteY33" fmla="*/ 0 h 2815827"/>
                <a:gd name="connsiteX0" fmla="*/ 0 w 8214659"/>
                <a:gd name="connsiteY0" fmla="*/ 0 h 2815827"/>
                <a:gd name="connsiteX1" fmla="*/ 1 w 8214659"/>
                <a:gd name="connsiteY1" fmla="*/ 2815827 h 2815827"/>
                <a:gd name="connsiteX2" fmla="*/ 446142 w 8214659"/>
                <a:gd name="connsiteY2" fmla="*/ 2704428 h 2815827"/>
                <a:gd name="connsiteX3" fmla="*/ 702386 w 8214659"/>
                <a:gd name="connsiteY3" fmla="*/ 2682149 h 2815827"/>
                <a:gd name="connsiteX4" fmla="*/ 824937 w 8214659"/>
                <a:gd name="connsiteY4" fmla="*/ 2593029 h 2815827"/>
                <a:gd name="connsiteX5" fmla="*/ 1003193 w 8214659"/>
                <a:gd name="connsiteY5" fmla="*/ 2559610 h 2815827"/>
                <a:gd name="connsiteX6" fmla="*/ 1649373 w 8214659"/>
                <a:gd name="connsiteY6" fmla="*/ 2292252 h 2815827"/>
                <a:gd name="connsiteX7" fmla="*/ 2072732 w 8214659"/>
                <a:gd name="connsiteY7" fmla="*/ 2002615 h 2815827"/>
                <a:gd name="connsiteX8" fmla="*/ 2406963 w 8214659"/>
                <a:gd name="connsiteY8" fmla="*/ 1701837 h 2815827"/>
                <a:gd name="connsiteX9" fmla="*/ 2685489 w 8214659"/>
                <a:gd name="connsiteY9" fmla="*/ 1490179 h 2815827"/>
                <a:gd name="connsiteX10" fmla="*/ 2908310 w 8214659"/>
                <a:gd name="connsiteY10" fmla="*/ 1401060 h 2815827"/>
                <a:gd name="connsiteX11" fmla="*/ 3119989 w 8214659"/>
                <a:gd name="connsiteY11" fmla="*/ 1278521 h 2815827"/>
                <a:gd name="connsiteX12" fmla="*/ 3275963 w 8214659"/>
                <a:gd name="connsiteY12" fmla="*/ 1211682 h 2815827"/>
                <a:gd name="connsiteX13" fmla="*/ 3476502 w 8214659"/>
                <a:gd name="connsiteY13" fmla="*/ 1189402 h 2815827"/>
                <a:gd name="connsiteX14" fmla="*/ 3955566 w 8214659"/>
                <a:gd name="connsiteY14" fmla="*/ 1000024 h 2815827"/>
                <a:gd name="connsiteX15" fmla="*/ 4323220 w 8214659"/>
                <a:gd name="connsiteY15" fmla="*/ 1111423 h 2815827"/>
                <a:gd name="connsiteX16" fmla="*/ 4423490 w 8214659"/>
                <a:gd name="connsiteY16" fmla="*/ 1155982 h 2815827"/>
                <a:gd name="connsiteX17" fmla="*/ 4646310 w 8214659"/>
                <a:gd name="connsiteY17" fmla="*/ 1167122 h 2815827"/>
                <a:gd name="connsiteX18" fmla="*/ 4835708 w 8214659"/>
                <a:gd name="connsiteY18" fmla="*/ 1256242 h 2815827"/>
                <a:gd name="connsiteX19" fmla="*/ 5136515 w 8214659"/>
                <a:gd name="connsiteY19" fmla="*/ 1300801 h 2815827"/>
                <a:gd name="connsiteX20" fmla="*/ 5437323 w 8214659"/>
                <a:gd name="connsiteY20" fmla="*/ 1389920 h 2815827"/>
                <a:gd name="connsiteX21" fmla="*/ 5649003 w 8214659"/>
                <a:gd name="connsiteY21" fmla="*/ 1479039 h 2815827"/>
                <a:gd name="connsiteX22" fmla="*/ 6094644 w 8214659"/>
                <a:gd name="connsiteY22" fmla="*/ 1557019 h 2815827"/>
                <a:gd name="connsiteX23" fmla="*/ 6495721 w 8214659"/>
                <a:gd name="connsiteY23" fmla="*/ 1412200 h 2815827"/>
                <a:gd name="connsiteX24" fmla="*/ 6718542 w 8214659"/>
                <a:gd name="connsiteY24" fmla="*/ 1300801 h 2815827"/>
                <a:gd name="connsiteX25" fmla="*/ 6818811 w 8214659"/>
                <a:gd name="connsiteY25" fmla="*/ 1267381 h 2815827"/>
                <a:gd name="connsiteX26" fmla="*/ 6919080 w 8214659"/>
                <a:gd name="connsiteY26" fmla="*/ 1323081 h 2815827"/>
                <a:gd name="connsiteX27" fmla="*/ 7086196 w 8214659"/>
                <a:gd name="connsiteY27" fmla="*/ 1434480 h 2815827"/>
                <a:gd name="connsiteX28" fmla="*/ 7175324 w 8214659"/>
                <a:gd name="connsiteY28" fmla="*/ 1467900 h 2815827"/>
                <a:gd name="connsiteX29" fmla="*/ 7264452 w 8214659"/>
                <a:gd name="connsiteY29" fmla="*/ 1590438 h 2815827"/>
                <a:gd name="connsiteX30" fmla="*/ 7776939 w 8214659"/>
                <a:gd name="connsiteY30" fmla="*/ 1902356 h 2815827"/>
                <a:gd name="connsiteX31" fmla="*/ 8214659 w 8214659"/>
                <a:gd name="connsiteY31" fmla="*/ 2190294 h 2815827"/>
                <a:gd name="connsiteX32" fmla="*/ 8181952 w 8214659"/>
                <a:gd name="connsiteY32" fmla="*/ 18717 h 2815827"/>
                <a:gd name="connsiteX33" fmla="*/ 0 w 8214659"/>
                <a:gd name="connsiteY33" fmla="*/ 0 h 2815827"/>
                <a:gd name="connsiteX0" fmla="*/ 0 w 8250608"/>
                <a:gd name="connsiteY0" fmla="*/ 0 h 2815827"/>
                <a:gd name="connsiteX1" fmla="*/ 1 w 8250608"/>
                <a:gd name="connsiteY1" fmla="*/ 2815827 h 2815827"/>
                <a:gd name="connsiteX2" fmla="*/ 446142 w 8250608"/>
                <a:gd name="connsiteY2" fmla="*/ 2704428 h 2815827"/>
                <a:gd name="connsiteX3" fmla="*/ 702386 w 8250608"/>
                <a:gd name="connsiteY3" fmla="*/ 2682149 h 2815827"/>
                <a:gd name="connsiteX4" fmla="*/ 824937 w 8250608"/>
                <a:gd name="connsiteY4" fmla="*/ 2593029 h 2815827"/>
                <a:gd name="connsiteX5" fmla="*/ 1003193 w 8250608"/>
                <a:gd name="connsiteY5" fmla="*/ 2559610 h 2815827"/>
                <a:gd name="connsiteX6" fmla="*/ 1649373 w 8250608"/>
                <a:gd name="connsiteY6" fmla="*/ 2292252 h 2815827"/>
                <a:gd name="connsiteX7" fmla="*/ 2072732 w 8250608"/>
                <a:gd name="connsiteY7" fmla="*/ 2002615 h 2815827"/>
                <a:gd name="connsiteX8" fmla="*/ 2406963 w 8250608"/>
                <a:gd name="connsiteY8" fmla="*/ 1701837 h 2815827"/>
                <a:gd name="connsiteX9" fmla="*/ 2685489 w 8250608"/>
                <a:gd name="connsiteY9" fmla="*/ 1490179 h 2815827"/>
                <a:gd name="connsiteX10" fmla="*/ 2908310 w 8250608"/>
                <a:gd name="connsiteY10" fmla="*/ 1401060 h 2815827"/>
                <a:gd name="connsiteX11" fmla="*/ 3119989 w 8250608"/>
                <a:gd name="connsiteY11" fmla="*/ 1278521 h 2815827"/>
                <a:gd name="connsiteX12" fmla="*/ 3275963 w 8250608"/>
                <a:gd name="connsiteY12" fmla="*/ 1211682 h 2815827"/>
                <a:gd name="connsiteX13" fmla="*/ 3476502 w 8250608"/>
                <a:gd name="connsiteY13" fmla="*/ 1189402 h 2815827"/>
                <a:gd name="connsiteX14" fmla="*/ 3955566 w 8250608"/>
                <a:gd name="connsiteY14" fmla="*/ 1000024 h 2815827"/>
                <a:gd name="connsiteX15" fmla="*/ 4323220 w 8250608"/>
                <a:gd name="connsiteY15" fmla="*/ 1111423 h 2815827"/>
                <a:gd name="connsiteX16" fmla="*/ 4423490 w 8250608"/>
                <a:gd name="connsiteY16" fmla="*/ 1155982 h 2815827"/>
                <a:gd name="connsiteX17" fmla="*/ 4646310 w 8250608"/>
                <a:gd name="connsiteY17" fmla="*/ 1167122 h 2815827"/>
                <a:gd name="connsiteX18" fmla="*/ 4835708 w 8250608"/>
                <a:gd name="connsiteY18" fmla="*/ 1256242 h 2815827"/>
                <a:gd name="connsiteX19" fmla="*/ 5136515 w 8250608"/>
                <a:gd name="connsiteY19" fmla="*/ 1300801 h 2815827"/>
                <a:gd name="connsiteX20" fmla="*/ 5437323 w 8250608"/>
                <a:gd name="connsiteY20" fmla="*/ 1389920 h 2815827"/>
                <a:gd name="connsiteX21" fmla="*/ 5649003 w 8250608"/>
                <a:gd name="connsiteY21" fmla="*/ 1479039 h 2815827"/>
                <a:gd name="connsiteX22" fmla="*/ 6094644 w 8250608"/>
                <a:gd name="connsiteY22" fmla="*/ 1557019 h 2815827"/>
                <a:gd name="connsiteX23" fmla="*/ 6495721 w 8250608"/>
                <a:gd name="connsiteY23" fmla="*/ 1412200 h 2815827"/>
                <a:gd name="connsiteX24" fmla="*/ 6718542 w 8250608"/>
                <a:gd name="connsiteY24" fmla="*/ 1300801 h 2815827"/>
                <a:gd name="connsiteX25" fmla="*/ 6818811 w 8250608"/>
                <a:gd name="connsiteY25" fmla="*/ 1267381 h 2815827"/>
                <a:gd name="connsiteX26" fmla="*/ 6919080 w 8250608"/>
                <a:gd name="connsiteY26" fmla="*/ 1323081 h 2815827"/>
                <a:gd name="connsiteX27" fmla="*/ 7086196 w 8250608"/>
                <a:gd name="connsiteY27" fmla="*/ 1434480 h 2815827"/>
                <a:gd name="connsiteX28" fmla="*/ 7175324 w 8250608"/>
                <a:gd name="connsiteY28" fmla="*/ 1467900 h 2815827"/>
                <a:gd name="connsiteX29" fmla="*/ 7264452 w 8250608"/>
                <a:gd name="connsiteY29" fmla="*/ 1590438 h 2815827"/>
                <a:gd name="connsiteX30" fmla="*/ 7776939 w 8250608"/>
                <a:gd name="connsiteY30" fmla="*/ 1902356 h 2815827"/>
                <a:gd name="connsiteX31" fmla="*/ 8214659 w 8250608"/>
                <a:gd name="connsiteY31" fmla="*/ 2190294 h 2815827"/>
                <a:gd name="connsiteX32" fmla="*/ 8250608 w 8250608"/>
                <a:gd name="connsiteY32" fmla="*/ 18717 h 2815827"/>
                <a:gd name="connsiteX33" fmla="*/ 0 w 8250608"/>
                <a:gd name="connsiteY33" fmla="*/ 0 h 2815827"/>
                <a:gd name="connsiteX0" fmla="*/ 0 w 8214659"/>
                <a:gd name="connsiteY0" fmla="*/ 0 h 2815827"/>
                <a:gd name="connsiteX1" fmla="*/ 1 w 8214659"/>
                <a:gd name="connsiteY1" fmla="*/ 2815827 h 2815827"/>
                <a:gd name="connsiteX2" fmla="*/ 446142 w 8214659"/>
                <a:gd name="connsiteY2" fmla="*/ 2704428 h 2815827"/>
                <a:gd name="connsiteX3" fmla="*/ 702386 w 8214659"/>
                <a:gd name="connsiteY3" fmla="*/ 2682149 h 2815827"/>
                <a:gd name="connsiteX4" fmla="*/ 824937 w 8214659"/>
                <a:gd name="connsiteY4" fmla="*/ 2593029 h 2815827"/>
                <a:gd name="connsiteX5" fmla="*/ 1003193 w 8214659"/>
                <a:gd name="connsiteY5" fmla="*/ 2559610 h 2815827"/>
                <a:gd name="connsiteX6" fmla="*/ 1649373 w 8214659"/>
                <a:gd name="connsiteY6" fmla="*/ 2292252 h 2815827"/>
                <a:gd name="connsiteX7" fmla="*/ 2072732 w 8214659"/>
                <a:gd name="connsiteY7" fmla="*/ 2002615 h 2815827"/>
                <a:gd name="connsiteX8" fmla="*/ 2406963 w 8214659"/>
                <a:gd name="connsiteY8" fmla="*/ 1701837 h 2815827"/>
                <a:gd name="connsiteX9" fmla="*/ 2685489 w 8214659"/>
                <a:gd name="connsiteY9" fmla="*/ 1490179 h 2815827"/>
                <a:gd name="connsiteX10" fmla="*/ 2908310 w 8214659"/>
                <a:gd name="connsiteY10" fmla="*/ 1401060 h 2815827"/>
                <a:gd name="connsiteX11" fmla="*/ 3119989 w 8214659"/>
                <a:gd name="connsiteY11" fmla="*/ 1278521 h 2815827"/>
                <a:gd name="connsiteX12" fmla="*/ 3275963 w 8214659"/>
                <a:gd name="connsiteY12" fmla="*/ 1211682 h 2815827"/>
                <a:gd name="connsiteX13" fmla="*/ 3476502 w 8214659"/>
                <a:gd name="connsiteY13" fmla="*/ 1189402 h 2815827"/>
                <a:gd name="connsiteX14" fmla="*/ 3955566 w 8214659"/>
                <a:gd name="connsiteY14" fmla="*/ 1000024 h 2815827"/>
                <a:gd name="connsiteX15" fmla="*/ 4323220 w 8214659"/>
                <a:gd name="connsiteY15" fmla="*/ 1111423 h 2815827"/>
                <a:gd name="connsiteX16" fmla="*/ 4423490 w 8214659"/>
                <a:gd name="connsiteY16" fmla="*/ 1155982 h 2815827"/>
                <a:gd name="connsiteX17" fmla="*/ 4646310 w 8214659"/>
                <a:gd name="connsiteY17" fmla="*/ 1167122 h 2815827"/>
                <a:gd name="connsiteX18" fmla="*/ 4835708 w 8214659"/>
                <a:gd name="connsiteY18" fmla="*/ 1256242 h 2815827"/>
                <a:gd name="connsiteX19" fmla="*/ 5136515 w 8214659"/>
                <a:gd name="connsiteY19" fmla="*/ 1300801 h 2815827"/>
                <a:gd name="connsiteX20" fmla="*/ 5437323 w 8214659"/>
                <a:gd name="connsiteY20" fmla="*/ 1389920 h 2815827"/>
                <a:gd name="connsiteX21" fmla="*/ 5649003 w 8214659"/>
                <a:gd name="connsiteY21" fmla="*/ 1479039 h 2815827"/>
                <a:gd name="connsiteX22" fmla="*/ 6094644 w 8214659"/>
                <a:gd name="connsiteY22" fmla="*/ 1557019 h 2815827"/>
                <a:gd name="connsiteX23" fmla="*/ 6495721 w 8214659"/>
                <a:gd name="connsiteY23" fmla="*/ 1412200 h 2815827"/>
                <a:gd name="connsiteX24" fmla="*/ 6718542 w 8214659"/>
                <a:gd name="connsiteY24" fmla="*/ 1300801 h 2815827"/>
                <a:gd name="connsiteX25" fmla="*/ 6818811 w 8214659"/>
                <a:gd name="connsiteY25" fmla="*/ 1267381 h 2815827"/>
                <a:gd name="connsiteX26" fmla="*/ 6919080 w 8214659"/>
                <a:gd name="connsiteY26" fmla="*/ 1323081 h 2815827"/>
                <a:gd name="connsiteX27" fmla="*/ 7086196 w 8214659"/>
                <a:gd name="connsiteY27" fmla="*/ 1434480 h 2815827"/>
                <a:gd name="connsiteX28" fmla="*/ 7175324 w 8214659"/>
                <a:gd name="connsiteY28" fmla="*/ 1467900 h 2815827"/>
                <a:gd name="connsiteX29" fmla="*/ 7264452 w 8214659"/>
                <a:gd name="connsiteY29" fmla="*/ 1590438 h 2815827"/>
                <a:gd name="connsiteX30" fmla="*/ 7776939 w 8214659"/>
                <a:gd name="connsiteY30" fmla="*/ 1902356 h 2815827"/>
                <a:gd name="connsiteX31" fmla="*/ 8214659 w 8214659"/>
                <a:gd name="connsiteY31" fmla="*/ 2190294 h 2815827"/>
                <a:gd name="connsiteX32" fmla="*/ 7924496 w 8214659"/>
                <a:gd name="connsiteY32" fmla="*/ 35878 h 2815827"/>
                <a:gd name="connsiteX33" fmla="*/ 0 w 8214659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214659 w 8216281"/>
                <a:gd name="connsiteY31" fmla="*/ 219029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7562435 w 8216281"/>
                <a:gd name="connsiteY31" fmla="*/ 2739449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420625"/>
                <a:gd name="connsiteY0" fmla="*/ 0 h 2815827"/>
                <a:gd name="connsiteX1" fmla="*/ 1 w 8420625"/>
                <a:gd name="connsiteY1" fmla="*/ 2815827 h 2815827"/>
                <a:gd name="connsiteX2" fmla="*/ 446142 w 8420625"/>
                <a:gd name="connsiteY2" fmla="*/ 2704428 h 2815827"/>
                <a:gd name="connsiteX3" fmla="*/ 702386 w 8420625"/>
                <a:gd name="connsiteY3" fmla="*/ 2682149 h 2815827"/>
                <a:gd name="connsiteX4" fmla="*/ 824937 w 8420625"/>
                <a:gd name="connsiteY4" fmla="*/ 2593029 h 2815827"/>
                <a:gd name="connsiteX5" fmla="*/ 1003193 w 8420625"/>
                <a:gd name="connsiteY5" fmla="*/ 2559610 h 2815827"/>
                <a:gd name="connsiteX6" fmla="*/ 1649373 w 8420625"/>
                <a:gd name="connsiteY6" fmla="*/ 2292252 h 2815827"/>
                <a:gd name="connsiteX7" fmla="*/ 2072732 w 8420625"/>
                <a:gd name="connsiteY7" fmla="*/ 2002615 h 2815827"/>
                <a:gd name="connsiteX8" fmla="*/ 2406963 w 8420625"/>
                <a:gd name="connsiteY8" fmla="*/ 1701837 h 2815827"/>
                <a:gd name="connsiteX9" fmla="*/ 2685489 w 8420625"/>
                <a:gd name="connsiteY9" fmla="*/ 1490179 h 2815827"/>
                <a:gd name="connsiteX10" fmla="*/ 2908310 w 8420625"/>
                <a:gd name="connsiteY10" fmla="*/ 1401060 h 2815827"/>
                <a:gd name="connsiteX11" fmla="*/ 3119989 w 8420625"/>
                <a:gd name="connsiteY11" fmla="*/ 1278521 h 2815827"/>
                <a:gd name="connsiteX12" fmla="*/ 3275963 w 8420625"/>
                <a:gd name="connsiteY12" fmla="*/ 1211682 h 2815827"/>
                <a:gd name="connsiteX13" fmla="*/ 3476502 w 8420625"/>
                <a:gd name="connsiteY13" fmla="*/ 1189402 h 2815827"/>
                <a:gd name="connsiteX14" fmla="*/ 3955566 w 8420625"/>
                <a:gd name="connsiteY14" fmla="*/ 1000024 h 2815827"/>
                <a:gd name="connsiteX15" fmla="*/ 4323220 w 8420625"/>
                <a:gd name="connsiteY15" fmla="*/ 1111423 h 2815827"/>
                <a:gd name="connsiteX16" fmla="*/ 4423490 w 8420625"/>
                <a:gd name="connsiteY16" fmla="*/ 1155982 h 2815827"/>
                <a:gd name="connsiteX17" fmla="*/ 4646310 w 8420625"/>
                <a:gd name="connsiteY17" fmla="*/ 1167122 h 2815827"/>
                <a:gd name="connsiteX18" fmla="*/ 4835708 w 8420625"/>
                <a:gd name="connsiteY18" fmla="*/ 1256242 h 2815827"/>
                <a:gd name="connsiteX19" fmla="*/ 5136515 w 8420625"/>
                <a:gd name="connsiteY19" fmla="*/ 1300801 h 2815827"/>
                <a:gd name="connsiteX20" fmla="*/ 5437323 w 8420625"/>
                <a:gd name="connsiteY20" fmla="*/ 1389920 h 2815827"/>
                <a:gd name="connsiteX21" fmla="*/ 5649003 w 8420625"/>
                <a:gd name="connsiteY21" fmla="*/ 1479039 h 2815827"/>
                <a:gd name="connsiteX22" fmla="*/ 6094644 w 8420625"/>
                <a:gd name="connsiteY22" fmla="*/ 1557019 h 2815827"/>
                <a:gd name="connsiteX23" fmla="*/ 6495721 w 8420625"/>
                <a:gd name="connsiteY23" fmla="*/ 1412200 h 2815827"/>
                <a:gd name="connsiteX24" fmla="*/ 6718542 w 8420625"/>
                <a:gd name="connsiteY24" fmla="*/ 1300801 h 2815827"/>
                <a:gd name="connsiteX25" fmla="*/ 6818811 w 8420625"/>
                <a:gd name="connsiteY25" fmla="*/ 1267381 h 2815827"/>
                <a:gd name="connsiteX26" fmla="*/ 6919080 w 8420625"/>
                <a:gd name="connsiteY26" fmla="*/ 1323081 h 2815827"/>
                <a:gd name="connsiteX27" fmla="*/ 7086196 w 8420625"/>
                <a:gd name="connsiteY27" fmla="*/ 1434480 h 2815827"/>
                <a:gd name="connsiteX28" fmla="*/ 7175324 w 8420625"/>
                <a:gd name="connsiteY28" fmla="*/ 1467900 h 2815827"/>
                <a:gd name="connsiteX29" fmla="*/ 7264452 w 8420625"/>
                <a:gd name="connsiteY29" fmla="*/ 1590438 h 2815827"/>
                <a:gd name="connsiteX30" fmla="*/ 7776939 w 8420625"/>
                <a:gd name="connsiteY30" fmla="*/ 1902356 h 2815827"/>
                <a:gd name="connsiteX31" fmla="*/ 8420624 w 8420625"/>
                <a:gd name="connsiteY31" fmla="*/ 2310422 h 2815827"/>
                <a:gd name="connsiteX32" fmla="*/ 8216281 w 8420625"/>
                <a:gd name="connsiteY32" fmla="*/ 35878 h 2815827"/>
                <a:gd name="connsiteX33" fmla="*/ 0 w 8420625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094512 w 8216281"/>
                <a:gd name="connsiteY31" fmla="*/ 234474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094512 w 8216281"/>
                <a:gd name="connsiteY31" fmla="*/ 234474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094512 w 8216281"/>
                <a:gd name="connsiteY31" fmla="*/ 234474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094512 w 8216281"/>
                <a:gd name="connsiteY31" fmla="*/ 234474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351969"/>
                <a:gd name="connsiteY0" fmla="*/ 0 h 2815827"/>
                <a:gd name="connsiteX1" fmla="*/ 1 w 8351969"/>
                <a:gd name="connsiteY1" fmla="*/ 2815827 h 2815827"/>
                <a:gd name="connsiteX2" fmla="*/ 446142 w 8351969"/>
                <a:gd name="connsiteY2" fmla="*/ 2704428 h 2815827"/>
                <a:gd name="connsiteX3" fmla="*/ 702386 w 8351969"/>
                <a:gd name="connsiteY3" fmla="*/ 2682149 h 2815827"/>
                <a:gd name="connsiteX4" fmla="*/ 824937 w 8351969"/>
                <a:gd name="connsiteY4" fmla="*/ 2593029 h 2815827"/>
                <a:gd name="connsiteX5" fmla="*/ 1003193 w 8351969"/>
                <a:gd name="connsiteY5" fmla="*/ 2559610 h 2815827"/>
                <a:gd name="connsiteX6" fmla="*/ 1649373 w 8351969"/>
                <a:gd name="connsiteY6" fmla="*/ 2292252 h 2815827"/>
                <a:gd name="connsiteX7" fmla="*/ 2072732 w 8351969"/>
                <a:gd name="connsiteY7" fmla="*/ 2002615 h 2815827"/>
                <a:gd name="connsiteX8" fmla="*/ 2406963 w 8351969"/>
                <a:gd name="connsiteY8" fmla="*/ 1701837 h 2815827"/>
                <a:gd name="connsiteX9" fmla="*/ 2685489 w 8351969"/>
                <a:gd name="connsiteY9" fmla="*/ 1490179 h 2815827"/>
                <a:gd name="connsiteX10" fmla="*/ 2908310 w 8351969"/>
                <a:gd name="connsiteY10" fmla="*/ 1401060 h 2815827"/>
                <a:gd name="connsiteX11" fmla="*/ 3119989 w 8351969"/>
                <a:gd name="connsiteY11" fmla="*/ 1278521 h 2815827"/>
                <a:gd name="connsiteX12" fmla="*/ 3275963 w 8351969"/>
                <a:gd name="connsiteY12" fmla="*/ 1211682 h 2815827"/>
                <a:gd name="connsiteX13" fmla="*/ 3476502 w 8351969"/>
                <a:gd name="connsiteY13" fmla="*/ 1189402 h 2815827"/>
                <a:gd name="connsiteX14" fmla="*/ 3955566 w 8351969"/>
                <a:gd name="connsiteY14" fmla="*/ 1000024 h 2815827"/>
                <a:gd name="connsiteX15" fmla="*/ 4323220 w 8351969"/>
                <a:gd name="connsiteY15" fmla="*/ 1111423 h 2815827"/>
                <a:gd name="connsiteX16" fmla="*/ 4423490 w 8351969"/>
                <a:gd name="connsiteY16" fmla="*/ 1155982 h 2815827"/>
                <a:gd name="connsiteX17" fmla="*/ 4646310 w 8351969"/>
                <a:gd name="connsiteY17" fmla="*/ 1167122 h 2815827"/>
                <a:gd name="connsiteX18" fmla="*/ 4835708 w 8351969"/>
                <a:gd name="connsiteY18" fmla="*/ 1256242 h 2815827"/>
                <a:gd name="connsiteX19" fmla="*/ 5136515 w 8351969"/>
                <a:gd name="connsiteY19" fmla="*/ 1300801 h 2815827"/>
                <a:gd name="connsiteX20" fmla="*/ 5437323 w 8351969"/>
                <a:gd name="connsiteY20" fmla="*/ 1389920 h 2815827"/>
                <a:gd name="connsiteX21" fmla="*/ 5649003 w 8351969"/>
                <a:gd name="connsiteY21" fmla="*/ 1479039 h 2815827"/>
                <a:gd name="connsiteX22" fmla="*/ 6094644 w 8351969"/>
                <a:gd name="connsiteY22" fmla="*/ 1557019 h 2815827"/>
                <a:gd name="connsiteX23" fmla="*/ 6495721 w 8351969"/>
                <a:gd name="connsiteY23" fmla="*/ 1412200 h 2815827"/>
                <a:gd name="connsiteX24" fmla="*/ 6718542 w 8351969"/>
                <a:gd name="connsiteY24" fmla="*/ 1300801 h 2815827"/>
                <a:gd name="connsiteX25" fmla="*/ 6818811 w 8351969"/>
                <a:gd name="connsiteY25" fmla="*/ 1267381 h 2815827"/>
                <a:gd name="connsiteX26" fmla="*/ 6919080 w 8351969"/>
                <a:gd name="connsiteY26" fmla="*/ 1323081 h 2815827"/>
                <a:gd name="connsiteX27" fmla="*/ 7086196 w 8351969"/>
                <a:gd name="connsiteY27" fmla="*/ 1434480 h 2815827"/>
                <a:gd name="connsiteX28" fmla="*/ 7175324 w 8351969"/>
                <a:gd name="connsiteY28" fmla="*/ 1467900 h 2815827"/>
                <a:gd name="connsiteX29" fmla="*/ 7264452 w 8351969"/>
                <a:gd name="connsiteY29" fmla="*/ 1590438 h 2815827"/>
                <a:gd name="connsiteX30" fmla="*/ 7776939 w 8351969"/>
                <a:gd name="connsiteY30" fmla="*/ 1902356 h 2815827"/>
                <a:gd name="connsiteX31" fmla="*/ 8351969 w 8351969"/>
                <a:gd name="connsiteY31" fmla="*/ 1555334 h 2815827"/>
                <a:gd name="connsiteX32" fmla="*/ 8216281 w 8351969"/>
                <a:gd name="connsiteY32" fmla="*/ 35878 h 2815827"/>
                <a:gd name="connsiteX33" fmla="*/ 0 w 8351969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7974366 w 8216281"/>
                <a:gd name="connsiteY31" fmla="*/ 2327583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7734073 w 8216281"/>
                <a:gd name="connsiteY31" fmla="*/ 1469528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197495 w 8216281"/>
                <a:gd name="connsiteY31" fmla="*/ 219029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197495 w 8216281"/>
                <a:gd name="connsiteY31" fmla="*/ 2121650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610297 w 8826578"/>
                <a:gd name="connsiteY0" fmla="*/ 0 h 2815827"/>
                <a:gd name="connsiteX1" fmla="*/ 605251 w 8826578"/>
                <a:gd name="connsiteY1" fmla="*/ 2350733 h 2815827"/>
                <a:gd name="connsiteX2" fmla="*/ 610298 w 8826578"/>
                <a:gd name="connsiteY2" fmla="*/ 2815827 h 2815827"/>
                <a:gd name="connsiteX3" fmla="*/ 1056439 w 8826578"/>
                <a:gd name="connsiteY3" fmla="*/ 2704428 h 2815827"/>
                <a:gd name="connsiteX4" fmla="*/ 1312683 w 8826578"/>
                <a:gd name="connsiteY4" fmla="*/ 2682149 h 2815827"/>
                <a:gd name="connsiteX5" fmla="*/ 1435234 w 8826578"/>
                <a:gd name="connsiteY5" fmla="*/ 2593029 h 2815827"/>
                <a:gd name="connsiteX6" fmla="*/ 1613490 w 8826578"/>
                <a:gd name="connsiteY6" fmla="*/ 2559610 h 2815827"/>
                <a:gd name="connsiteX7" fmla="*/ 2259670 w 8826578"/>
                <a:gd name="connsiteY7" fmla="*/ 2292252 h 2815827"/>
                <a:gd name="connsiteX8" fmla="*/ 2683029 w 8826578"/>
                <a:gd name="connsiteY8" fmla="*/ 2002615 h 2815827"/>
                <a:gd name="connsiteX9" fmla="*/ 3017260 w 8826578"/>
                <a:gd name="connsiteY9" fmla="*/ 1701837 h 2815827"/>
                <a:gd name="connsiteX10" fmla="*/ 3295786 w 8826578"/>
                <a:gd name="connsiteY10" fmla="*/ 1490179 h 2815827"/>
                <a:gd name="connsiteX11" fmla="*/ 3518607 w 8826578"/>
                <a:gd name="connsiteY11" fmla="*/ 1401060 h 2815827"/>
                <a:gd name="connsiteX12" fmla="*/ 3730286 w 8826578"/>
                <a:gd name="connsiteY12" fmla="*/ 1278521 h 2815827"/>
                <a:gd name="connsiteX13" fmla="*/ 3886260 w 8826578"/>
                <a:gd name="connsiteY13" fmla="*/ 1211682 h 2815827"/>
                <a:gd name="connsiteX14" fmla="*/ 4086799 w 8826578"/>
                <a:gd name="connsiteY14" fmla="*/ 1189402 h 2815827"/>
                <a:gd name="connsiteX15" fmla="*/ 4565863 w 8826578"/>
                <a:gd name="connsiteY15" fmla="*/ 1000024 h 2815827"/>
                <a:gd name="connsiteX16" fmla="*/ 4933517 w 8826578"/>
                <a:gd name="connsiteY16" fmla="*/ 1111423 h 2815827"/>
                <a:gd name="connsiteX17" fmla="*/ 5033787 w 8826578"/>
                <a:gd name="connsiteY17" fmla="*/ 1155982 h 2815827"/>
                <a:gd name="connsiteX18" fmla="*/ 5256607 w 8826578"/>
                <a:gd name="connsiteY18" fmla="*/ 1167122 h 2815827"/>
                <a:gd name="connsiteX19" fmla="*/ 5446005 w 8826578"/>
                <a:gd name="connsiteY19" fmla="*/ 1256242 h 2815827"/>
                <a:gd name="connsiteX20" fmla="*/ 5746812 w 8826578"/>
                <a:gd name="connsiteY20" fmla="*/ 1300801 h 2815827"/>
                <a:gd name="connsiteX21" fmla="*/ 6047620 w 8826578"/>
                <a:gd name="connsiteY21" fmla="*/ 1389920 h 2815827"/>
                <a:gd name="connsiteX22" fmla="*/ 6259300 w 8826578"/>
                <a:gd name="connsiteY22" fmla="*/ 1479039 h 2815827"/>
                <a:gd name="connsiteX23" fmla="*/ 6704941 w 8826578"/>
                <a:gd name="connsiteY23" fmla="*/ 1557019 h 2815827"/>
                <a:gd name="connsiteX24" fmla="*/ 7106018 w 8826578"/>
                <a:gd name="connsiteY24" fmla="*/ 1412200 h 2815827"/>
                <a:gd name="connsiteX25" fmla="*/ 7328839 w 8826578"/>
                <a:gd name="connsiteY25" fmla="*/ 1300801 h 2815827"/>
                <a:gd name="connsiteX26" fmla="*/ 7429108 w 8826578"/>
                <a:gd name="connsiteY26" fmla="*/ 1267381 h 2815827"/>
                <a:gd name="connsiteX27" fmla="*/ 7529377 w 8826578"/>
                <a:gd name="connsiteY27" fmla="*/ 1323081 h 2815827"/>
                <a:gd name="connsiteX28" fmla="*/ 7696493 w 8826578"/>
                <a:gd name="connsiteY28" fmla="*/ 1434480 h 2815827"/>
                <a:gd name="connsiteX29" fmla="*/ 7785621 w 8826578"/>
                <a:gd name="connsiteY29" fmla="*/ 1467900 h 2815827"/>
                <a:gd name="connsiteX30" fmla="*/ 7874749 w 8826578"/>
                <a:gd name="connsiteY30" fmla="*/ 1590438 h 2815827"/>
                <a:gd name="connsiteX31" fmla="*/ 8387236 w 8826578"/>
                <a:gd name="connsiteY31" fmla="*/ 1902356 h 2815827"/>
                <a:gd name="connsiteX32" fmla="*/ 8807792 w 8826578"/>
                <a:gd name="connsiteY32" fmla="*/ 2121650 h 2815827"/>
                <a:gd name="connsiteX33" fmla="*/ 8826578 w 8826578"/>
                <a:gd name="connsiteY33" fmla="*/ 35878 h 2815827"/>
                <a:gd name="connsiteX34" fmla="*/ 610297 w 8826578"/>
                <a:gd name="connsiteY34" fmla="*/ 0 h 2815827"/>
                <a:gd name="connsiteX0" fmla="*/ 34781 w 8251062"/>
                <a:gd name="connsiteY0" fmla="*/ 0 h 2815827"/>
                <a:gd name="connsiteX1" fmla="*/ 29735 w 8251062"/>
                <a:gd name="connsiteY1" fmla="*/ 2350733 h 2815827"/>
                <a:gd name="connsiteX2" fmla="*/ 34782 w 8251062"/>
                <a:gd name="connsiteY2" fmla="*/ 2815827 h 2815827"/>
                <a:gd name="connsiteX3" fmla="*/ 480923 w 8251062"/>
                <a:gd name="connsiteY3" fmla="*/ 2704428 h 2815827"/>
                <a:gd name="connsiteX4" fmla="*/ 737167 w 8251062"/>
                <a:gd name="connsiteY4" fmla="*/ 2682149 h 2815827"/>
                <a:gd name="connsiteX5" fmla="*/ 859718 w 8251062"/>
                <a:gd name="connsiteY5" fmla="*/ 2593029 h 2815827"/>
                <a:gd name="connsiteX6" fmla="*/ 1037974 w 8251062"/>
                <a:gd name="connsiteY6" fmla="*/ 2559610 h 2815827"/>
                <a:gd name="connsiteX7" fmla="*/ 1684154 w 8251062"/>
                <a:gd name="connsiteY7" fmla="*/ 2292252 h 2815827"/>
                <a:gd name="connsiteX8" fmla="*/ 2107513 w 8251062"/>
                <a:gd name="connsiteY8" fmla="*/ 2002615 h 2815827"/>
                <a:gd name="connsiteX9" fmla="*/ 2441744 w 8251062"/>
                <a:gd name="connsiteY9" fmla="*/ 1701837 h 2815827"/>
                <a:gd name="connsiteX10" fmla="*/ 2720270 w 8251062"/>
                <a:gd name="connsiteY10" fmla="*/ 1490179 h 2815827"/>
                <a:gd name="connsiteX11" fmla="*/ 2943091 w 8251062"/>
                <a:gd name="connsiteY11" fmla="*/ 1401060 h 2815827"/>
                <a:gd name="connsiteX12" fmla="*/ 3154770 w 8251062"/>
                <a:gd name="connsiteY12" fmla="*/ 1278521 h 2815827"/>
                <a:gd name="connsiteX13" fmla="*/ 3310744 w 8251062"/>
                <a:gd name="connsiteY13" fmla="*/ 1211682 h 2815827"/>
                <a:gd name="connsiteX14" fmla="*/ 3511283 w 8251062"/>
                <a:gd name="connsiteY14" fmla="*/ 1189402 h 2815827"/>
                <a:gd name="connsiteX15" fmla="*/ 3990347 w 8251062"/>
                <a:gd name="connsiteY15" fmla="*/ 1000024 h 2815827"/>
                <a:gd name="connsiteX16" fmla="*/ 4358001 w 8251062"/>
                <a:gd name="connsiteY16" fmla="*/ 1111423 h 2815827"/>
                <a:gd name="connsiteX17" fmla="*/ 4458271 w 8251062"/>
                <a:gd name="connsiteY17" fmla="*/ 1155982 h 2815827"/>
                <a:gd name="connsiteX18" fmla="*/ 4681091 w 8251062"/>
                <a:gd name="connsiteY18" fmla="*/ 1167122 h 2815827"/>
                <a:gd name="connsiteX19" fmla="*/ 4870489 w 8251062"/>
                <a:gd name="connsiteY19" fmla="*/ 1256242 h 2815827"/>
                <a:gd name="connsiteX20" fmla="*/ 5171296 w 8251062"/>
                <a:gd name="connsiteY20" fmla="*/ 1300801 h 2815827"/>
                <a:gd name="connsiteX21" fmla="*/ 5472104 w 8251062"/>
                <a:gd name="connsiteY21" fmla="*/ 1389920 h 2815827"/>
                <a:gd name="connsiteX22" fmla="*/ 5683784 w 8251062"/>
                <a:gd name="connsiteY22" fmla="*/ 1479039 h 2815827"/>
                <a:gd name="connsiteX23" fmla="*/ 6129425 w 8251062"/>
                <a:gd name="connsiteY23" fmla="*/ 1557019 h 2815827"/>
                <a:gd name="connsiteX24" fmla="*/ 6530502 w 8251062"/>
                <a:gd name="connsiteY24" fmla="*/ 1412200 h 2815827"/>
                <a:gd name="connsiteX25" fmla="*/ 6753323 w 8251062"/>
                <a:gd name="connsiteY25" fmla="*/ 1300801 h 2815827"/>
                <a:gd name="connsiteX26" fmla="*/ 6853592 w 8251062"/>
                <a:gd name="connsiteY26" fmla="*/ 1267381 h 2815827"/>
                <a:gd name="connsiteX27" fmla="*/ 6953861 w 8251062"/>
                <a:gd name="connsiteY27" fmla="*/ 1323081 h 2815827"/>
                <a:gd name="connsiteX28" fmla="*/ 7120977 w 8251062"/>
                <a:gd name="connsiteY28" fmla="*/ 1434480 h 2815827"/>
                <a:gd name="connsiteX29" fmla="*/ 7210105 w 8251062"/>
                <a:gd name="connsiteY29" fmla="*/ 1467900 h 2815827"/>
                <a:gd name="connsiteX30" fmla="*/ 7299233 w 8251062"/>
                <a:gd name="connsiteY30" fmla="*/ 1590438 h 2815827"/>
                <a:gd name="connsiteX31" fmla="*/ 7811720 w 8251062"/>
                <a:gd name="connsiteY31" fmla="*/ 1902356 h 2815827"/>
                <a:gd name="connsiteX32" fmla="*/ 8232276 w 8251062"/>
                <a:gd name="connsiteY32" fmla="*/ 2121650 h 2815827"/>
                <a:gd name="connsiteX33" fmla="*/ 8251062 w 8251062"/>
                <a:gd name="connsiteY33" fmla="*/ 35878 h 2815827"/>
                <a:gd name="connsiteX34" fmla="*/ 34781 w 8251062"/>
                <a:gd name="connsiteY34" fmla="*/ 0 h 2815827"/>
                <a:gd name="connsiteX0" fmla="*/ 34189 w 8250470"/>
                <a:gd name="connsiteY0" fmla="*/ 0 h 2815827"/>
                <a:gd name="connsiteX1" fmla="*/ 29143 w 8250470"/>
                <a:gd name="connsiteY1" fmla="*/ 2350733 h 2815827"/>
                <a:gd name="connsiteX2" fmla="*/ 34190 w 8250470"/>
                <a:gd name="connsiteY2" fmla="*/ 2815827 h 2815827"/>
                <a:gd name="connsiteX3" fmla="*/ 480331 w 8250470"/>
                <a:gd name="connsiteY3" fmla="*/ 2704428 h 2815827"/>
                <a:gd name="connsiteX4" fmla="*/ 736575 w 8250470"/>
                <a:gd name="connsiteY4" fmla="*/ 2682149 h 2815827"/>
                <a:gd name="connsiteX5" fmla="*/ 859126 w 8250470"/>
                <a:gd name="connsiteY5" fmla="*/ 2593029 h 2815827"/>
                <a:gd name="connsiteX6" fmla="*/ 1037382 w 8250470"/>
                <a:gd name="connsiteY6" fmla="*/ 2559610 h 2815827"/>
                <a:gd name="connsiteX7" fmla="*/ 1683562 w 8250470"/>
                <a:gd name="connsiteY7" fmla="*/ 2292252 h 2815827"/>
                <a:gd name="connsiteX8" fmla="*/ 2106921 w 8250470"/>
                <a:gd name="connsiteY8" fmla="*/ 2002615 h 2815827"/>
                <a:gd name="connsiteX9" fmla="*/ 2441152 w 8250470"/>
                <a:gd name="connsiteY9" fmla="*/ 1701837 h 2815827"/>
                <a:gd name="connsiteX10" fmla="*/ 2719678 w 8250470"/>
                <a:gd name="connsiteY10" fmla="*/ 1490179 h 2815827"/>
                <a:gd name="connsiteX11" fmla="*/ 2942499 w 8250470"/>
                <a:gd name="connsiteY11" fmla="*/ 1401060 h 2815827"/>
                <a:gd name="connsiteX12" fmla="*/ 3154178 w 8250470"/>
                <a:gd name="connsiteY12" fmla="*/ 1278521 h 2815827"/>
                <a:gd name="connsiteX13" fmla="*/ 3310152 w 8250470"/>
                <a:gd name="connsiteY13" fmla="*/ 1211682 h 2815827"/>
                <a:gd name="connsiteX14" fmla="*/ 3510691 w 8250470"/>
                <a:gd name="connsiteY14" fmla="*/ 1189402 h 2815827"/>
                <a:gd name="connsiteX15" fmla="*/ 3989755 w 8250470"/>
                <a:gd name="connsiteY15" fmla="*/ 1000024 h 2815827"/>
                <a:gd name="connsiteX16" fmla="*/ 4357409 w 8250470"/>
                <a:gd name="connsiteY16" fmla="*/ 1111423 h 2815827"/>
                <a:gd name="connsiteX17" fmla="*/ 4457679 w 8250470"/>
                <a:gd name="connsiteY17" fmla="*/ 1155982 h 2815827"/>
                <a:gd name="connsiteX18" fmla="*/ 4680499 w 8250470"/>
                <a:gd name="connsiteY18" fmla="*/ 1167122 h 2815827"/>
                <a:gd name="connsiteX19" fmla="*/ 4869897 w 8250470"/>
                <a:gd name="connsiteY19" fmla="*/ 1256242 h 2815827"/>
                <a:gd name="connsiteX20" fmla="*/ 5170704 w 8250470"/>
                <a:gd name="connsiteY20" fmla="*/ 1300801 h 2815827"/>
                <a:gd name="connsiteX21" fmla="*/ 5471512 w 8250470"/>
                <a:gd name="connsiteY21" fmla="*/ 1389920 h 2815827"/>
                <a:gd name="connsiteX22" fmla="*/ 5683192 w 8250470"/>
                <a:gd name="connsiteY22" fmla="*/ 1479039 h 2815827"/>
                <a:gd name="connsiteX23" fmla="*/ 6128833 w 8250470"/>
                <a:gd name="connsiteY23" fmla="*/ 1557019 h 2815827"/>
                <a:gd name="connsiteX24" fmla="*/ 6529910 w 8250470"/>
                <a:gd name="connsiteY24" fmla="*/ 1412200 h 2815827"/>
                <a:gd name="connsiteX25" fmla="*/ 6752731 w 8250470"/>
                <a:gd name="connsiteY25" fmla="*/ 1300801 h 2815827"/>
                <a:gd name="connsiteX26" fmla="*/ 6853000 w 8250470"/>
                <a:gd name="connsiteY26" fmla="*/ 1267381 h 2815827"/>
                <a:gd name="connsiteX27" fmla="*/ 6953269 w 8250470"/>
                <a:gd name="connsiteY27" fmla="*/ 1323081 h 2815827"/>
                <a:gd name="connsiteX28" fmla="*/ 7120385 w 8250470"/>
                <a:gd name="connsiteY28" fmla="*/ 1434480 h 2815827"/>
                <a:gd name="connsiteX29" fmla="*/ 7209513 w 8250470"/>
                <a:gd name="connsiteY29" fmla="*/ 1467900 h 2815827"/>
                <a:gd name="connsiteX30" fmla="*/ 7298641 w 8250470"/>
                <a:gd name="connsiteY30" fmla="*/ 1590438 h 2815827"/>
                <a:gd name="connsiteX31" fmla="*/ 7811128 w 8250470"/>
                <a:gd name="connsiteY31" fmla="*/ 1902356 h 2815827"/>
                <a:gd name="connsiteX32" fmla="*/ 8231684 w 8250470"/>
                <a:gd name="connsiteY32" fmla="*/ 2121650 h 2815827"/>
                <a:gd name="connsiteX33" fmla="*/ 8250470 w 8250470"/>
                <a:gd name="connsiteY33" fmla="*/ 35878 h 2815827"/>
                <a:gd name="connsiteX34" fmla="*/ 34189 w 8250470"/>
                <a:gd name="connsiteY34" fmla="*/ 0 h 2815827"/>
                <a:gd name="connsiteX0" fmla="*/ 34189 w 8250470"/>
                <a:gd name="connsiteY0" fmla="*/ 0 h 2815827"/>
                <a:gd name="connsiteX1" fmla="*/ 29143 w 8250470"/>
                <a:gd name="connsiteY1" fmla="*/ 2350733 h 2815827"/>
                <a:gd name="connsiteX2" fmla="*/ 34190 w 8250470"/>
                <a:gd name="connsiteY2" fmla="*/ 2815827 h 2815827"/>
                <a:gd name="connsiteX3" fmla="*/ 480331 w 8250470"/>
                <a:gd name="connsiteY3" fmla="*/ 2704428 h 2815827"/>
                <a:gd name="connsiteX4" fmla="*/ 736575 w 8250470"/>
                <a:gd name="connsiteY4" fmla="*/ 2682149 h 2815827"/>
                <a:gd name="connsiteX5" fmla="*/ 859126 w 8250470"/>
                <a:gd name="connsiteY5" fmla="*/ 2593029 h 2815827"/>
                <a:gd name="connsiteX6" fmla="*/ 1037382 w 8250470"/>
                <a:gd name="connsiteY6" fmla="*/ 2559610 h 2815827"/>
                <a:gd name="connsiteX7" fmla="*/ 1683562 w 8250470"/>
                <a:gd name="connsiteY7" fmla="*/ 2292252 h 2815827"/>
                <a:gd name="connsiteX8" fmla="*/ 2106921 w 8250470"/>
                <a:gd name="connsiteY8" fmla="*/ 2002615 h 2815827"/>
                <a:gd name="connsiteX9" fmla="*/ 2441152 w 8250470"/>
                <a:gd name="connsiteY9" fmla="*/ 1701837 h 2815827"/>
                <a:gd name="connsiteX10" fmla="*/ 2719678 w 8250470"/>
                <a:gd name="connsiteY10" fmla="*/ 1490179 h 2815827"/>
                <a:gd name="connsiteX11" fmla="*/ 2942499 w 8250470"/>
                <a:gd name="connsiteY11" fmla="*/ 1401060 h 2815827"/>
                <a:gd name="connsiteX12" fmla="*/ 3154178 w 8250470"/>
                <a:gd name="connsiteY12" fmla="*/ 1278521 h 2815827"/>
                <a:gd name="connsiteX13" fmla="*/ 3310152 w 8250470"/>
                <a:gd name="connsiteY13" fmla="*/ 1211682 h 2815827"/>
                <a:gd name="connsiteX14" fmla="*/ 3510691 w 8250470"/>
                <a:gd name="connsiteY14" fmla="*/ 1189402 h 2815827"/>
                <a:gd name="connsiteX15" fmla="*/ 3989755 w 8250470"/>
                <a:gd name="connsiteY15" fmla="*/ 1000024 h 2815827"/>
                <a:gd name="connsiteX16" fmla="*/ 4357409 w 8250470"/>
                <a:gd name="connsiteY16" fmla="*/ 1111423 h 2815827"/>
                <a:gd name="connsiteX17" fmla="*/ 4457679 w 8250470"/>
                <a:gd name="connsiteY17" fmla="*/ 1155982 h 2815827"/>
                <a:gd name="connsiteX18" fmla="*/ 4680499 w 8250470"/>
                <a:gd name="connsiteY18" fmla="*/ 1167122 h 2815827"/>
                <a:gd name="connsiteX19" fmla="*/ 4869897 w 8250470"/>
                <a:gd name="connsiteY19" fmla="*/ 1256242 h 2815827"/>
                <a:gd name="connsiteX20" fmla="*/ 5170704 w 8250470"/>
                <a:gd name="connsiteY20" fmla="*/ 1300801 h 2815827"/>
                <a:gd name="connsiteX21" fmla="*/ 5471512 w 8250470"/>
                <a:gd name="connsiteY21" fmla="*/ 1389920 h 2815827"/>
                <a:gd name="connsiteX22" fmla="*/ 5683192 w 8250470"/>
                <a:gd name="connsiteY22" fmla="*/ 1479039 h 2815827"/>
                <a:gd name="connsiteX23" fmla="*/ 6128833 w 8250470"/>
                <a:gd name="connsiteY23" fmla="*/ 1557019 h 2815827"/>
                <a:gd name="connsiteX24" fmla="*/ 6529910 w 8250470"/>
                <a:gd name="connsiteY24" fmla="*/ 1412200 h 2815827"/>
                <a:gd name="connsiteX25" fmla="*/ 6752731 w 8250470"/>
                <a:gd name="connsiteY25" fmla="*/ 1300801 h 2815827"/>
                <a:gd name="connsiteX26" fmla="*/ 6853000 w 8250470"/>
                <a:gd name="connsiteY26" fmla="*/ 1267381 h 2815827"/>
                <a:gd name="connsiteX27" fmla="*/ 6953269 w 8250470"/>
                <a:gd name="connsiteY27" fmla="*/ 1323081 h 2815827"/>
                <a:gd name="connsiteX28" fmla="*/ 7120385 w 8250470"/>
                <a:gd name="connsiteY28" fmla="*/ 1434480 h 2815827"/>
                <a:gd name="connsiteX29" fmla="*/ 7209513 w 8250470"/>
                <a:gd name="connsiteY29" fmla="*/ 1467900 h 2815827"/>
                <a:gd name="connsiteX30" fmla="*/ 7298641 w 8250470"/>
                <a:gd name="connsiteY30" fmla="*/ 1590438 h 2815827"/>
                <a:gd name="connsiteX31" fmla="*/ 7811128 w 8250470"/>
                <a:gd name="connsiteY31" fmla="*/ 1902356 h 2815827"/>
                <a:gd name="connsiteX32" fmla="*/ 8231684 w 8250470"/>
                <a:gd name="connsiteY32" fmla="*/ 2121650 h 2815827"/>
                <a:gd name="connsiteX33" fmla="*/ 8250470 w 8250470"/>
                <a:gd name="connsiteY33" fmla="*/ 35878 h 2815827"/>
                <a:gd name="connsiteX34" fmla="*/ 34189 w 8250470"/>
                <a:gd name="connsiteY34" fmla="*/ 0 h 2815827"/>
                <a:gd name="connsiteX0" fmla="*/ 5045 w 8221326"/>
                <a:gd name="connsiteY0" fmla="*/ 0 h 2704428"/>
                <a:gd name="connsiteX1" fmla="*/ -1 w 8221326"/>
                <a:gd name="connsiteY1" fmla="*/ 2350733 h 2704428"/>
                <a:gd name="connsiteX2" fmla="*/ 451187 w 8221326"/>
                <a:gd name="connsiteY2" fmla="*/ 2704428 h 2704428"/>
                <a:gd name="connsiteX3" fmla="*/ 707431 w 8221326"/>
                <a:gd name="connsiteY3" fmla="*/ 2682149 h 2704428"/>
                <a:gd name="connsiteX4" fmla="*/ 829982 w 8221326"/>
                <a:gd name="connsiteY4" fmla="*/ 2593029 h 2704428"/>
                <a:gd name="connsiteX5" fmla="*/ 1008238 w 8221326"/>
                <a:gd name="connsiteY5" fmla="*/ 2559610 h 2704428"/>
                <a:gd name="connsiteX6" fmla="*/ 1654418 w 8221326"/>
                <a:gd name="connsiteY6" fmla="*/ 2292252 h 2704428"/>
                <a:gd name="connsiteX7" fmla="*/ 2077777 w 8221326"/>
                <a:gd name="connsiteY7" fmla="*/ 2002615 h 2704428"/>
                <a:gd name="connsiteX8" fmla="*/ 2412008 w 8221326"/>
                <a:gd name="connsiteY8" fmla="*/ 1701837 h 2704428"/>
                <a:gd name="connsiteX9" fmla="*/ 2690534 w 8221326"/>
                <a:gd name="connsiteY9" fmla="*/ 1490179 h 2704428"/>
                <a:gd name="connsiteX10" fmla="*/ 2913355 w 8221326"/>
                <a:gd name="connsiteY10" fmla="*/ 1401060 h 2704428"/>
                <a:gd name="connsiteX11" fmla="*/ 3125034 w 8221326"/>
                <a:gd name="connsiteY11" fmla="*/ 1278521 h 2704428"/>
                <a:gd name="connsiteX12" fmla="*/ 3281008 w 8221326"/>
                <a:gd name="connsiteY12" fmla="*/ 1211682 h 2704428"/>
                <a:gd name="connsiteX13" fmla="*/ 3481547 w 8221326"/>
                <a:gd name="connsiteY13" fmla="*/ 1189402 h 2704428"/>
                <a:gd name="connsiteX14" fmla="*/ 3960611 w 8221326"/>
                <a:gd name="connsiteY14" fmla="*/ 1000024 h 2704428"/>
                <a:gd name="connsiteX15" fmla="*/ 4328265 w 8221326"/>
                <a:gd name="connsiteY15" fmla="*/ 1111423 h 2704428"/>
                <a:gd name="connsiteX16" fmla="*/ 4428535 w 8221326"/>
                <a:gd name="connsiteY16" fmla="*/ 1155982 h 2704428"/>
                <a:gd name="connsiteX17" fmla="*/ 4651355 w 8221326"/>
                <a:gd name="connsiteY17" fmla="*/ 1167122 h 2704428"/>
                <a:gd name="connsiteX18" fmla="*/ 4840753 w 8221326"/>
                <a:gd name="connsiteY18" fmla="*/ 1256242 h 2704428"/>
                <a:gd name="connsiteX19" fmla="*/ 5141560 w 8221326"/>
                <a:gd name="connsiteY19" fmla="*/ 1300801 h 2704428"/>
                <a:gd name="connsiteX20" fmla="*/ 5442368 w 8221326"/>
                <a:gd name="connsiteY20" fmla="*/ 1389920 h 2704428"/>
                <a:gd name="connsiteX21" fmla="*/ 5654048 w 8221326"/>
                <a:gd name="connsiteY21" fmla="*/ 1479039 h 2704428"/>
                <a:gd name="connsiteX22" fmla="*/ 6099689 w 8221326"/>
                <a:gd name="connsiteY22" fmla="*/ 1557019 h 2704428"/>
                <a:gd name="connsiteX23" fmla="*/ 6500766 w 8221326"/>
                <a:gd name="connsiteY23" fmla="*/ 1412200 h 2704428"/>
                <a:gd name="connsiteX24" fmla="*/ 6723587 w 8221326"/>
                <a:gd name="connsiteY24" fmla="*/ 1300801 h 2704428"/>
                <a:gd name="connsiteX25" fmla="*/ 6823856 w 8221326"/>
                <a:gd name="connsiteY25" fmla="*/ 1267381 h 2704428"/>
                <a:gd name="connsiteX26" fmla="*/ 6924125 w 8221326"/>
                <a:gd name="connsiteY26" fmla="*/ 1323081 h 2704428"/>
                <a:gd name="connsiteX27" fmla="*/ 7091241 w 8221326"/>
                <a:gd name="connsiteY27" fmla="*/ 1434480 h 2704428"/>
                <a:gd name="connsiteX28" fmla="*/ 7180369 w 8221326"/>
                <a:gd name="connsiteY28" fmla="*/ 1467900 h 2704428"/>
                <a:gd name="connsiteX29" fmla="*/ 7269497 w 8221326"/>
                <a:gd name="connsiteY29" fmla="*/ 1590438 h 2704428"/>
                <a:gd name="connsiteX30" fmla="*/ 7781984 w 8221326"/>
                <a:gd name="connsiteY30" fmla="*/ 1902356 h 2704428"/>
                <a:gd name="connsiteX31" fmla="*/ 8202540 w 8221326"/>
                <a:gd name="connsiteY31" fmla="*/ 2121650 h 2704428"/>
                <a:gd name="connsiteX32" fmla="*/ 8221326 w 8221326"/>
                <a:gd name="connsiteY32" fmla="*/ 35878 h 2704428"/>
                <a:gd name="connsiteX33" fmla="*/ 5045 w 8221326"/>
                <a:gd name="connsiteY33" fmla="*/ 0 h 2704428"/>
                <a:gd name="connsiteX0" fmla="*/ 5046 w 8221327"/>
                <a:gd name="connsiteY0" fmla="*/ 0 h 2682149"/>
                <a:gd name="connsiteX1" fmla="*/ 0 w 8221327"/>
                <a:gd name="connsiteY1" fmla="*/ 2350733 h 2682149"/>
                <a:gd name="connsiteX2" fmla="*/ 707432 w 8221327"/>
                <a:gd name="connsiteY2" fmla="*/ 2682149 h 2682149"/>
                <a:gd name="connsiteX3" fmla="*/ 829983 w 8221327"/>
                <a:gd name="connsiteY3" fmla="*/ 2593029 h 2682149"/>
                <a:gd name="connsiteX4" fmla="*/ 1008239 w 8221327"/>
                <a:gd name="connsiteY4" fmla="*/ 2559610 h 2682149"/>
                <a:gd name="connsiteX5" fmla="*/ 1654419 w 8221327"/>
                <a:gd name="connsiteY5" fmla="*/ 2292252 h 2682149"/>
                <a:gd name="connsiteX6" fmla="*/ 2077778 w 8221327"/>
                <a:gd name="connsiteY6" fmla="*/ 2002615 h 2682149"/>
                <a:gd name="connsiteX7" fmla="*/ 2412009 w 8221327"/>
                <a:gd name="connsiteY7" fmla="*/ 1701837 h 2682149"/>
                <a:gd name="connsiteX8" fmla="*/ 2690535 w 8221327"/>
                <a:gd name="connsiteY8" fmla="*/ 1490179 h 2682149"/>
                <a:gd name="connsiteX9" fmla="*/ 2913356 w 8221327"/>
                <a:gd name="connsiteY9" fmla="*/ 1401060 h 2682149"/>
                <a:gd name="connsiteX10" fmla="*/ 3125035 w 8221327"/>
                <a:gd name="connsiteY10" fmla="*/ 1278521 h 2682149"/>
                <a:gd name="connsiteX11" fmla="*/ 3281009 w 8221327"/>
                <a:gd name="connsiteY11" fmla="*/ 1211682 h 2682149"/>
                <a:gd name="connsiteX12" fmla="*/ 3481548 w 8221327"/>
                <a:gd name="connsiteY12" fmla="*/ 1189402 h 2682149"/>
                <a:gd name="connsiteX13" fmla="*/ 3960612 w 8221327"/>
                <a:gd name="connsiteY13" fmla="*/ 1000024 h 2682149"/>
                <a:gd name="connsiteX14" fmla="*/ 4328266 w 8221327"/>
                <a:gd name="connsiteY14" fmla="*/ 1111423 h 2682149"/>
                <a:gd name="connsiteX15" fmla="*/ 4428536 w 8221327"/>
                <a:gd name="connsiteY15" fmla="*/ 1155982 h 2682149"/>
                <a:gd name="connsiteX16" fmla="*/ 4651356 w 8221327"/>
                <a:gd name="connsiteY16" fmla="*/ 1167122 h 2682149"/>
                <a:gd name="connsiteX17" fmla="*/ 4840754 w 8221327"/>
                <a:gd name="connsiteY17" fmla="*/ 1256242 h 2682149"/>
                <a:gd name="connsiteX18" fmla="*/ 5141561 w 8221327"/>
                <a:gd name="connsiteY18" fmla="*/ 1300801 h 2682149"/>
                <a:gd name="connsiteX19" fmla="*/ 5442369 w 8221327"/>
                <a:gd name="connsiteY19" fmla="*/ 1389920 h 2682149"/>
                <a:gd name="connsiteX20" fmla="*/ 5654049 w 8221327"/>
                <a:gd name="connsiteY20" fmla="*/ 1479039 h 2682149"/>
                <a:gd name="connsiteX21" fmla="*/ 6099690 w 8221327"/>
                <a:gd name="connsiteY21" fmla="*/ 1557019 h 2682149"/>
                <a:gd name="connsiteX22" fmla="*/ 6500767 w 8221327"/>
                <a:gd name="connsiteY22" fmla="*/ 1412200 h 2682149"/>
                <a:gd name="connsiteX23" fmla="*/ 6723588 w 8221327"/>
                <a:gd name="connsiteY23" fmla="*/ 1300801 h 2682149"/>
                <a:gd name="connsiteX24" fmla="*/ 6823857 w 8221327"/>
                <a:gd name="connsiteY24" fmla="*/ 1267381 h 2682149"/>
                <a:gd name="connsiteX25" fmla="*/ 6924126 w 8221327"/>
                <a:gd name="connsiteY25" fmla="*/ 1323081 h 2682149"/>
                <a:gd name="connsiteX26" fmla="*/ 7091242 w 8221327"/>
                <a:gd name="connsiteY26" fmla="*/ 1434480 h 2682149"/>
                <a:gd name="connsiteX27" fmla="*/ 7180370 w 8221327"/>
                <a:gd name="connsiteY27" fmla="*/ 1467900 h 2682149"/>
                <a:gd name="connsiteX28" fmla="*/ 7269498 w 8221327"/>
                <a:gd name="connsiteY28" fmla="*/ 1590438 h 2682149"/>
                <a:gd name="connsiteX29" fmla="*/ 7781985 w 8221327"/>
                <a:gd name="connsiteY29" fmla="*/ 1902356 h 2682149"/>
                <a:gd name="connsiteX30" fmla="*/ 8202541 w 8221327"/>
                <a:gd name="connsiteY30" fmla="*/ 2121650 h 2682149"/>
                <a:gd name="connsiteX31" fmla="*/ 8221327 w 8221327"/>
                <a:gd name="connsiteY31" fmla="*/ 35878 h 2682149"/>
                <a:gd name="connsiteX32" fmla="*/ 5046 w 8221327"/>
                <a:gd name="connsiteY32" fmla="*/ 0 h 2682149"/>
                <a:gd name="connsiteX0" fmla="*/ 5046 w 8221327"/>
                <a:gd name="connsiteY0" fmla="*/ 0 h 2620964"/>
                <a:gd name="connsiteX1" fmla="*/ 0 w 8221327"/>
                <a:gd name="connsiteY1" fmla="*/ 2350733 h 2620964"/>
                <a:gd name="connsiteX2" fmla="*/ 829983 w 8221327"/>
                <a:gd name="connsiteY2" fmla="*/ 2593029 h 2620964"/>
                <a:gd name="connsiteX3" fmla="*/ 1008239 w 8221327"/>
                <a:gd name="connsiteY3" fmla="*/ 2559610 h 2620964"/>
                <a:gd name="connsiteX4" fmla="*/ 1654419 w 8221327"/>
                <a:gd name="connsiteY4" fmla="*/ 2292252 h 2620964"/>
                <a:gd name="connsiteX5" fmla="*/ 2077778 w 8221327"/>
                <a:gd name="connsiteY5" fmla="*/ 2002615 h 2620964"/>
                <a:gd name="connsiteX6" fmla="*/ 2412009 w 8221327"/>
                <a:gd name="connsiteY6" fmla="*/ 1701837 h 2620964"/>
                <a:gd name="connsiteX7" fmla="*/ 2690535 w 8221327"/>
                <a:gd name="connsiteY7" fmla="*/ 1490179 h 2620964"/>
                <a:gd name="connsiteX8" fmla="*/ 2913356 w 8221327"/>
                <a:gd name="connsiteY8" fmla="*/ 1401060 h 2620964"/>
                <a:gd name="connsiteX9" fmla="*/ 3125035 w 8221327"/>
                <a:gd name="connsiteY9" fmla="*/ 1278521 h 2620964"/>
                <a:gd name="connsiteX10" fmla="*/ 3281009 w 8221327"/>
                <a:gd name="connsiteY10" fmla="*/ 1211682 h 2620964"/>
                <a:gd name="connsiteX11" fmla="*/ 3481548 w 8221327"/>
                <a:gd name="connsiteY11" fmla="*/ 1189402 h 2620964"/>
                <a:gd name="connsiteX12" fmla="*/ 3960612 w 8221327"/>
                <a:gd name="connsiteY12" fmla="*/ 1000024 h 2620964"/>
                <a:gd name="connsiteX13" fmla="*/ 4328266 w 8221327"/>
                <a:gd name="connsiteY13" fmla="*/ 1111423 h 2620964"/>
                <a:gd name="connsiteX14" fmla="*/ 4428536 w 8221327"/>
                <a:gd name="connsiteY14" fmla="*/ 1155982 h 2620964"/>
                <a:gd name="connsiteX15" fmla="*/ 4651356 w 8221327"/>
                <a:gd name="connsiteY15" fmla="*/ 1167122 h 2620964"/>
                <a:gd name="connsiteX16" fmla="*/ 4840754 w 8221327"/>
                <a:gd name="connsiteY16" fmla="*/ 1256242 h 2620964"/>
                <a:gd name="connsiteX17" fmla="*/ 5141561 w 8221327"/>
                <a:gd name="connsiteY17" fmla="*/ 1300801 h 2620964"/>
                <a:gd name="connsiteX18" fmla="*/ 5442369 w 8221327"/>
                <a:gd name="connsiteY18" fmla="*/ 1389920 h 2620964"/>
                <a:gd name="connsiteX19" fmla="*/ 5654049 w 8221327"/>
                <a:gd name="connsiteY19" fmla="*/ 1479039 h 2620964"/>
                <a:gd name="connsiteX20" fmla="*/ 6099690 w 8221327"/>
                <a:gd name="connsiteY20" fmla="*/ 1557019 h 2620964"/>
                <a:gd name="connsiteX21" fmla="*/ 6500767 w 8221327"/>
                <a:gd name="connsiteY21" fmla="*/ 1412200 h 2620964"/>
                <a:gd name="connsiteX22" fmla="*/ 6723588 w 8221327"/>
                <a:gd name="connsiteY22" fmla="*/ 1300801 h 2620964"/>
                <a:gd name="connsiteX23" fmla="*/ 6823857 w 8221327"/>
                <a:gd name="connsiteY23" fmla="*/ 1267381 h 2620964"/>
                <a:gd name="connsiteX24" fmla="*/ 6924126 w 8221327"/>
                <a:gd name="connsiteY24" fmla="*/ 1323081 h 2620964"/>
                <a:gd name="connsiteX25" fmla="*/ 7091242 w 8221327"/>
                <a:gd name="connsiteY25" fmla="*/ 1434480 h 2620964"/>
                <a:gd name="connsiteX26" fmla="*/ 7180370 w 8221327"/>
                <a:gd name="connsiteY26" fmla="*/ 1467900 h 2620964"/>
                <a:gd name="connsiteX27" fmla="*/ 7269498 w 8221327"/>
                <a:gd name="connsiteY27" fmla="*/ 1590438 h 2620964"/>
                <a:gd name="connsiteX28" fmla="*/ 7781985 w 8221327"/>
                <a:gd name="connsiteY28" fmla="*/ 1902356 h 2620964"/>
                <a:gd name="connsiteX29" fmla="*/ 8202541 w 8221327"/>
                <a:gd name="connsiteY29" fmla="*/ 2121650 h 2620964"/>
                <a:gd name="connsiteX30" fmla="*/ 8221327 w 8221327"/>
                <a:gd name="connsiteY30" fmla="*/ 35878 h 2620964"/>
                <a:gd name="connsiteX31" fmla="*/ 5046 w 8221327"/>
                <a:gd name="connsiteY31" fmla="*/ 0 h 2620964"/>
                <a:gd name="connsiteX0" fmla="*/ 5046 w 8221327"/>
                <a:gd name="connsiteY0" fmla="*/ 0 h 2618802"/>
                <a:gd name="connsiteX1" fmla="*/ 0 w 8221327"/>
                <a:gd name="connsiteY1" fmla="*/ 2350733 h 2618802"/>
                <a:gd name="connsiteX2" fmla="*/ 1008239 w 8221327"/>
                <a:gd name="connsiteY2" fmla="*/ 2559610 h 2618802"/>
                <a:gd name="connsiteX3" fmla="*/ 1654419 w 8221327"/>
                <a:gd name="connsiteY3" fmla="*/ 2292252 h 2618802"/>
                <a:gd name="connsiteX4" fmla="*/ 2077778 w 8221327"/>
                <a:gd name="connsiteY4" fmla="*/ 2002615 h 2618802"/>
                <a:gd name="connsiteX5" fmla="*/ 2412009 w 8221327"/>
                <a:gd name="connsiteY5" fmla="*/ 1701837 h 2618802"/>
                <a:gd name="connsiteX6" fmla="*/ 2690535 w 8221327"/>
                <a:gd name="connsiteY6" fmla="*/ 1490179 h 2618802"/>
                <a:gd name="connsiteX7" fmla="*/ 2913356 w 8221327"/>
                <a:gd name="connsiteY7" fmla="*/ 1401060 h 2618802"/>
                <a:gd name="connsiteX8" fmla="*/ 3125035 w 8221327"/>
                <a:gd name="connsiteY8" fmla="*/ 1278521 h 2618802"/>
                <a:gd name="connsiteX9" fmla="*/ 3281009 w 8221327"/>
                <a:gd name="connsiteY9" fmla="*/ 1211682 h 2618802"/>
                <a:gd name="connsiteX10" fmla="*/ 3481548 w 8221327"/>
                <a:gd name="connsiteY10" fmla="*/ 1189402 h 2618802"/>
                <a:gd name="connsiteX11" fmla="*/ 3960612 w 8221327"/>
                <a:gd name="connsiteY11" fmla="*/ 1000024 h 2618802"/>
                <a:gd name="connsiteX12" fmla="*/ 4328266 w 8221327"/>
                <a:gd name="connsiteY12" fmla="*/ 1111423 h 2618802"/>
                <a:gd name="connsiteX13" fmla="*/ 4428536 w 8221327"/>
                <a:gd name="connsiteY13" fmla="*/ 1155982 h 2618802"/>
                <a:gd name="connsiteX14" fmla="*/ 4651356 w 8221327"/>
                <a:gd name="connsiteY14" fmla="*/ 1167122 h 2618802"/>
                <a:gd name="connsiteX15" fmla="*/ 4840754 w 8221327"/>
                <a:gd name="connsiteY15" fmla="*/ 1256242 h 2618802"/>
                <a:gd name="connsiteX16" fmla="*/ 5141561 w 8221327"/>
                <a:gd name="connsiteY16" fmla="*/ 1300801 h 2618802"/>
                <a:gd name="connsiteX17" fmla="*/ 5442369 w 8221327"/>
                <a:gd name="connsiteY17" fmla="*/ 1389920 h 2618802"/>
                <a:gd name="connsiteX18" fmla="*/ 5654049 w 8221327"/>
                <a:gd name="connsiteY18" fmla="*/ 1479039 h 2618802"/>
                <a:gd name="connsiteX19" fmla="*/ 6099690 w 8221327"/>
                <a:gd name="connsiteY19" fmla="*/ 1557019 h 2618802"/>
                <a:gd name="connsiteX20" fmla="*/ 6500767 w 8221327"/>
                <a:gd name="connsiteY20" fmla="*/ 1412200 h 2618802"/>
                <a:gd name="connsiteX21" fmla="*/ 6723588 w 8221327"/>
                <a:gd name="connsiteY21" fmla="*/ 1300801 h 2618802"/>
                <a:gd name="connsiteX22" fmla="*/ 6823857 w 8221327"/>
                <a:gd name="connsiteY22" fmla="*/ 1267381 h 2618802"/>
                <a:gd name="connsiteX23" fmla="*/ 6924126 w 8221327"/>
                <a:gd name="connsiteY23" fmla="*/ 1323081 h 2618802"/>
                <a:gd name="connsiteX24" fmla="*/ 7091242 w 8221327"/>
                <a:gd name="connsiteY24" fmla="*/ 1434480 h 2618802"/>
                <a:gd name="connsiteX25" fmla="*/ 7180370 w 8221327"/>
                <a:gd name="connsiteY25" fmla="*/ 1467900 h 2618802"/>
                <a:gd name="connsiteX26" fmla="*/ 7269498 w 8221327"/>
                <a:gd name="connsiteY26" fmla="*/ 1590438 h 2618802"/>
                <a:gd name="connsiteX27" fmla="*/ 7781985 w 8221327"/>
                <a:gd name="connsiteY27" fmla="*/ 1902356 h 2618802"/>
                <a:gd name="connsiteX28" fmla="*/ 8202541 w 8221327"/>
                <a:gd name="connsiteY28" fmla="*/ 2121650 h 2618802"/>
                <a:gd name="connsiteX29" fmla="*/ 8221327 w 8221327"/>
                <a:gd name="connsiteY29" fmla="*/ 35878 h 2618802"/>
                <a:gd name="connsiteX30" fmla="*/ 5046 w 8221327"/>
                <a:gd name="connsiteY30" fmla="*/ 0 h 2618802"/>
                <a:gd name="connsiteX0" fmla="*/ 5046 w 8221327"/>
                <a:gd name="connsiteY0" fmla="*/ 0 h 2518343"/>
                <a:gd name="connsiteX1" fmla="*/ 0 w 8221327"/>
                <a:gd name="connsiteY1" fmla="*/ 2350733 h 2518343"/>
                <a:gd name="connsiteX2" fmla="*/ 1654419 w 8221327"/>
                <a:gd name="connsiteY2" fmla="*/ 2292252 h 2518343"/>
                <a:gd name="connsiteX3" fmla="*/ 2077778 w 8221327"/>
                <a:gd name="connsiteY3" fmla="*/ 2002615 h 2518343"/>
                <a:gd name="connsiteX4" fmla="*/ 2412009 w 8221327"/>
                <a:gd name="connsiteY4" fmla="*/ 1701837 h 2518343"/>
                <a:gd name="connsiteX5" fmla="*/ 2690535 w 8221327"/>
                <a:gd name="connsiteY5" fmla="*/ 1490179 h 2518343"/>
                <a:gd name="connsiteX6" fmla="*/ 2913356 w 8221327"/>
                <a:gd name="connsiteY6" fmla="*/ 1401060 h 2518343"/>
                <a:gd name="connsiteX7" fmla="*/ 3125035 w 8221327"/>
                <a:gd name="connsiteY7" fmla="*/ 1278521 h 2518343"/>
                <a:gd name="connsiteX8" fmla="*/ 3281009 w 8221327"/>
                <a:gd name="connsiteY8" fmla="*/ 1211682 h 2518343"/>
                <a:gd name="connsiteX9" fmla="*/ 3481548 w 8221327"/>
                <a:gd name="connsiteY9" fmla="*/ 1189402 h 2518343"/>
                <a:gd name="connsiteX10" fmla="*/ 3960612 w 8221327"/>
                <a:gd name="connsiteY10" fmla="*/ 1000024 h 2518343"/>
                <a:gd name="connsiteX11" fmla="*/ 4328266 w 8221327"/>
                <a:gd name="connsiteY11" fmla="*/ 1111423 h 2518343"/>
                <a:gd name="connsiteX12" fmla="*/ 4428536 w 8221327"/>
                <a:gd name="connsiteY12" fmla="*/ 1155982 h 2518343"/>
                <a:gd name="connsiteX13" fmla="*/ 4651356 w 8221327"/>
                <a:gd name="connsiteY13" fmla="*/ 1167122 h 2518343"/>
                <a:gd name="connsiteX14" fmla="*/ 4840754 w 8221327"/>
                <a:gd name="connsiteY14" fmla="*/ 1256242 h 2518343"/>
                <a:gd name="connsiteX15" fmla="*/ 5141561 w 8221327"/>
                <a:gd name="connsiteY15" fmla="*/ 1300801 h 2518343"/>
                <a:gd name="connsiteX16" fmla="*/ 5442369 w 8221327"/>
                <a:gd name="connsiteY16" fmla="*/ 1389920 h 2518343"/>
                <a:gd name="connsiteX17" fmla="*/ 5654049 w 8221327"/>
                <a:gd name="connsiteY17" fmla="*/ 1479039 h 2518343"/>
                <a:gd name="connsiteX18" fmla="*/ 6099690 w 8221327"/>
                <a:gd name="connsiteY18" fmla="*/ 1557019 h 2518343"/>
                <a:gd name="connsiteX19" fmla="*/ 6500767 w 8221327"/>
                <a:gd name="connsiteY19" fmla="*/ 1412200 h 2518343"/>
                <a:gd name="connsiteX20" fmla="*/ 6723588 w 8221327"/>
                <a:gd name="connsiteY20" fmla="*/ 1300801 h 2518343"/>
                <a:gd name="connsiteX21" fmla="*/ 6823857 w 8221327"/>
                <a:gd name="connsiteY21" fmla="*/ 1267381 h 2518343"/>
                <a:gd name="connsiteX22" fmla="*/ 6924126 w 8221327"/>
                <a:gd name="connsiteY22" fmla="*/ 1323081 h 2518343"/>
                <a:gd name="connsiteX23" fmla="*/ 7091242 w 8221327"/>
                <a:gd name="connsiteY23" fmla="*/ 1434480 h 2518343"/>
                <a:gd name="connsiteX24" fmla="*/ 7180370 w 8221327"/>
                <a:gd name="connsiteY24" fmla="*/ 1467900 h 2518343"/>
                <a:gd name="connsiteX25" fmla="*/ 7269498 w 8221327"/>
                <a:gd name="connsiteY25" fmla="*/ 1590438 h 2518343"/>
                <a:gd name="connsiteX26" fmla="*/ 7781985 w 8221327"/>
                <a:gd name="connsiteY26" fmla="*/ 1902356 h 2518343"/>
                <a:gd name="connsiteX27" fmla="*/ 8202541 w 8221327"/>
                <a:gd name="connsiteY27" fmla="*/ 2121650 h 2518343"/>
                <a:gd name="connsiteX28" fmla="*/ 8221327 w 8221327"/>
                <a:gd name="connsiteY28" fmla="*/ 35878 h 2518343"/>
                <a:gd name="connsiteX29" fmla="*/ 5046 w 8221327"/>
                <a:gd name="connsiteY29" fmla="*/ 0 h 2518343"/>
                <a:gd name="connsiteX0" fmla="*/ 5046 w 8221327"/>
                <a:gd name="connsiteY0" fmla="*/ 0 h 2366632"/>
                <a:gd name="connsiteX1" fmla="*/ 0 w 8221327"/>
                <a:gd name="connsiteY1" fmla="*/ 2350733 h 2366632"/>
                <a:gd name="connsiteX2" fmla="*/ 1654419 w 8221327"/>
                <a:gd name="connsiteY2" fmla="*/ 2292252 h 2366632"/>
                <a:gd name="connsiteX3" fmla="*/ 2077778 w 8221327"/>
                <a:gd name="connsiteY3" fmla="*/ 2002615 h 2366632"/>
                <a:gd name="connsiteX4" fmla="*/ 2412009 w 8221327"/>
                <a:gd name="connsiteY4" fmla="*/ 1701837 h 2366632"/>
                <a:gd name="connsiteX5" fmla="*/ 2690535 w 8221327"/>
                <a:gd name="connsiteY5" fmla="*/ 1490179 h 2366632"/>
                <a:gd name="connsiteX6" fmla="*/ 2913356 w 8221327"/>
                <a:gd name="connsiteY6" fmla="*/ 1401060 h 2366632"/>
                <a:gd name="connsiteX7" fmla="*/ 3125035 w 8221327"/>
                <a:gd name="connsiteY7" fmla="*/ 1278521 h 2366632"/>
                <a:gd name="connsiteX8" fmla="*/ 3281009 w 8221327"/>
                <a:gd name="connsiteY8" fmla="*/ 1211682 h 2366632"/>
                <a:gd name="connsiteX9" fmla="*/ 3481548 w 8221327"/>
                <a:gd name="connsiteY9" fmla="*/ 1189402 h 2366632"/>
                <a:gd name="connsiteX10" fmla="*/ 3960612 w 8221327"/>
                <a:gd name="connsiteY10" fmla="*/ 1000024 h 2366632"/>
                <a:gd name="connsiteX11" fmla="*/ 4328266 w 8221327"/>
                <a:gd name="connsiteY11" fmla="*/ 1111423 h 2366632"/>
                <a:gd name="connsiteX12" fmla="*/ 4428536 w 8221327"/>
                <a:gd name="connsiteY12" fmla="*/ 1155982 h 2366632"/>
                <a:gd name="connsiteX13" fmla="*/ 4651356 w 8221327"/>
                <a:gd name="connsiteY13" fmla="*/ 1167122 h 2366632"/>
                <a:gd name="connsiteX14" fmla="*/ 4840754 w 8221327"/>
                <a:gd name="connsiteY14" fmla="*/ 1256242 h 2366632"/>
                <a:gd name="connsiteX15" fmla="*/ 5141561 w 8221327"/>
                <a:gd name="connsiteY15" fmla="*/ 1300801 h 2366632"/>
                <a:gd name="connsiteX16" fmla="*/ 5442369 w 8221327"/>
                <a:gd name="connsiteY16" fmla="*/ 1389920 h 2366632"/>
                <a:gd name="connsiteX17" fmla="*/ 5654049 w 8221327"/>
                <a:gd name="connsiteY17" fmla="*/ 1479039 h 2366632"/>
                <a:gd name="connsiteX18" fmla="*/ 6099690 w 8221327"/>
                <a:gd name="connsiteY18" fmla="*/ 1557019 h 2366632"/>
                <a:gd name="connsiteX19" fmla="*/ 6500767 w 8221327"/>
                <a:gd name="connsiteY19" fmla="*/ 1412200 h 2366632"/>
                <a:gd name="connsiteX20" fmla="*/ 6723588 w 8221327"/>
                <a:gd name="connsiteY20" fmla="*/ 1300801 h 2366632"/>
                <a:gd name="connsiteX21" fmla="*/ 6823857 w 8221327"/>
                <a:gd name="connsiteY21" fmla="*/ 1267381 h 2366632"/>
                <a:gd name="connsiteX22" fmla="*/ 6924126 w 8221327"/>
                <a:gd name="connsiteY22" fmla="*/ 1323081 h 2366632"/>
                <a:gd name="connsiteX23" fmla="*/ 7091242 w 8221327"/>
                <a:gd name="connsiteY23" fmla="*/ 1434480 h 2366632"/>
                <a:gd name="connsiteX24" fmla="*/ 7180370 w 8221327"/>
                <a:gd name="connsiteY24" fmla="*/ 1467900 h 2366632"/>
                <a:gd name="connsiteX25" fmla="*/ 7269498 w 8221327"/>
                <a:gd name="connsiteY25" fmla="*/ 1590438 h 2366632"/>
                <a:gd name="connsiteX26" fmla="*/ 7781985 w 8221327"/>
                <a:gd name="connsiteY26" fmla="*/ 1902356 h 2366632"/>
                <a:gd name="connsiteX27" fmla="*/ 8202541 w 8221327"/>
                <a:gd name="connsiteY27" fmla="*/ 2121650 h 2366632"/>
                <a:gd name="connsiteX28" fmla="*/ 8221327 w 8221327"/>
                <a:gd name="connsiteY28" fmla="*/ 35878 h 2366632"/>
                <a:gd name="connsiteX29" fmla="*/ 5046 w 8221327"/>
                <a:gd name="connsiteY29" fmla="*/ 0 h 2366632"/>
                <a:gd name="connsiteX0" fmla="*/ 5046 w 8221327"/>
                <a:gd name="connsiteY0" fmla="*/ 0 h 2350733"/>
                <a:gd name="connsiteX1" fmla="*/ 0 w 8221327"/>
                <a:gd name="connsiteY1" fmla="*/ 2350733 h 2350733"/>
                <a:gd name="connsiteX2" fmla="*/ 1654419 w 8221327"/>
                <a:gd name="connsiteY2" fmla="*/ 2292252 h 2350733"/>
                <a:gd name="connsiteX3" fmla="*/ 2077778 w 8221327"/>
                <a:gd name="connsiteY3" fmla="*/ 2002615 h 2350733"/>
                <a:gd name="connsiteX4" fmla="*/ 2412009 w 8221327"/>
                <a:gd name="connsiteY4" fmla="*/ 1701837 h 2350733"/>
                <a:gd name="connsiteX5" fmla="*/ 2690535 w 8221327"/>
                <a:gd name="connsiteY5" fmla="*/ 1490179 h 2350733"/>
                <a:gd name="connsiteX6" fmla="*/ 2913356 w 8221327"/>
                <a:gd name="connsiteY6" fmla="*/ 1401060 h 2350733"/>
                <a:gd name="connsiteX7" fmla="*/ 3125035 w 8221327"/>
                <a:gd name="connsiteY7" fmla="*/ 1278521 h 2350733"/>
                <a:gd name="connsiteX8" fmla="*/ 3281009 w 8221327"/>
                <a:gd name="connsiteY8" fmla="*/ 1211682 h 2350733"/>
                <a:gd name="connsiteX9" fmla="*/ 3481548 w 8221327"/>
                <a:gd name="connsiteY9" fmla="*/ 1189402 h 2350733"/>
                <a:gd name="connsiteX10" fmla="*/ 3960612 w 8221327"/>
                <a:gd name="connsiteY10" fmla="*/ 1000024 h 2350733"/>
                <a:gd name="connsiteX11" fmla="*/ 4328266 w 8221327"/>
                <a:gd name="connsiteY11" fmla="*/ 1111423 h 2350733"/>
                <a:gd name="connsiteX12" fmla="*/ 4428536 w 8221327"/>
                <a:gd name="connsiteY12" fmla="*/ 1155982 h 2350733"/>
                <a:gd name="connsiteX13" fmla="*/ 4651356 w 8221327"/>
                <a:gd name="connsiteY13" fmla="*/ 1167122 h 2350733"/>
                <a:gd name="connsiteX14" fmla="*/ 4840754 w 8221327"/>
                <a:gd name="connsiteY14" fmla="*/ 1256242 h 2350733"/>
                <a:gd name="connsiteX15" fmla="*/ 5141561 w 8221327"/>
                <a:gd name="connsiteY15" fmla="*/ 1300801 h 2350733"/>
                <a:gd name="connsiteX16" fmla="*/ 5442369 w 8221327"/>
                <a:gd name="connsiteY16" fmla="*/ 1389920 h 2350733"/>
                <a:gd name="connsiteX17" fmla="*/ 5654049 w 8221327"/>
                <a:gd name="connsiteY17" fmla="*/ 1479039 h 2350733"/>
                <a:gd name="connsiteX18" fmla="*/ 6099690 w 8221327"/>
                <a:gd name="connsiteY18" fmla="*/ 1557019 h 2350733"/>
                <a:gd name="connsiteX19" fmla="*/ 6500767 w 8221327"/>
                <a:gd name="connsiteY19" fmla="*/ 1412200 h 2350733"/>
                <a:gd name="connsiteX20" fmla="*/ 6723588 w 8221327"/>
                <a:gd name="connsiteY20" fmla="*/ 1300801 h 2350733"/>
                <a:gd name="connsiteX21" fmla="*/ 6823857 w 8221327"/>
                <a:gd name="connsiteY21" fmla="*/ 1267381 h 2350733"/>
                <a:gd name="connsiteX22" fmla="*/ 6924126 w 8221327"/>
                <a:gd name="connsiteY22" fmla="*/ 1323081 h 2350733"/>
                <a:gd name="connsiteX23" fmla="*/ 7091242 w 8221327"/>
                <a:gd name="connsiteY23" fmla="*/ 1434480 h 2350733"/>
                <a:gd name="connsiteX24" fmla="*/ 7180370 w 8221327"/>
                <a:gd name="connsiteY24" fmla="*/ 1467900 h 2350733"/>
                <a:gd name="connsiteX25" fmla="*/ 7269498 w 8221327"/>
                <a:gd name="connsiteY25" fmla="*/ 1590438 h 2350733"/>
                <a:gd name="connsiteX26" fmla="*/ 7781985 w 8221327"/>
                <a:gd name="connsiteY26" fmla="*/ 1902356 h 2350733"/>
                <a:gd name="connsiteX27" fmla="*/ 8202541 w 8221327"/>
                <a:gd name="connsiteY27" fmla="*/ 2121650 h 2350733"/>
                <a:gd name="connsiteX28" fmla="*/ 8221327 w 8221327"/>
                <a:gd name="connsiteY28" fmla="*/ 35878 h 2350733"/>
                <a:gd name="connsiteX29" fmla="*/ 5046 w 8221327"/>
                <a:gd name="connsiteY29" fmla="*/ 0 h 2350733"/>
                <a:gd name="connsiteX0" fmla="*/ 5046 w 8221327"/>
                <a:gd name="connsiteY0" fmla="*/ 0 h 2350733"/>
                <a:gd name="connsiteX1" fmla="*/ 0 w 8221327"/>
                <a:gd name="connsiteY1" fmla="*/ 2350733 h 2350733"/>
                <a:gd name="connsiteX2" fmla="*/ 1654419 w 8221327"/>
                <a:gd name="connsiteY2" fmla="*/ 2292252 h 2350733"/>
                <a:gd name="connsiteX3" fmla="*/ 2077778 w 8221327"/>
                <a:gd name="connsiteY3" fmla="*/ 2002615 h 2350733"/>
                <a:gd name="connsiteX4" fmla="*/ 2412009 w 8221327"/>
                <a:gd name="connsiteY4" fmla="*/ 1701837 h 2350733"/>
                <a:gd name="connsiteX5" fmla="*/ 2690535 w 8221327"/>
                <a:gd name="connsiteY5" fmla="*/ 1490179 h 2350733"/>
                <a:gd name="connsiteX6" fmla="*/ 2913356 w 8221327"/>
                <a:gd name="connsiteY6" fmla="*/ 1401060 h 2350733"/>
                <a:gd name="connsiteX7" fmla="*/ 3125035 w 8221327"/>
                <a:gd name="connsiteY7" fmla="*/ 1278521 h 2350733"/>
                <a:gd name="connsiteX8" fmla="*/ 3281009 w 8221327"/>
                <a:gd name="connsiteY8" fmla="*/ 1211682 h 2350733"/>
                <a:gd name="connsiteX9" fmla="*/ 3481548 w 8221327"/>
                <a:gd name="connsiteY9" fmla="*/ 1189402 h 2350733"/>
                <a:gd name="connsiteX10" fmla="*/ 3960612 w 8221327"/>
                <a:gd name="connsiteY10" fmla="*/ 1000024 h 2350733"/>
                <a:gd name="connsiteX11" fmla="*/ 4328266 w 8221327"/>
                <a:gd name="connsiteY11" fmla="*/ 1111423 h 2350733"/>
                <a:gd name="connsiteX12" fmla="*/ 4428536 w 8221327"/>
                <a:gd name="connsiteY12" fmla="*/ 1155982 h 2350733"/>
                <a:gd name="connsiteX13" fmla="*/ 4651356 w 8221327"/>
                <a:gd name="connsiteY13" fmla="*/ 1167122 h 2350733"/>
                <a:gd name="connsiteX14" fmla="*/ 4840754 w 8221327"/>
                <a:gd name="connsiteY14" fmla="*/ 1256242 h 2350733"/>
                <a:gd name="connsiteX15" fmla="*/ 5141561 w 8221327"/>
                <a:gd name="connsiteY15" fmla="*/ 1300801 h 2350733"/>
                <a:gd name="connsiteX16" fmla="*/ 5442369 w 8221327"/>
                <a:gd name="connsiteY16" fmla="*/ 1389920 h 2350733"/>
                <a:gd name="connsiteX17" fmla="*/ 5654049 w 8221327"/>
                <a:gd name="connsiteY17" fmla="*/ 1479039 h 2350733"/>
                <a:gd name="connsiteX18" fmla="*/ 6099690 w 8221327"/>
                <a:gd name="connsiteY18" fmla="*/ 1557019 h 2350733"/>
                <a:gd name="connsiteX19" fmla="*/ 6500767 w 8221327"/>
                <a:gd name="connsiteY19" fmla="*/ 1412200 h 2350733"/>
                <a:gd name="connsiteX20" fmla="*/ 6723588 w 8221327"/>
                <a:gd name="connsiteY20" fmla="*/ 1300801 h 2350733"/>
                <a:gd name="connsiteX21" fmla="*/ 6823857 w 8221327"/>
                <a:gd name="connsiteY21" fmla="*/ 1267381 h 2350733"/>
                <a:gd name="connsiteX22" fmla="*/ 6924126 w 8221327"/>
                <a:gd name="connsiteY22" fmla="*/ 1323081 h 2350733"/>
                <a:gd name="connsiteX23" fmla="*/ 7091242 w 8221327"/>
                <a:gd name="connsiteY23" fmla="*/ 1434480 h 2350733"/>
                <a:gd name="connsiteX24" fmla="*/ 7180370 w 8221327"/>
                <a:gd name="connsiteY24" fmla="*/ 1467900 h 2350733"/>
                <a:gd name="connsiteX25" fmla="*/ 7269498 w 8221327"/>
                <a:gd name="connsiteY25" fmla="*/ 1590438 h 2350733"/>
                <a:gd name="connsiteX26" fmla="*/ 7781985 w 8221327"/>
                <a:gd name="connsiteY26" fmla="*/ 1902356 h 2350733"/>
                <a:gd name="connsiteX27" fmla="*/ 8202541 w 8221327"/>
                <a:gd name="connsiteY27" fmla="*/ 2121650 h 2350733"/>
                <a:gd name="connsiteX28" fmla="*/ 8221327 w 8221327"/>
                <a:gd name="connsiteY28" fmla="*/ 35878 h 2350733"/>
                <a:gd name="connsiteX29" fmla="*/ 5046 w 8221327"/>
                <a:gd name="connsiteY29" fmla="*/ 0 h 2350733"/>
                <a:gd name="connsiteX0" fmla="*/ 5046 w 8221327"/>
                <a:gd name="connsiteY0" fmla="*/ 0 h 2356178"/>
                <a:gd name="connsiteX1" fmla="*/ 0 w 8221327"/>
                <a:gd name="connsiteY1" fmla="*/ 2350733 h 2356178"/>
                <a:gd name="connsiteX2" fmla="*/ 1654419 w 8221327"/>
                <a:gd name="connsiteY2" fmla="*/ 2292252 h 2356178"/>
                <a:gd name="connsiteX3" fmla="*/ 2077778 w 8221327"/>
                <a:gd name="connsiteY3" fmla="*/ 2002615 h 2356178"/>
                <a:gd name="connsiteX4" fmla="*/ 2412009 w 8221327"/>
                <a:gd name="connsiteY4" fmla="*/ 1701837 h 2356178"/>
                <a:gd name="connsiteX5" fmla="*/ 2690535 w 8221327"/>
                <a:gd name="connsiteY5" fmla="*/ 1490179 h 2356178"/>
                <a:gd name="connsiteX6" fmla="*/ 2913356 w 8221327"/>
                <a:gd name="connsiteY6" fmla="*/ 1401060 h 2356178"/>
                <a:gd name="connsiteX7" fmla="*/ 3125035 w 8221327"/>
                <a:gd name="connsiteY7" fmla="*/ 1278521 h 2356178"/>
                <a:gd name="connsiteX8" fmla="*/ 3281009 w 8221327"/>
                <a:gd name="connsiteY8" fmla="*/ 1211682 h 2356178"/>
                <a:gd name="connsiteX9" fmla="*/ 3481548 w 8221327"/>
                <a:gd name="connsiteY9" fmla="*/ 1189402 h 2356178"/>
                <a:gd name="connsiteX10" fmla="*/ 3960612 w 8221327"/>
                <a:gd name="connsiteY10" fmla="*/ 1000024 h 2356178"/>
                <a:gd name="connsiteX11" fmla="*/ 4328266 w 8221327"/>
                <a:gd name="connsiteY11" fmla="*/ 1111423 h 2356178"/>
                <a:gd name="connsiteX12" fmla="*/ 4428536 w 8221327"/>
                <a:gd name="connsiteY12" fmla="*/ 1155982 h 2356178"/>
                <a:gd name="connsiteX13" fmla="*/ 4651356 w 8221327"/>
                <a:gd name="connsiteY13" fmla="*/ 1167122 h 2356178"/>
                <a:gd name="connsiteX14" fmla="*/ 4840754 w 8221327"/>
                <a:gd name="connsiteY14" fmla="*/ 1256242 h 2356178"/>
                <a:gd name="connsiteX15" fmla="*/ 5141561 w 8221327"/>
                <a:gd name="connsiteY15" fmla="*/ 1300801 h 2356178"/>
                <a:gd name="connsiteX16" fmla="*/ 5442369 w 8221327"/>
                <a:gd name="connsiteY16" fmla="*/ 1389920 h 2356178"/>
                <a:gd name="connsiteX17" fmla="*/ 5654049 w 8221327"/>
                <a:gd name="connsiteY17" fmla="*/ 1479039 h 2356178"/>
                <a:gd name="connsiteX18" fmla="*/ 6099690 w 8221327"/>
                <a:gd name="connsiteY18" fmla="*/ 1557019 h 2356178"/>
                <a:gd name="connsiteX19" fmla="*/ 6500767 w 8221327"/>
                <a:gd name="connsiteY19" fmla="*/ 1412200 h 2356178"/>
                <a:gd name="connsiteX20" fmla="*/ 6723588 w 8221327"/>
                <a:gd name="connsiteY20" fmla="*/ 1300801 h 2356178"/>
                <a:gd name="connsiteX21" fmla="*/ 6823857 w 8221327"/>
                <a:gd name="connsiteY21" fmla="*/ 1267381 h 2356178"/>
                <a:gd name="connsiteX22" fmla="*/ 6924126 w 8221327"/>
                <a:gd name="connsiteY22" fmla="*/ 1323081 h 2356178"/>
                <a:gd name="connsiteX23" fmla="*/ 7091242 w 8221327"/>
                <a:gd name="connsiteY23" fmla="*/ 1434480 h 2356178"/>
                <a:gd name="connsiteX24" fmla="*/ 7180370 w 8221327"/>
                <a:gd name="connsiteY24" fmla="*/ 1467900 h 2356178"/>
                <a:gd name="connsiteX25" fmla="*/ 7269498 w 8221327"/>
                <a:gd name="connsiteY25" fmla="*/ 1590438 h 2356178"/>
                <a:gd name="connsiteX26" fmla="*/ 7781985 w 8221327"/>
                <a:gd name="connsiteY26" fmla="*/ 1902356 h 2356178"/>
                <a:gd name="connsiteX27" fmla="*/ 8202541 w 8221327"/>
                <a:gd name="connsiteY27" fmla="*/ 2121650 h 2356178"/>
                <a:gd name="connsiteX28" fmla="*/ 8221327 w 8221327"/>
                <a:gd name="connsiteY28" fmla="*/ 35878 h 2356178"/>
                <a:gd name="connsiteX29" fmla="*/ 5046 w 8221327"/>
                <a:gd name="connsiteY29" fmla="*/ 0 h 2356178"/>
                <a:gd name="connsiteX0" fmla="*/ 0 w 8216281"/>
                <a:gd name="connsiteY0" fmla="*/ 0 h 2401895"/>
                <a:gd name="connsiteX1" fmla="*/ 43871 w 8216281"/>
                <a:gd name="connsiteY1" fmla="*/ 2399647 h 2401895"/>
                <a:gd name="connsiteX2" fmla="*/ 1649373 w 8216281"/>
                <a:gd name="connsiteY2" fmla="*/ 2292252 h 2401895"/>
                <a:gd name="connsiteX3" fmla="*/ 2072732 w 8216281"/>
                <a:gd name="connsiteY3" fmla="*/ 2002615 h 2401895"/>
                <a:gd name="connsiteX4" fmla="*/ 2406963 w 8216281"/>
                <a:gd name="connsiteY4" fmla="*/ 1701837 h 2401895"/>
                <a:gd name="connsiteX5" fmla="*/ 2685489 w 8216281"/>
                <a:gd name="connsiteY5" fmla="*/ 1490179 h 2401895"/>
                <a:gd name="connsiteX6" fmla="*/ 2908310 w 8216281"/>
                <a:gd name="connsiteY6" fmla="*/ 1401060 h 2401895"/>
                <a:gd name="connsiteX7" fmla="*/ 3119989 w 8216281"/>
                <a:gd name="connsiteY7" fmla="*/ 1278521 h 2401895"/>
                <a:gd name="connsiteX8" fmla="*/ 3275963 w 8216281"/>
                <a:gd name="connsiteY8" fmla="*/ 1211682 h 2401895"/>
                <a:gd name="connsiteX9" fmla="*/ 3476502 w 8216281"/>
                <a:gd name="connsiteY9" fmla="*/ 1189402 h 2401895"/>
                <a:gd name="connsiteX10" fmla="*/ 3955566 w 8216281"/>
                <a:gd name="connsiteY10" fmla="*/ 1000024 h 2401895"/>
                <a:gd name="connsiteX11" fmla="*/ 4323220 w 8216281"/>
                <a:gd name="connsiteY11" fmla="*/ 1111423 h 2401895"/>
                <a:gd name="connsiteX12" fmla="*/ 4423490 w 8216281"/>
                <a:gd name="connsiteY12" fmla="*/ 1155982 h 2401895"/>
                <a:gd name="connsiteX13" fmla="*/ 4646310 w 8216281"/>
                <a:gd name="connsiteY13" fmla="*/ 1167122 h 2401895"/>
                <a:gd name="connsiteX14" fmla="*/ 4835708 w 8216281"/>
                <a:gd name="connsiteY14" fmla="*/ 1256242 h 2401895"/>
                <a:gd name="connsiteX15" fmla="*/ 5136515 w 8216281"/>
                <a:gd name="connsiteY15" fmla="*/ 1300801 h 2401895"/>
                <a:gd name="connsiteX16" fmla="*/ 5437323 w 8216281"/>
                <a:gd name="connsiteY16" fmla="*/ 1389920 h 2401895"/>
                <a:gd name="connsiteX17" fmla="*/ 5649003 w 8216281"/>
                <a:gd name="connsiteY17" fmla="*/ 1479039 h 2401895"/>
                <a:gd name="connsiteX18" fmla="*/ 6094644 w 8216281"/>
                <a:gd name="connsiteY18" fmla="*/ 1557019 h 2401895"/>
                <a:gd name="connsiteX19" fmla="*/ 6495721 w 8216281"/>
                <a:gd name="connsiteY19" fmla="*/ 1412200 h 2401895"/>
                <a:gd name="connsiteX20" fmla="*/ 6718542 w 8216281"/>
                <a:gd name="connsiteY20" fmla="*/ 1300801 h 2401895"/>
                <a:gd name="connsiteX21" fmla="*/ 6818811 w 8216281"/>
                <a:gd name="connsiteY21" fmla="*/ 1267381 h 2401895"/>
                <a:gd name="connsiteX22" fmla="*/ 6919080 w 8216281"/>
                <a:gd name="connsiteY22" fmla="*/ 1323081 h 2401895"/>
                <a:gd name="connsiteX23" fmla="*/ 7086196 w 8216281"/>
                <a:gd name="connsiteY23" fmla="*/ 1434480 h 2401895"/>
                <a:gd name="connsiteX24" fmla="*/ 7175324 w 8216281"/>
                <a:gd name="connsiteY24" fmla="*/ 1467900 h 2401895"/>
                <a:gd name="connsiteX25" fmla="*/ 7264452 w 8216281"/>
                <a:gd name="connsiteY25" fmla="*/ 1590438 h 2401895"/>
                <a:gd name="connsiteX26" fmla="*/ 7776939 w 8216281"/>
                <a:gd name="connsiteY26" fmla="*/ 1902356 h 2401895"/>
                <a:gd name="connsiteX27" fmla="*/ 8197495 w 8216281"/>
                <a:gd name="connsiteY27" fmla="*/ 2121650 h 2401895"/>
                <a:gd name="connsiteX28" fmla="*/ 8216281 w 8216281"/>
                <a:gd name="connsiteY28" fmla="*/ 35878 h 2401895"/>
                <a:gd name="connsiteX29" fmla="*/ 0 w 8216281"/>
                <a:gd name="connsiteY29" fmla="*/ 0 h 2401895"/>
                <a:gd name="connsiteX0" fmla="*/ 0 w 8216281"/>
                <a:gd name="connsiteY0" fmla="*/ 0 h 2399647"/>
                <a:gd name="connsiteX1" fmla="*/ 43871 w 8216281"/>
                <a:gd name="connsiteY1" fmla="*/ 2399647 h 2399647"/>
                <a:gd name="connsiteX2" fmla="*/ 1649373 w 8216281"/>
                <a:gd name="connsiteY2" fmla="*/ 2292252 h 2399647"/>
                <a:gd name="connsiteX3" fmla="*/ 2072732 w 8216281"/>
                <a:gd name="connsiteY3" fmla="*/ 2002615 h 2399647"/>
                <a:gd name="connsiteX4" fmla="*/ 2406963 w 8216281"/>
                <a:gd name="connsiteY4" fmla="*/ 1701837 h 2399647"/>
                <a:gd name="connsiteX5" fmla="*/ 2685489 w 8216281"/>
                <a:gd name="connsiteY5" fmla="*/ 1490179 h 2399647"/>
                <a:gd name="connsiteX6" fmla="*/ 2908310 w 8216281"/>
                <a:gd name="connsiteY6" fmla="*/ 1401060 h 2399647"/>
                <a:gd name="connsiteX7" fmla="*/ 3119989 w 8216281"/>
                <a:gd name="connsiteY7" fmla="*/ 1278521 h 2399647"/>
                <a:gd name="connsiteX8" fmla="*/ 3275963 w 8216281"/>
                <a:gd name="connsiteY8" fmla="*/ 1211682 h 2399647"/>
                <a:gd name="connsiteX9" fmla="*/ 3476502 w 8216281"/>
                <a:gd name="connsiteY9" fmla="*/ 1189402 h 2399647"/>
                <a:gd name="connsiteX10" fmla="*/ 3955566 w 8216281"/>
                <a:gd name="connsiteY10" fmla="*/ 1000024 h 2399647"/>
                <a:gd name="connsiteX11" fmla="*/ 4323220 w 8216281"/>
                <a:gd name="connsiteY11" fmla="*/ 1111423 h 2399647"/>
                <a:gd name="connsiteX12" fmla="*/ 4423490 w 8216281"/>
                <a:gd name="connsiteY12" fmla="*/ 1155982 h 2399647"/>
                <a:gd name="connsiteX13" fmla="*/ 4646310 w 8216281"/>
                <a:gd name="connsiteY13" fmla="*/ 1167122 h 2399647"/>
                <a:gd name="connsiteX14" fmla="*/ 4835708 w 8216281"/>
                <a:gd name="connsiteY14" fmla="*/ 1256242 h 2399647"/>
                <a:gd name="connsiteX15" fmla="*/ 5136515 w 8216281"/>
                <a:gd name="connsiteY15" fmla="*/ 1300801 h 2399647"/>
                <a:gd name="connsiteX16" fmla="*/ 5437323 w 8216281"/>
                <a:gd name="connsiteY16" fmla="*/ 1389920 h 2399647"/>
                <a:gd name="connsiteX17" fmla="*/ 5649003 w 8216281"/>
                <a:gd name="connsiteY17" fmla="*/ 1479039 h 2399647"/>
                <a:gd name="connsiteX18" fmla="*/ 6094644 w 8216281"/>
                <a:gd name="connsiteY18" fmla="*/ 1557019 h 2399647"/>
                <a:gd name="connsiteX19" fmla="*/ 6495721 w 8216281"/>
                <a:gd name="connsiteY19" fmla="*/ 1412200 h 2399647"/>
                <a:gd name="connsiteX20" fmla="*/ 6718542 w 8216281"/>
                <a:gd name="connsiteY20" fmla="*/ 1300801 h 2399647"/>
                <a:gd name="connsiteX21" fmla="*/ 6818811 w 8216281"/>
                <a:gd name="connsiteY21" fmla="*/ 1267381 h 2399647"/>
                <a:gd name="connsiteX22" fmla="*/ 6919080 w 8216281"/>
                <a:gd name="connsiteY22" fmla="*/ 1323081 h 2399647"/>
                <a:gd name="connsiteX23" fmla="*/ 7086196 w 8216281"/>
                <a:gd name="connsiteY23" fmla="*/ 1434480 h 2399647"/>
                <a:gd name="connsiteX24" fmla="*/ 7175324 w 8216281"/>
                <a:gd name="connsiteY24" fmla="*/ 1467900 h 2399647"/>
                <a:gd name="connsiteX25" fmla="*/ 7264452 w 8216281"/>
                <a:gd name="connsiteY25" fmla="*/ 1590438 h 2399647"/>
                <a:gd name="connsiteX26" fmla="*/ 7776939 w 8216281"/>
                <a:gd name="connsiteY26" fmla="*/ 1902356 h 2399647"/>
                <a:gd name="connsiteX27" fmla="*/ 8197495 w 8216281"/>
                <a:gd name="connsiteY27" fmla="*/ 2121650 h 2399647"/>
                <a:gd name="connsiteX28" fmla="*/ 8216281 w 8216281"/>
                <a:gd name="connsiteY28" fmla="*/ 35878 h 2399647"/>
                <a:gd name="connsiteX29" fmla="*/ 0 w 8216281"/>
                <a:gd name="connsiteY29" fmla="*/ 0 h 2399647"/>
                <a:gd name="connsiteX0" fmla="*/ 0 w 8216281"/>
                <a:gd name="connsiteY0" fmla="*/ 0 h 2399647"/>
                <a:gd name="connsiteX1" fmla="*/ 43871 w 8216281"/>
                <a:gd name="connsiteY1" fmla="*/ 2399647 h 2399647"/>
                <a:gd name="connsiteX2" fmla="*/ 1649373 w 8216281"/>
                <a:gd name="connsiteY2" fmla="*/ 2292252 h 2399647"/>
                <a:gd name="connsiteX3" fmla="*/ 2072732 w 8216281"/>
                <a:gd name="connsiteY3" fmla="*/ 2002615 h 2399647"/>
                <a:gd name="connsiteX4" fmla="*/ 2406963 w 8216281"/>
                <a:gd name="connsiteY4" fmla="*/ 1701837 h 2399647"/>
                <a:gd name="connsiteX5" fmla="*/ 2685489 w 8216281"/>
                <a:gd name="connsiteY5" fmla="*/ 1490179 h 2399647"/>
                <a:gd name="connsiteX6" fmla="*/ 2908310 w 8216281"/>
                <a:gd name="connsiteY6" fmla="*/ 1401060 h 2399647"/>
                <a:gd name="connsiteX7" fmla="*/ 3119989 w 8216281"/>
                <a:gd name="connsiteY7" fmla="*/ 1278521 h 2399647"/>
                <a:gd name="connsiteX8" fmla="*/ 3275963 w 8216281"/>
                <a:gd name="connsiteY8" fmla="*/ 1211682 h 2399647"/>
                <a:gd name="connsiteX9" fmla="*/ 3476502 w 8216281"/>
                <a:gd name="connsiteY9" fmla="*/ 1189402 h 2399647"/>
                <a:gd name="connsiteX10" fmla="*/ 3955566 w 8216281"/>
                <a:gd name="connsiteY10" fmla="*/ 1000024 h 2399647"/>
                <a:gd name="connsiteX11" fmla="*/ 4323220 w 8216281"/>
                <a:gd name="connsiteY11" fmla="*/ 1111423 h 2399647"/>
                <a:gd name="connsiteX12" fmla="*/ 4423490 w 8216281"/>
                <a:gd name="connsiteY12" fmla="*/ 1155982 h 2399647"/>
                <a:gd name="connsiteX13" fmla="*/ 4646310 w 8216281"/>
                <a:gd name="connsiteY13" fmla="*/ 1167122 h 2399647"/>
                <a:gd name="connsiteX14" fmla="*/ 4835708 w 8216281"/>
                <a:gd name="connsiteY14" fmla="*/ 1256242 h 2399647"/>
                <a:gd name="connsiteX15" fmla="*/ 5136515 w 8216281"/>
                <a:gd name="connsiteY15" fmla="*/ 1300801 h 2399647"/>
                <a:gd name="connsiteX16" fmla="*/ 5437323 w 8216281"/>
                <a:gd name="connsiteY16" fmla="*/ 1389920 h 2399647"/>
                <a:gd name="connsiteX17" fmla="*/ 5649003 w 8216281"/>
                <a:gd name="connsiteY17" fmla="*/ 1479039 h 2399647"/>
                <a:gd name="connsiteX18" fmla="*/ 6094644 w 8216281"/>
                <a:gd name="connsiteY18" fmla="*/ 1557019 h 2399647"/>
                <a:gd name="connsiteX19" fmla="*/ 6495721 w 8216281"/>
                <a:gd name="connsiteY19" fmla="*/ 1412200 h 2399647"/>
                <a:gd name="connsiteX20" fmla="*/ 6718542 w 8216281"/>
                <a:gd name="connsiteY20" fmla="*/ 1300801 h 2399647"/>
                <a:gd name="connsiteX21" fmla="*/ 6818811 w 8216281"/>
                <a:gd name="connsiteY21" fmla="*/ 1267381 h 2399647"/>
                <a:gd name="connsiteX22" fmla="*/ 6919080 w 8216281"/>
                <a:gd name="connsiteY22" fmla="*/ 1323081 h 2399647"/>
                <a:gd name="connsiteX23" fmla="*/ 7086196 w 8216281"/>
                <a:gd name="connsiteY23" fmla="*/ 1434480 h 2399647"/>
                <a:gd name="connsiteX24" fmla="*/ 7175324 w 8216281"/>
                <a:gd name="connsiteY24" fmla="*/ 1467900 h 2399647"/>
                <a:gd name="connsiteX25" fmla="*/ 7264452 w 8216281"/>
                <a:gd name="connsiteY25" fmla="*/ 1590438 h 2399647"/>
                <a:gd name="connsiteX26" fmla="*/ 7776939 w 8216281"/>
                <a:gd name="connsiteY26" fmla="*/ 1902356 h 2399647"/>
                <a:gd name="connsiteX27" fmla="*/ 8197495 w 8216281"/>
                <a:gd name="connsiteY27" fmla="*/ 2121650 h 2399647"/>
                <a:gd name="connsiteX28" fmla="*/ 8216281 w 8216281"/>
                <a:gd name="connsiteY28" fmla="*/ 35878 h 2399647"/>
                <a:gd name="connsiteX29" fmla="*/ 0 w 8216281"/>
                <a:gd name="connsiteY29" fmla="*/ 0 h 2399647"/>
                <a:gd name="connsiteX0" fmla="*/ 0 w 8216281"/>
                <a:gd name="connsiteY0" fmla="*/ 0 h 2399647"/>
                <a:gd name="connsiteX1" fmla="*/ 43871 w 8216281"/>
                <a:gd name="connsiteY1" fmla="*/ 2399647 h 2399647"/>
                <a:gd name="connsiteX2" fmla="*/ 1649373 w 8216281"/>
                <a:gd name="connsiteY2" fmla="*/ 2292252 h 2399647"/>
                <a:gd name="connsiteX3" fmla="*/ 2072732 w 8216281"/>
                <a:gd name="connsiteY3" fmla="*/ 2002615 h 2399647"/>
                <a:gd name="connsiteX4" fmla="*/ 2406963 w 8216281"/>
                <a:gd name="connsiteY4" fmla="*/ 1701837 h 2399647"/>
                <a:gd name="connsiteX5" fmla="*/ 2685489 w 8216281"/>
                <a:gd name="connsiteY5" fmla="*/ 1490179 h 2399647"/>
                <a:gd name="connsiteX6" fmla="*/ 2908310 w 8216281"/>
                <a:gd name="connsiteY6" fmla="*/ 1401060 h 2399647"/>
                <a:gd name="connsiteX7" fmla="*/ 3119989 w 8216281"/>
                <a:gd name="connsiteY7" fmla="*/ 1278521 h 2399647"/>
                <a:gd name="connsiteX8" fmla="*/ 3275963 w 8216281"/>
                <a:gd name="connsiteY8" fmla="*/ 1211682 h 2399647"/>
                <a:gd name="connsiteX9" fmla="*/ 3476502 w 8216281"/>
                <a:gd name="connsiteY9" fmla="*/ 1189402 h 2399647"/>
                <a:gd name="connsiteX10" fmla="*/ 3955566 w 8216281"/>
                <a:gd name="connsiteY10" fmla="*/ 1000024 h 2399647"/>
                <a:gd name="connsiteX11" fmla="*/ 4323220 w 8216281"/>
                <a:gd name="connsiteY11" fmla="*/ 1111423 h 2399647"/>
                <a:gd name="connsiteX12" fmla="*/ 4423490 w 8216281"/>
                <a:gd name="connsiteY12" fmla="*/ 1155982 h 2399647"/>
                <a:gd name="connsiteX13" fmla="*/ 4646310 w 8216281"/>
                <a:gd name="connsiteY13" fmla="*/ 1167122 h 2399647"/>
                <a:gd name="connsiteX14" fmla="*/ 4835708 w 8216281"/>
                <a:gd name="connsiteY14" fmla="*/ 1256242 h 2399647"/>
                <a:gd name="connsiteX15" fmla="*/ 5136515 w 8216281"/>
                <a:gd name="connsiteY15" fmla="*/ 1300801 h 2399647"/>
                <a:gd name="connsiteX16" fmla="*/ 5437323 w 8216281"/>
                <a:gd name="connsiteY16" fmla="*/ 1389920 h 2399647"/>
                <a:gd name="connsiteX17" fmla="*/ 5649003 w 8216281"/>
                <a:gd name="connsiteY17" fmla="*/ 1479039 h 2399647"/>
                <a:gd name="connsiteX18" fmla="*/ 6094644 w 8216281"/>
                <a:gd name="connsiteY18" fmla="*/ 1557019 h 2399647"/>
                <a:gd name="connsiteX19" fmla="*/ 6495721 w 8216281"/>
                <a:gd name="connsiteY19" fmla="*/ 1412200 h 2399647"/>
                <a:gd name="connsiteX20" fmla="*/ 6718542 w 8216281"/>
                <a:gd name="connsiteY20" fmla="*/ 1300801 h 2399647"/>
                <a:gd name="connsiteX21" fmla="*/ 6818811 w 8216281"/>
                <a:gd name="connsiteY21" fmla="*/ 1267381 h 2399647"/>
                <a:gd name="connsiteX22" fmla="*/ 6919080 w 8216281"/>
                <a:gd name="connsiteY22" fmla="*/ 1323081 h 2399647"/>
                <a:gd name="connsiteX23" fmla="*/ 7086196 w 8216281"/>
                <a:gd name="connsiteY23" fmla="*/ 1434480 h 2399647"/>
                <a:gd name="connsiteX24" fmla="*/ 7175324 w 8216281"/>
                <a:gd name="connsiteY24" fmla="*/ 1467900 h 2399647"/>
                <a:gd name="connsiteX25" fmla="*/ 7264452 w 8216281"/>
                <a:gd name="connsiteY25" fmla="*/ 1590438 h 2399647"/>
                <a:gd name="connsiteX26" fmla="*/ 7776939 w 8216281"/>
                <a:gd name="connsiteY26" fmla="*/ 1902356 h 2399647"/>
                <a:gd name="connsiteX27" fmla="*/ 8197495 w 8216281"/>
                <a:gd name="connsiteY27" fmla="*/ 2121650 h 2399647"/>
                <a:gd name="connsiteX28" fmla="*/ 8216281 w 8216281"/>
                <a:gd name="connsiteY28" fmla="*/ 35878 h 2399647"/>
                <a:gd name="connsiteX29" fmla="*/ 0 w 8216281"/>
                <a:gd name="connsiteY29" fmla="*/ 0 h 2399647"/>
                <a:gd name="connsiteX0" fmla="*/ 29506 w 8245787"/>
                <a:gd name="connsiteY0" fmla="*/ 0 h 2399647"/>
                <a:gd name="connsiteX1" fmla="*/ 0 w 8245787"/>
                <a:gd name="connsiteY1" fmla="*/ 2399647 h 2399647"/>
                <a:gd name="connsiteX2" fmla="*/ 1678879 w 8245787"/>
                <a:gd name="connsiteY2" fmla="*/ 2292252 h 2399647"/>
                <a:gd name="connsiteX3" fmla="*/ 2102238 w 8245787"/>
                <a:gd name="connsiteY3" fmla="*/ 2002615 h 2399647"/>
                <a:gd name="connsiteX4" fmla="*/ 2436469 w 8245787"/>
                <a:gd name="connsiteY4" fmla="*/ 1701837 h 2399647"/>
                <a:gd name="connsiteX5" fmla="*/ 2714995 w 8245787"/>
                <a:gd name="connsiteY5" fmla="*/ 1490179 h 2399647"/>
                <a:gd name="connsiteX6" fmla="*/ 2937816 w 8245787"/>
                <a:gd name="connsiteY6" fmla="*/ 1401060 h 2399647"/>
                <a:gd name="connsiteX7" fmla="*/ 3149495 w 8245787"/>
                <a:gd name="connsiteY7" fmla="*/ 1278521 h 2399647"/>
                <a:gd name="connsiteX8" fmla="*/ 3305469 w 8245787"/>
                <a:gd name="connsiteY8" fmla="*/ 1211682 h 2399647"/>
                <a:gd name="connsiteX9" fmla="*/ 3506008 w 8245787"/>
                <a:gd name="connsiteY9" fmla="*/ 1189402 h 2399647"/>
                <a:gd name="connsiteX10" fmla="*/ 3985072 w 8245787"/>
                <a:gd name="connsiteY10" fmla="*/ 1000024 h 2399647"/>
                <a:gd name="connsiteX11" fmla="*/ 4352726 w 8245787"/>
                <a:gd name="connsiteY11" fmla="*/ 1111423 h 2399647"/>
                <a:gd name="connsiteX12" fmla="*/ 4452996 w 8245787"/>
                <a:gd name="connsiteY12" fmla="*/ 1155982 h 2399647"/>
                <a:gd name="connsiteX13" fmla="*/ 4675816 w 8245787"/>
                <a:gd name="connsiteY13" fmla="*/ 1167122 h 2399647"/>
                <a:gd name="connsiteX14" fmla="*/ 4865214 w 8245787"/>
                <a:gd name="connsiteY14" fmla="*/ 1256242 h 2399647"/>
                <a:gd name="connsiteX15" fmla="*/ 5166021 w 8245787"/>
                <a:gd name="connsiteY15" fmla="*/ 1300801 h 2399647"/>
                <a:gd name="connsiteX16" fmla="*/ 5466829 w 8245787"/>
                <a:gd name="connsiteY16" fmla="*/ 1389920 h 2399647"/>
                <a:gd name="connsiteX17" fmla="*/ 5678509 w 8245787"/>
                <a:gd name="connsiteY17" fmla="*/ 1479039 h 2399647"/>
                <a:gd name="connsiteX18" fmla="*/ 6124150 w 8245787"/>
                <a:gd name="connsiteY18" fmla="*/ 1557019 h 2399647"/>
                <a:gd name="connsiteX19" fmla="*/ 6525227 w 8245787"/>
                <a:gd name="connsiteY19" fmla="*/ 1412200 h 2399647"/>
                <a:gd name="connsiteX20" fmla="*/ 6748048 w 8245787"/>
                <a:gd name="connsiteY20" fmla="*/ 1300801 h 2399647"/>
                <a:gd name="connsiteX21" fmla="*/ 6848317 w 8245787"/>
                <a:gd name="connsiteY21" fmla="*/ 1267381 h 2399647"/>
                <a:gd name="connsiteX22" fmla="*/ 6948586 w 8245787"/>
                <a:gd name="connsiteY22" fmla="*/ 1323081 h 2399647"/>
                <a:gd name="connsiteX23" fmla="*/ 7115702 w 8245787"/>
                <a:gd name="connsiteY23" fmla="*/ 1434480 h 2399647"/>
                <a:gd name="connsiteX24" fmla="*/ 7204830 w 8245787"/>
                <a:gd name="connsiteY24" fmla="*/ 1467900 h 2399647"/>
                <a:gd name="connsiteX25" fmla="*/ 7293958 w 8245787"/>
                <a:gd name="connsiteY25" fmla="*/ 1590438 h 2399647"/>
                <a:gd name="connsiteX26" fmla="*/ 7806445 w 8245787"/>
                <a:gd name="connsiteY26" fmla="*/ 1902356 h 2399647"/>
                <a:gd name="connsiteX27" fmla="*/ 8227001 w 8245787"/>
                <a:gd name="connsiteY27" fmla="*/ 2121650 h 2399647"/>
                <a:gd name="connsiteX28" fmla="*/ 8245787 w 8245787"/>
                <a:gd name="connsiteY28" fmla="*/ 35878 h 2399647"/>
                <a:gd name="connsiteX29" fmla="*/ 29506 w 8245787"/>
                <a:gd name="connsiteY29" fmla="*/ 0 h 2399647"/>
                <a:gd name="connsiteX0" fmla="*/ 29506 w 8245787"/>
                <a:gd name="connsiteY0" fmla="*/ 0 h 2399647"/>
                <a:gd name="connsiteX1" fmla="*/ 0 w 8245787"/>
                <a:gd name="connsiteY1" fmla="*/ 2399647 h 2399647"/>
                <a:gd name="connsiteX2" fmla="*/ 1678879 w 8245787"/>
                <a:gd name="connsiteY2" fmla="*/ 2292252 h 2399647"/>
                <a:gd name="connsiteX3" fmla="*/ 2102238 w 8245787"/>
                <a:gd name="connsiteY3" fmla="*/ 2002615 h 2399647"/>
                <a:gd name="connsiteX4" fmla="*/ 2436469 w 8245787"/>
                <a:gd name="connsiteY4" fmla="*/ 1701837 h 2399647"/>
                <a:gd name="connsiteX5" fmla="*/ 2714995 w 8245787"/>
                <a:gd name="connsiteY5" fmla="*/ 1490179 h 2399647"/>
                <a:gd name="connsiteX6" fmla="*/ 2937816 w 8245787"/>
                <a:gd name="connsiteY6" fmla="*/ 1401060 h 2399647"/>
                <a:gd name="connsiteX7" fmla="*/ 3149495 w 8245787"/>
                <a:gd name="connsiteY7" fmla="*/ 1278521 h 2399647"/>
                <a:gd name="connsiteX8" fmla="*/ 3305469 w 8245787"/>
                <a:gd name="connsiteY8" fmla="*/ 1211682 h 2399647"/>
                <a:gd name="connsiteX9" fmla="*/ 3506008 w 8245787"/>
                <a:gd name="connsiteY9" fmla="*/ 1189402 h 2399647"/>
                <a:gd name="connsiteX10" fmla="*/ 3985072 w 8245787"/>
                <a:gd name="connsiteY10" fmla="*/ 1000024 h 2399647"/>
                <a:gd name="connsiteX11" fmla="*/ 4352726 w 8245787"/>
                <a:gd name="connsiteY11" fmla="*/ 1111423 h 2399647"/>
                <a:gd name="connsiteX12" fmla="*/ 4452996 w 8245787"/>
                <a:gd name="connsiteY12" fmla="*/ 1155982 h 2399647"/>
                <a:gd name="connsiteX13" fmla="*/ 4675816 w 8245787"/>
                <a:gd name="connsiteY13" fmla="*/ 1167122 h 2399647"/>
                <a:gd name="connsiteX14" fmla="*/ 4865214 w 8245787"/>
                <a:gd name="connsiteY14" fmla="*/ 1256242 h 2399647"/>
                <a:gd name="connsiteX15" fmla="*/ 5166021 w 8245787"/>
                <a:gd name="connsiteY15" fmla="*/ 1300801 h 2399647"/>
                <a:gd name="connsiteX16" fmla="*/ 5466829 w 8245787"/>
                <a:gd name="connsiteY16" fmla="*/ 1389920 h 2399647"/>
                <a:gd name="connsiteX17" fmla="*/ 5678509 w 8245787"/>
                <a:gd name="connsiteY17" fmla="*/ 1479039 h 2399647"/>
                <a:gd name="connsiteX18" fmla="*/ 6124150 w 8245787"/>
                <a:gd name="connsiteY18" fmla="*/ 1557019 h 2399647"/>
                <a:gd name="connsiteX19" fmla="*/ 6525227 w 8245787"/>
                <a:gd name="connsiteY19" fmla="*/ 1412200 h 2399647"/>
                <a:gd name="connsiteX20" fmla="*/ 6748048 w 8245787"/>
                <a:gd name="connsiteY20" fmla="*/ 1300801 h 2399647"/>
                <a:gd name="connsiteX21" fmla="*/ 6848317 w 8245787"/>
                <a:gd name="connsiteY21" fmla="*/ 1267381 h 2399647"/>
                <a:gd name="connsiteX22" fmla="*/ 6948586 w 8245787"/>
                <a:gd name="connsiteY22" fmla="*/ 1323081 h 2399647"/>
                <a:gd name="connsiteX23" fmla="*/ 7115702 w 8245787"/>
                <a:gd name="connsiteY23" fmla="*/ 1434480 h 2399647"/>
                <a:gd name="connsiteX24" fmla="*/ 7204830 w 8245787"/>
                <a:gd name="connsiteY24" fmla="*/ 1467900 h 2399647"/>
                <a:gd name="connsiteX25" fmla="*/ 7293958 w 8245787"/>
                <a:gd name="connsiteY25" fmla="*/ 1590438 h 2399647"/>
                <a:gd name="connsiteX26" fmla="*/ 7806445 w 8245787"/>
                <a:gd name="connsiteY26" fmla="*/ 1902356 h 2399647"/>
                <a:gd name="connsiteX27" fmla="*/ 8227001 w 8245787"/>
                <a:gd name="connsiteY27" fmla="*/ 2121650 h 2399647"/>
                <a:gd name="connsiteX28" fmla="*/ 8245787 w 8245787"/>
                <a:gd name="connsiteY28" fmla="*/ 35878 h 2399647"/>
                <a:gd name="connsiteX29" fmla="*/ 29506 w 8245787"/>
                <a:gd name="connsiteY29" fmla="*/ 0 h 2399647"/>
                <a:gd name="connsiteX0" fmla="*/ 29506 w 8245787"/>
                <a:gd name="connsiteY0" fmla="*/ 0 h 2401895"/>
                <a:gd name="connsiteX1" fmla="*/ 0 w 8245787"/>
                <a:gd name="connsiteY1" fmla="*/ 2399647 h 2401895"/>
                <a:gd name="connsiteX2" fmla="*/ 1678879 w 8245787"/>
                <a:gd name="connsiteY2" fmla="*/ 2292252 h 2401895"/>
                <a:gd name="connsiteX3" fmla="*/ 2102238 w 8245787"/>
                <a:gd name="connsiteY3" fmla="*/ 2002615 h 2401895"/>
                <a:gd name="connsiteX4" fmla="*/ 2436469 w 8245787"/>
                <a:gd name="connsiteY4" fmla="*/ 1701837 h 2401895"/>
                <a:gd name="connsiteX5" fmla="*/ 2714995 w 8245787"/>
                <a:gd name="connsiteY5" fmla="*/ 1490179 h 2401895"/>
                <a:gd name="connsiteX6" fmla="*/ 2937816 w 8245787"/>
                <a:gd name="connsiteY6" fmla="*/ 1401060 h 2401895"/>
                <a:gd name="connsiteX7" fmla="*/ 3149495 w 8245787"/>
                <a:gd name="connsiteY7" fmla="*/ 1278521 h 2401895"/>
                <a:gd name="connsiteX8" fmla="*/ 3305469 w 8245787"/>
                <a:gd name="connsiteY8" fmla="*/ 1211682 h 2401895"/>
                <a:gd name="connsiteX9" fmla="*/ 3506008 w 8245787"/>
                <a:gd name="connsiteY9" fmla="*/ 1189402 h 2401895"/>
                <a:gd name="connsiteX10" fmla="*/ 3985072 w 8245787"/>
                <a:gd name="connsiteY10" fmla="*/ 1000024 h 2401895"/>
                <a:gd name="connsiteX11" fmla="*/ 4352726 w 8245787"/>
                <a:gd name="connsiteY11" fmla="*/ 1111423 h 2401895"/>
                <a:gd name="connsiteX12" fmla="*/ 4452996 w 8245787"/>
                <a:gd name="connsiteY12" fmla="*/ 1155982 h 2401895"/>
                <a:gd name="connsiteX13" fmla="*/ 4675816 w 8245787"/>
                <a:gd name="connsiteY13" fmla="*/ 1167122 h 2401895"/>
                <a:gd name="connsiteX14" fmla="*/ 4865214 w 8245787"/>
                <a:gd name="connsiteY14" fmla="*/ 1256242 h 2401895"/>
                <a:gd name="connsiteX15" fmla="*/ 5166021 w 8245787"/>
                <a:gd name="connsiteY15" fmla="*/ 1300801 h 2401895"/>
                <a:gd name="connsiteX16" fmla="*/ 5466829 w 8245787"/>
                <a:gd name="connsiteY16" fmla="*/ 1389920 h 2401895"/>
                <a:gd name="connsiteX17" fmla="*/ 5678509 w 8245787"/>
                <a:gd name="connsiteY17" fmla="*/ 1479039 h 2401895"/>
                <a:gd name="connsiteX18" fmla="*/ 6124150 w 8245787"/>
                <a:gd name="connsiteY18" fmla="*/ 1557019 h 2401895"/>
                <a:gd name="connsiteX19" fmla="*/ 6525227 w 8245787"/>
                <a:gd name="connsiteY19" fmla="*/ 1412200 h 2401895"/>
                <a:gd name="connsiteX20" fmla="*/ 6748048 w 8245787"/>
                <a:gd name="connsiteY20" fmla="*/ 1300801 h 2401895"/>
                <a:gd name="connsiteX21" fmla="*/ 6848317 w 8245787"/>
                <a:gd name="connsiteY21" fmla="*/ 1267381 h 2401895"/>
                <a:gd name="connsiteX22" fmla="*/ 6948586 w 8245787"/>
                <a:gd name="connsiteY22" fmla="*/ 1323081 h 2401895"/>
                <a:gd name="connsiteX23" fmla="*/ 7115702 w 8245787"/>
                <a:gd name="connsiteY23" fmla="*/ 1434480 h 2401895"/>
                <a:gd name="connsiteX24" fmla="*/ 7204830 w 8245787"/>
                <a:gd name="connsiteY24" fmla="*/ 1467900 h 2401895"/>
                <a:gd name="connsiteX25" fmla="*/ 7293958 w 8245787"/>
                <a:gd name="connsiteY25" fmla="*/ 1590438 h 2401895"/>
                <a:gd name="connsiteX26" fmla="*/ 7806445 w 8245787"/>
                <a:gd name="connsiteY26" fmla="*/ 1902356 h 2401895"/>
                <a:gd name="connsiteX27" fmla="*/ 8227001 w 8245787"/>
                <a:gd name="connsiteY27" fmla="*/ 2121650 h 2401895"/>
                <a:gd name="connsiteX28" fmla="*/ 8245787 w 8245787"/>
                <a:gd name="connsiteY28" fmla="*/ 35878 h 2401895"/>
                <a:gd name="connsiteX29" fmla="*/ 29506 w 8245787"/>
                <a:gd name="connsiteY29" fmla="*/ 0 h 2401895"/>
                <a:gd name="connsiteX0" fmla="*/ 1498483 w 8245787"/>
                <a:gd name="connsiteY0" fmla="*/ 7324 h 2366017"/>
                <a:gd name="connsiteX1" fmla="*/ 0 w 8245787"/>
                <a:gd name="connsiteY1" fmla="*/ 2363769 h 2366017"/>
                <a:gd name="connsiteX2" fmla="*/ 1678879 w 8245787"/>
                <a:gd name="connsiteY2" fmla="*/ 2256374 h 2366017"/>
                <a:gd name="connsiteX3" fmla="*/ 2102238 w 8245787"/>
                <a:gd name="connsiteY3" fmla="*/ 1966737 h 2366017"/>
                <a:gd name="connsiteX4" fmla="*/ 2436469 w 8245787"/>
                <a:gd name="connsiteY4" fmla="*/ 1665959 h 2366017"/>
                <a:gd name="connsiteX5" fmla="*/ 2714995 w 8245787"/>
                <a:gd name="connsiteY5" fmla="*/ 1454301 h 2366017"/>
                <a:gd name="connsiteX6" fmla="*/ 2937816 w 8245787"/>
                <a:gd name="connsiteY6" fmla="*/ 1365182 h 2366017"/>
                <a:gd name="connsiteX7" fmla="*/ 3149495 w 8245787"/>
                <a:gd name="connsiteY7" fmla="*/ 1242643 h 2366017"/>
                <a:gd name="connsiteX8" fmla="*/ 3305469 w 8245787"/>
                <a:gd name="connsiteY8" fmla="*/ 1175804 h 2366017"/>
                <a:gd name="connsiteX9" fmla="*/ 3506008 w 8245787"/>
                <a:gd name="connsiteY9" fmla="*/ 1153524 h 2366017"/>
                <a:gd name="connsiteX10" fmla="*/ 3985072 w 8245787"/>
                <a:gd name="connsiteY10" fmla="*/ 964146 h 2366017"/>
                <a:gd name="connsiteX11" fmla="*/ 4352726 w 8245787"/>
                <a:gd name="connsiteY11" fmla="*/ 1075545 h 2366017"/>
                <a:gd name="connsiteX12" fmla="*/ 4452996 w 8245787"/>
                <a:gd name="connsiteY12" fmla="*/ 1120104 h 2366017"/>
                <a:gd name="connsiteX13" fmla="*/ 4675816 w 8245787"/>
                <a:gd name="connsiteY13" fmla="*/ 1131244 h 2366017"/>
                <a:gd name="connsiteX14" fmla="*/ 4865214 w 8245787"/>
                <a:gd name="connsiteY14" fmla="*/ 1220364 h 2366017"/>
                <a:gd name="connsiteX15" fmla="*/ 5166021 w 8245787"/>
                <a:gd name="connsiteY15" fmla="*/ 1264923 h 2366017"/>
                <a:gd name="connsiteX16" fmla="*/ 5466829 w 8245787"/>
                <a:gd name="connsiteY16" fmla="*/ 1354042 h 2366017"/>
                <a:gd name="connsiteX17" fmla="*/ 5678509 w 8245787"/>
                <a:gd name="connsiteY17" fmla="*/ 1443161 h 2366017"/>
                <a:gd name="connsiteX18" fmla="*/ 6124150 w 8245787"/>
                <a:gd name="connsiteY18" fmla="*/ 1521141 h 2366017"/>
                <a:gd name="connsiteX19" fmla="*/ 6525227 w 8245787"/>
                <a:gd name="connsiteY19" fmla="*/ 1376322 h 2366017"/>
                <a:gd name="connsiteX20" fmla="*/ 6748048 w 8245787"/>
                <a:gd name="connsiteY20" fmla="*/ 1264923 h 2366017"/>
                <a:gd name="connsiteX21" fmla="*/ 6848317 w 8245787"/>
                <a:gd name="connsiteY21" fmla="*/ 1231503 h 2366017"/>
                <a:gd name="connsiteX22" fmla="*/ 6948586 w 8245787"/>
                <a:gd name="connsiteY22" fmla="*/ 1287203 h 2366017"/>
                <a:gd name="connsiteX23" fmla="*/ 7115702 w 8245787"/>
                <a:gd name="connsiteY23" fmla="*/ 1398602 h 2366017"/>
                <a:gd name="connsiteX24" fmla="*/ 7204830 w 8245787"/>
                <a:gd name="connsiteY24" fmla="*/ 1432022 h 2366017"/>
                <a:gd name="connsiteX25" fmla="*/ 7293958 w 8245787"/>
                <a:gd name="connsiteY25" fmla="*/ 1554560 h 2366017"/>
                <a:gd name="connsiteX26" fmla="*/ 7806445 w 8245787"/>
                <a:gd name="connsiteY26" fmla="*/ 1866478 h 2366017"/>
                <a:gd name="connsiteX27" fmla="*/ 8227001 w 8245787"/>
                <a:gd name="connsiteY27" fmla="*/ 2085772 h 2366017"/>
                <a:gd name="connsiteX28" fmla="*/ 8245787 w 8245787"/>
                <a:gd name="connsiteY28" fmla="*/ 0 h 2366017"/>
                <a:gd name="connsiteX29" fmla="*/ 1498483 w 8245787"/>
                <a:gd name="connsiteY29" fmla="*/ 7324 h 2366017"/>
                <a:gd name="connsiteX0" fmla="*/ 29507 w 6776811"/>
                <a:gd name="connsiteY0" fmla="*/ 7324 h 2366017"/>
                <a:gd name="connsiteX1" fmla="*/ 0 w 6776811"/>
                <a:gd name="connsiteY1" fmla="*/ 2363769 h 2366017"/>
                <a:gd name="connsiteX2" fmla="*/ 209903 w 6776811"/>
                <a:gd name="connsiteY2" fmla="*/ 2256374 h 2366017"/>
                <a:gd name="connsiteX3" fmla="*/ 633262 w 6776811"/>
                <a:gd name="connsiteY3" fmla="*/ 1966737 h 2366017"/>
                <a:gd name="connsiteX4" fmla="*/ 967493 w 6776811"/>
                <a:gd name="connsiteY4" fmla="*/ 1665959 h 2366017"/>
                <a:gd name="connsiteX5" fmla="*/ 1246019 w 6776811"/>
                <a:gd name="connsiteY5" fmla="*/ 1454301 h 2366017"/>
                <a:gd name="connsiteX6" fmla="*/ 1468840 w 6776811"/>
                <a:gd name="connsiteY6" fmla="*/ 1365182 h 2366017"/>
                <a:gd name="connsiteX7" fmla="*/ 1680519 w 6776811"/>
                <a:gd name="connsiteY7" fmla="*/ 1242643 h 2366017"/>
                <a:gd name="connsiteX8" fmla="*/ 1836493 w 6776811"/>
                <a:gd name="connsiteY8" fmla="*/ 1175804 h 2366017"/>
                <a:gd name="connsiteX9" fmla="*/ 2037032 w 6776811"/>
                <a:gd name="connsiteY9" fmla="*/ 1153524 h 2366017"/>
                <a:gd name="connsiteX10" fmla="*/ 2516096 w 6776811"/>
                <a:gd name="connsiteY10" fmla="*/ 964146 h 2366017"/>
                <a:gd name="connsiteX11" fmla="*/ 2883750 w 6776811"/>
                <a:gd name="connsiteY11" fmla="*/ 1075545 h 2366017"/>
                <a:gd name="connsiteX12" fmla="*/ 2984020 w 6776811"/>
                <a:gd name="connsiteY12" fmla="*/ 1120104 h 2366017"/>
                <a:gd name="connsiteX13" fmla="*/ 3206840 w 6776811"/>
                <a:gd name="connsiteY13" fmla="*/ 1131244 h 2366017"/>
                <a:gd name="connsiteX14" fmla="*/ 3396238 w 6776811"/>
                <a:gd name="connsiteY14" fmla="*/ 1220364 h 2366017"/>
                <a:gd name="connsiteX15" fmla="*/ 3697045 w 6776811"/>
                <a:gd name="connsiteY15" fmla="*/ 1264923 h 2366017"/>
                <a:gd name="connsiteX16" fmla="*/ 3997853 w 6776811"/>
                <a:gd name="connsiteY16" fmla="*/ 1354042 h 2366017"/>
                <a:gd name="connsiteX17" fmla="*/ 4209533 w 6776811"/>
                <a:gd name="connsiteY17" fmla="*/ 1443161 h 2366017"/>
                <a:gd name="connsiteX18" fmla="*/ 4655174 w 6776811"/>
                <a:gd name="connsiteY18" fmla="*/ 1521141 h 2366017"/>
                <a:gd name="connsiteX19" fmla="*/ 5056251 w 6776811"/>
                <a:gd name="connsiteY19" fmla="*/ 1376322 h 2366017"/>
                <a:gd name="connsiteX20" fmla="*/ 5279072 w 6776811"/>
                <a:gd name="connsiteY20" fmla="*/ 1264923 h 2366017"/>
                <a:gd name="connsiteX21" fmla="*/ 5379341 w 6776811"/>
                <a:gd name="connsiteY21" fmla="*/ 1231503 h 2366017"/>
                <a:gd name="connsiteX22" fmla="*/ 5479610 w 6776811"/>
                <a:gd name="connsiteY22" fmla="*/ 1287203 h 2366017"/>
                <a:gd name="connsiteX23" fmla="*/ 5646726 w 6776811"/>
                <a:gd name="connsiteY23" fmla="*/ 1398602 h 2366017"/>
                <a:gd name="connsiteX24" fmla="*/ 5735854 w 6776811"/>
                <a:gd name="connsiteY24" fmla="*/ 1432022 h 2366017"/>
                <a:gd name="connsiteX25" fmla="*/ 5824982 w 6776811"/>
                <a:gd name="connsiteY25" fmla="*/ 1554560 h 2366017"/>
                <a:gd name="connsiteX26" fmla="*/ 6337469 w 6776811"/>
                <a:gd name="connsiteY26" fmla="*/ 1866478 h 2366017"/>
                <a:gd name="connsiteX27" fmla="*/ 6758025 w 6776811"/>
                <a:gd name="connsiteY27" fmla="*/ 2085772 h 2366017"/>
                <a:gd name="connsiteX28" fmla="*/ 6776811 w 6776811"/>
                <a:gd name="connsiteY28" fmla="*/ 0 h 2366017"/>
                <a:gd name="connsiteX29" fmla="*/ 29507 w 6776811"/>
                <a:gd name="connsiteY29" fmla="*/ 7324 h 2366017"/>
                <a:gd name="connsiteX0" fmla="*/ 29507 w 6776811"/>
                <a:gd name="connsiteY0" fmla="*/ 7324 h 2363769"/>
                <a:gd name="connsiteX1" fmla="*/ 0 w 6776811"/>
                <a:gd name="connsiteY1" fmla="*/ 2363769 h 2363769"/>
                <a:gd name="connsiteX2" fmla="*/ 209903 w 6776811"/>
                <a:gd name="connsiteY2" fmla="*/ 2256374 h 2363769"/>
                <a:gd name="connsiteX3" fmla="*/ 633262 w 6776811"/>
                <a:gd name="connsiteY3" fmla="*/ 1966737 h 2363769"/>
                <a:gd name="connsiteX4" fmla="*/ 967493 w 6776811"/>
                <a:gd name="connsiteY4" fmla="*/ 1665959 h 2363769"/>
                <a:gd name="connsiteX5" fmla="*/ 1246019 w 6776811"/>
                <a:gd name="connsiteY5" fmla="*/ 1454301 h 2363769"/>
                <a:gd name="connsiteX6" fmla="*/ 1468840 w 6776811"/>
                <a:gd name="connsiteY6" fmla="*/ 1365182 h 2363769"/>
                <a:gd name="connsiteX7" fmla="*/ 1680519 w 6776811"/>
                <a:gd name="connsiteY7" fmla="*/ 1242643 h 2363769"/>
                <a:gd name="connsiteX8" fmla="*/ 1836493 w 6776811"/>
                <a:gd name="connsiteY8" fmla="*/ 1175804 h 2363769"/>
                <a:gd name="connsiteX9" fmla="*/ 2037032 w 6776811"/>
                <a:gd name="connsiteY9" fmla="*/ 1153524 h 2363769"/>
                <a:gd name="connsiteX10" fmla="*/ 2516096 w 6776811"/>
                <a:gd name="connsiteY10" fmla="*/ 964146 h 2363769"/>
                <a:gd name="connsiteX11" fmla="*/ 2883750 w 6776811"/>
                <a:gd name="connsiteY11" fmla="*/ 1075545 h 2363769"/>
                <a:gd name="connsiteX12" fmla="*/ 2984020 w 6776811"/>
                <a:gd name="connsiteY12" fmla="*/ 1120104 h 2363769"/>
                <a:gd name="connsiteX13" fmla="*/ 3206840 w 6776811"/>
                <a:gd name="connsiteY13" fmla="*/ 1131244 h 2363769"/>
                <a:gd name="connsiteX14" fmla="*/ 3396238 w 6776811"/>
                <a:gd name="connsiteY14" fmla="*/ 1220364 h 2363769"/>
                <a:gd name="connsiteX15" fmla="*/ 3697045 w 6776811"/>
                <a:gd name="connsiteY15" fmla="*/ 1264923 h 2363769"/>
                <a:gd name="connsiteX16" fmla="*/ 3997853 w 6776811"/>
                <a:gd name="connsiteY16" fmla="*/ 1354042 h 2363769"/>
                <a:gd name="connsiteX17" fmla="*/ 4209533 w 6776811"/>
                <a:gd name="connsiteY17" fmla="*/ 1443161 h 2363769"/>
                <a:gd name="connsiteX18" fmla="*/ 4655174 w 6776811"/>
                <a:gd name="connsiteY18" fmla="*/ 1521141 h 2363769"/>
                <a:gd name="connsiteX19" fmla="*/ 5056251 w 6776811"/>
                <a:gd name="connsiteY19" fmla="*/ 1376322 h 2363769"/>
                <a:gd name="connsiteX20" fmla="*/ 5279072 w 6776811"/>
                <a:gd name="connsiteY20" fmla="*/ 1264923 h 2363769"/>
                <a:gd name="connsiteX21" fmla="*/ 5379341 w 6776811"/>
                <a:gd name="connsiteY21" fmla="*/ 1231503 h 2363769"/>
                <a:gd name="connsiteX22" fmla="*/ 5479610 w 6776811"/>
                <a:gd name="connsiteY22" fmla="*/ 1287203 h 2363769"/>
                <a:gd name="connsiteX23" fmla="*/ 5646726 w 6776811"/>
                <a:gd name="connsiteY23" fmla="*/ 1398602 h 2363769"/>
                <a:gd name="connsiteX24" fmla="*/ 5735854 w 6776811"/>
                <a:gd name="connsiteY24" fmla="*/ 1432022 h 2363769"/>
                <a:gd name="connsiteX25" fmla="*/ 5824982 w 6776811"/>
                <a:gd name="connsiteY25" fmla="*/ 1554560 h 2363769"/>
                <a:gd name="connsiteX26" fmla="*/ 6337469 w 6776811"/>
                <a:gd name="connsiteY26" fmla="*/ 1866478 h 2363769"/>
                <a:gd name="connsiteX27" fmla="*/ 6758025 w 6776811"/>
                <a:gd name="connsiteY27" fmla="*/ 2085772 h 2363769"/>
                <a:gd name="connsiteX28" fmla="*/ 6776811 w 6776811"/>
                <a:gd name="connsiteY28" fmla="*/ 0 h 2363769"/>
                <a:gd name="connsiteX29" fmla="*/ 29507 w 6776811"/>
                <a:gd name="connsiteY29" fmla="*/ 7324 h 2363769"/>
                <a:gd name="connsiteX0" fmla="*/ 72902 w 6820206"/>
                <a:gd name="connsiteY0" fmla="*/ 7324 h 2363769"/>
                <a:gd name="connsiteX1" fmla="*/ 183 w 6820206"/>
                <a:gd name="connsiteY1" fmla="*/ 147630 h 2363769"/>
                <a:gd name="connsiteX2" fmla="*/ 43395 w 6820206"/>
                <a:gd name="connsiteY2" fmla="*/ 2363769 h 2363769"/>
                <a:gd name="connsiteX3" fmla="*/ 253298 w 6820206"/>
                <a:gd name="connsiteY3" fmla="*/ 2256374 h 2363769"/>
                <a:gd name="connsiteX4" fmla="*/ 676657 w 6820206"/>
                <a:gd name="connsiteY4" fmla="*/ 1966737 h 2363769"/>
                <a:gd name="connsiteX5" fmla="*/ 1010888 w 6820206"/>
                <a:gd name="connsiteY5" fmla="*/ 1665959 h 2363769"/>
                <a:gd name="connsiteX6" fmla="*/ 1289414 w 6820206"/>
                <a:gd name="connsiteY6" fmla="*/ 1454301 h 2363769"/>
                <a:gd name="connsiteX7" fmla="*/ 1512235 w 6820206"/>
                <a:gd name="connsiteY7" fmla="*/ 1365182 h 2363769"/>
                <a:gd name="connsiteX8" fmla="*/ 1723914 w 6820206"/>
                <a:gd name="connsiteY8" fmla="*/ 1242643 h 2363769"/>
                <a:gd name="connsiteX9" fmla="*/ 1879888 w 6820206"/>
                <a:gd name="connsiteY9" fmla="*/ 1175804 h 2363769"/>
                <a:gd name="connsiteX10" fmla="*/ 2080427 w 6820206"/>
                <a:gd name="connsiteY10" fmla="*/ 1153524 h 2363769"/>
                <a:gd name="connsiteX11" fmla="*/ 2559491 w 6820206"/>
                <a:gd name="connsiteY11" fmla="*/ 964146 h 2363769"/>
                <a:gd name="connsiteX12" fmla="*/ 2927145 w 6820206"/>
                <a:gd name="connsiteY12" fmla="*/ 1075545 h 2363769"/>
                <a:gd name="connsiteX13" fmla="*/ 3027415 w 6820206"/>
                <a:gd name="connsiteY13" fmla="*/ 1120104 h 2363769"/>
                <a:gd name="connsiteX14" fmla="*/ 3250235 w 6820206"/>
                <a:gd name="connsiteY14" fmla="*/ 1131244 h 2363769"/>
                <a:gd name="connsiteX15" fmla="*/ 3439633 w 6820206"/>
                <a:gd name="connsiteY15" fmla="*/ 1220364 h 2363769"/>
                <a:gd name="connsiteX16" fmla="*/ 3740440 w 6820206"/>
                <a:gd name="connsiteY16" fmla="*/ 1264923 h 2363769"/>
                <a:gd name="connsiteX17" fmla="*/ 4041248 w 6820206"/>
                <a:gd name="connsiteY17" fmla="*/ 1354042 h 2363769"/>
                <a:gd name="connsiteX18" fmla="*/ 4252928 w 6820206"/>
                <a:gd name="connsiteY18" fmla="*/ 1443161 h 2363769"/>
                <a:gd name="connsiteX19" fmla="*/ 4698569 w 6820206"/>
                <a:gd name="connsiteY19" fmla="*/ 1521141 h 2363769"/>
                <a:gd name="connsiteX20" fmla="*/ 5099646 w 6820206"/>
                <a:gd name="connsiteY20" fmla="*/ 1376322 h 2363769"/>
                <a:gd name="connsiteX21" fmla="*/ 5322467 w 6820206"/>
                <a:gd name="connsiteY21" fmla="*/ 1264923 h 2363769"/>
                <a:gd name="connsiteX22" fmla="*/ 5422736 w 6820206"/>
                <a:gd name="connsiteY22" fmla="*/ 1231503 h 2363769"/>
                <a:gd name="connsiteX23" fmla="*/ 5523005 w 6820206"/>
                <a:gd name="connsiteY23" fmla="*/ 1287203 h 2363769"/>
                <a:gd name="connsiteX24" fmla="*/ 5690121 w 6820206"/>
                <a:gd name="connsiteY24" fmla="*/ 1398602 h 2363769"/>
                <a:gd name="connsiteX25" fmla="*/ 5779249 w 6820206"/>
                <a:gd name="connsiteY25" fmla="*/ 1432022 h 2363769"/>
                <a:gd name="connsiteX26" fmla="*/ 5868377 w 6820206"/>
                <a:gd name="connsiteY26" fmla="*/ 1554560 h 2363769"/>
                <a:gd name="connsiteX27" fmla="*/ 6380864 w 6820206"/>
                <a:gd name="connsiteY27" fmla="*/ 1866478 h 2363769"/>
                <a:gd name="connsiteX28" fmla="*/ 6801420 w 6820206"/>
                <a:gd name="connsiteY28" fmla="*/ 2085772 h 2363769"/>
                <a:gd name="connsiteX29" fmla="*/ 6820206 w 6820206"/>
                <a:gd name="connsiteY29" fmla="*/ 0 h 2363769"/>
                <a:gd name="connsiteX30" fmla="*/ 72902 w 6820206"/>
                <a:gd name="connsiteY30" fmla="*/ 7324 h 236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20206" h="2363769">
                  <a:moveTo>
                    <a:pt x="72902" y="7324"/>
                  </a:moveTo>
                  <a:cubicBezTo>
                    <a:pt x="77466" y="54093"/>
                    <a:pt x="-4381" y="100861"/>
                    <a:pt x="183" y="147630"/>
                  </a:cubicBezTo>
                  <a:lnTo>
                    <a:pt x="43395" y="2363769"/>
                  </a:lnTo>
                  <a:cubicBezTo>
                    <a:pt x="201191" y="2335750"/>
                    <a:pt x="-92998" y="2314394"/>
                    <a:pt x="253298" y="2256374"/>
                  </a:cubicBezTo>
                  <a:lnTo>
                    <a:pt x="676657" y="1966737"/>
                  </a:lnTo>
                  <a:lnTo>
                    <a:pt x="1010888" y="1665959"/>
                  </a:lnTo>
                  <a:lnTo>
                    <a:pt x="1289414" y="1454301"/>
                  </a:lnTo>
                  <a:lnTo>
                    <a:pt x="1512235" y="1365182"/>
                  </a:lnTo>
                  <a:lnTo>
                    <a:pt x="1723914" y="1242643"/>
                  </a:lnTo>
                  <a:lnTo>
                    <a:pt x="1879888" y="1175804"/>
                  </a:lnTo>
                  <a:lnTo>
                    <a:pt x="2080427" y="1153524"/>
                  </a:lnTo>
                  <a:lnTo>
                    <a:pt x="2559491" y="964146"/>
                  </a:lnTo>
                  <a:lnTo>
                    <a:pt x="2927145" y="1075545"/>
                  </a:lnTo>
                  <a:lnTo>
                    <a:pt x="3027415" y="1120104"/>
                  </a:lnTo>
                  <a:lnTo>
                    <a:pt x="3250235" y="1131244"/>
                  </a:lnTo>
                  <a:lnTo>
                    <a:pt x="3439633" y="1220364"/>
                  </a:lnTo>
                  <a:lnTo>
                    <a:pt x="3740440" y="1264923"/>
                  </a:lnTo>
                  <a:lnTo>
                    <a:pt x="4041248" y="1354042"/>
                  </a:lnTo>
                  <a:lnTo>
                    <a:pt x="4252928" y="1443161"/>
                  </a:lnTo>
                  <a:lnTo>
                    <a:pt x="4698569" y="1521141"/>
                  </a:lnTo>
                  <a:lnTo>
                    <a:pt x="5099646" y="1376322"/>
                  </a:lnTo>
                  <a:lnTo>
                    <a:pt x="5322467" y="1264923"/>
                  </a:lnTo>
                  <a:lnTo>
                    <a:pt x="5422736" y="1231503"/>
                  </a:lnTo>
                  <a:lnTo>
                    <a:pt x="5523005" y="1287203"/>
                  </a:lnTo>
                  <a:lnTo>
                    <a:pt x="5690121" y="1398602"/>
                  </a:lnTo>
                  <a:lnTo>
                    <a:pt x="5779249" y="1432022"/>
                  </a:lnTo>
                  <a:lnTo>
                    <a:pt x="5868377" y="1554560"/>
                  </a:lnTo>
                  <a:lnTo>
                    <a:pt x="6380864" y="1866478"/>
                  </a:lnTo>
                  <a:lnTo>
                    <a:pt x="6801420" y="2085772"/>
                  </a:lnTo>
                  <a:lnTo>
                    <a:pt x="6820206" y="0"/>
                  </a:lnTo>
                  <a:lnTo>
                    <a:pt x="72902" y="73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"/>
                <a:cs typeface="Times"/>
              </a:endParaRPr>
            </a:p>
          </p:txBody>
        </p:sp>
      </p:grpSp>
      <p:sp>
        <p:nvSpPr>
          <p:cNvPr id="92" name="正方形/長方形 91"/>
          <p:cNvSpPr/>
          <p:nvPr/>
        </p:nvSpPr>
        <p:spPr>
          <a:xfrm>
            <a:off x="4767730" y="2539678"/>
            <a:ext cx="346822" cy="198654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6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7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図形グループ 20"/>
          <p:cNvGrpSpPr/>
          <p:nvPr/>
        </p:nvGrpSpPr>
        <p:grpSpPr>
          <a:xfrm rot="10800000">
            <a:off x="1134021" y="891973"/>
            <a:ext cx="6469245" cy="5633097"/>
            <a:chOff x="1667796" y="1417639"/>
            <a:chExt cx="5325705" cy="4637359"/>
          </a:xfrm>
        </p:grpSpPr>
        <p:grpSp>
          <p:nvGrpSpPr>
            <p:cNvPr id="45" name="図形グループ 44"/>
            <p:cNvGrpSpPr/>
            <p:nvPr/>
          </p:nvGrpSpPr>
          <p:grpSpPr>
            <a:xfrm>
              <a:off x="1667796" y="1417639"/>
              <a:ext cx="5325705" cy="4637359"/>
              <a:chOff x="1667794" y="1417638"/>
              <a:chExt cx="5325705" cy="4637359"/>
            </a:xfrm>
          </p:grpSpPr>
          <p:pic>
            <p:nvPicPr>
              <p:cNvPr id="10" name="図 9" descr="有珠山周辺地形図100mコンター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69937" y="1417639"/>
                <a:ext cx="5309471" cy="3864266"/>
              </a:xfrm>
              <a:prstGeom prst="rect">
                <a:avLst/>
              </a:prstGeom>
            </p:spPr>
          </p:pic>
          <p:cxnSp>
            <p:nvCxnSpPr>
              <p:cNvPr id="15" name="直線コネクタ 14"/>
              <p:cNvCxnSpPr/>
              <p:nvPr/>
            </p:nvCxnSpPr>
            <p:spPr>
              <a:xfrm>
                <a:off x="4848670" y="3945711"/>
                <a:ext cx="1041919" cy="96243"/>
              </a:xfrm>
              <a:prstGeom prst="line">
                <a:avLst/>
              </a:prstGeom>
              <a:ln w="3810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4691224" y="3932180"/>
                <a:ext cx="160694" cy="14843"/>
              </a:xfrm>
              <a:prstGeom prst="line">
                <a:avLst/>
              </a:prstGeom>
              <a:ln w="8255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5853781" y="4049168"/>
                <a:ext cx="124409" cy="11491"/>
              </a:xfrm>
              <a:prstGeom prst="line">
                <a:avLst/>
              </a:prstGeom>
              <a:ln w="7620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H="1">
                <a:off x="3546215" y="1417638"/>
                <a:ext cx="226988" cy="1547746"/>
              </a:xfrm>
              <a:prstGeom prst="line">
                <a:avLst/>
              </a:prstGeom>
              <a:ln w="92075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H="1">
                <a:off x="3452606" y="3335806"/>
                <a:ext cx="42801" cy="291841"/>
              </a:xfrm>
              <a:prstGeom prst="line">
                <a:avLst/>
              </a:prstGeom>
              <a:ln w="92075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フリーフォーム 39"/>
              <p:cNvSpPr/>
              <p:nvPr/>
            </p:nvSpPr>
            <p:spPr>
              <a:xfrm>
                <a:off x="1668639" y="3601861"/>
                <a:ext cx="1756833" cy="687917"/>
              </a:xfrm>
              <a:custGeom>
                <a:avLst/>
                <a:gdLst>
                  <a:gd name="connsiteX0" fmla="*/ 1756833 w 1756833"/>
                  <a:gd name="connsiteY0" fmla="*/ 134056 h 687917"/>
                  <a:gd name="connsiteX1" fmla="*/ 1534583 w 1756833"/>
                  <a:gd name="connsiteY1" fmla="*/ 0 h 687917"/>
                  <a:gd name="connsiteX2" fmla="*/ 1280583 w 1756833"/>
                  <a:gd name="connsiteY2" fmla="*/ 24695 h 687917"/>
                  <a:gd name="connsiteX3" fmla="*/ 698500 w 1756833"/>
                  <a:gd name="connsiteY3" fmla="*/ 303389 h 687917"/>
                  <a:gd name="connsiteX4" fmla="*/ 564444 w 1756833"/>
                  <a:gd name="connsiteY4" fmla="*/ 437445 h 687917"/>
                  <a:gd name="connsiteX5" fmla="*/ 388055 w 1756833"/>
                  <a:gd name="connsiteY5" fmla="*/ 673806 h 687917"/>
                  <a:gd name="connsiteX6" fmla="*/ 130528 w 1756833"/>
                  <a:gd name="connsiteY6" fmla="*/ 620889 h 687917"/>
                  <a:gd name="connsiteX7" fmla="*/ 0 w 1756833"/>
                  <a:gd name="connsiteY7" fmla="*/ 687917 h 68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6833" h="687917">
                    <a:moveTo>
                      <a:pt x="1756833" y="134056"/>
                    </a:moveTo>
                    <a:lnTo>
                      <a:pt x="1534583" y="0"/>
                    </a:lnTo>
                    <a:lnTo>
                      <a:pt x="1280583" y="24695"/>
                    </a:lnTo>
                    <a:lnTo>
                      <a:pt x="698500" y="303389"/>
                    </a:lnTo>
                    <a:lnTo>
                      <a:pt x="564444" y="437445"/>
                    </a:lnTo>
                    <a:lnTo>
                      <a:pt x="388055" y="673806"/>
                    </a:lnTo>
                    <a:lnTo>
                      <a:pt x="130528" y="620889"/>
                    </a:lnTo>
                    <a:lnTo>
                      <a:pt x="0" y="687917"/>
                    </a:lnTo>
                  </a:path>
                </a:pathLst>
              </a:custGeom>
              <a:noFill/>
              <a:ln w="10477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1" name="フリーフォーム 80"/>
              <p:cNvSpPr/>
              <p:nvPr/>
            </p:nvSpPr>
            <p:spPr>
              <a:xfrm>
                <a:off x="3633490" y="3797314"/>
                <a:ext cx="3334659" cy="956931"/>
              </a:xfrm>
              <a:custGeom>
                <a:avLst/>
                <a:gdLst>
                  <a:gd name="connsiteX0" fmla="*/ 0 w 3124122"/>
                  <a:gd name="connsiteY0" fmla="*/ 0 h 896515"/>
                  <a:gd name="connsiteX1" fmla="*/ 1718267 w 3124122"/>
                  <a:gd name="connsiteY1" fmla="*/ 489008 h 896515"/>
                  <a:gd name="connsiteX2" fmla="*/ 3124122 w 3124122"/>
                  <a:gd name="connsiteY2" fmla="*/ 896515 h 89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4122" h="896515">
                    <a:moveTo>
                      <a:pt x="0" y="0"/>
                    </a:moveTo>
                    <a:lnTo>
                      <a:pt x="1718267" y="489008"/>
                    </a:lnTo>
                    <a:lnTo>
                      <a:pt x="3124122" y="896515"/>
                    </a:lnTo>
                  </a:path>
                </a:pathLst>
              </a:custGeom>
              <a:ln w="73025" cap="rnd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2" name="フリーフォーム 81"/>
              <p:cNvSpPr/>
              <p:nvPr/>
            </p:nvSpPr>
            <p:spPr>
              <a:xfrm>
                <a:off x="1667794" y="4999219"/>
                <a:ext cx="1068884" cy="1055778"/>
              </a:xfrm>
              <a:custGeom>
                <a:avLst/>
                <a:gdLst>
                  <a:gd name="connsiteX0" fmla="*/ 0 w 1000676"/>
                  <a:gd name="connsiteY0" fmla="*/ 0 h 1000559"/>
                  <a:gd name="connsiteX1" fmla="*/ 282242 w 1000676"/>
                  <a:gd name="connsiteY1" fmla="*/ 448969 h 1000559"/>
                  <a:gd name="connsiteX2" fmla="*/ 487509 w 1000676"/>
                  <a:gd name="connsiteY2" fmla="*/ 667039 h 1000559"/>
                  <a:gd name="connsiteX3" fmla="*/ 769751 w 1000676"/>
                  <a:gd name="connsiteY3" fmla="*/ 872282 h 1000559"/>
                  <a:gd name="connsiteX4" fmla="*/ 1000676 w 1000676"/>
                  <a:gd name="connsiteY4" fmla="*/ 1000559 h 1000559"/>
                  <a:gd name="connsiteX0" fmla="*/ 0 w 1000676"/>
                  <a:gd name="connsiteY0" fmla="*/ 0 h 1000559"/>
                  <a:gd name="connsiteX1" fmla="*/ 95883 w 1000676"/>
                  <a:gd name="connsiteY1" fmla="*/ 233503 h 1000559"/>
                  <a:gd name="connsiteX2" fmla="*/ 282242 w 1000676"/>
                  <a:gd name="connsiteY2" fmla="*/ 448969 h 1000559"/>
                  <a:gd name="connsiteX3" fmla="*/ 487509 w 1000676"/>
                  <a:gd name="connsiteY3" fmla="*/ 667039 h 1000559"/>
                  <a:gd name="connsiteX4" fmla="*/ 769751 w 1000676"/>
                  <a:gd name="connsiteY4" fmla="*/ 872282 h 1000559"/>
                  <a:gd name="connsiteX5" fmla="*/ 1000676 w 1000676"/>
                  <a:gd name="connsiteY5" fmla="*/ 1000559 h 1000559"/>
                  <a:gd name="connsiteX0" fmla="*/ 0 w 1000676"/>
                  <a:gd name="connsiteY0" fmla="*/ 0 h 1029792"/>
                  <a:gd name="connsiteX1" fmla="*/ 95883 w 1000676"/>
                  <a:gd name="connsiteY1" fmla="*/ 262736 h 1029792"/>
                  <a:gd name="connsiteX2" fmla="*/ 282242 w 1000676"/>
                  <a:gd name="connsiteY2" fmla="*/ 478202 h 1029792"/>
                  <a:gd name="connsiteX3" fmla="*/ 487509 w 1000676"/>
                  <a:gd name="connsiteY3" fmla="*/ 696272 h 1029792"/>
                  <a:gd name="connsiteX4" fmla="*/ 769751 w 1000676"/>
                  <a:gd name="connsiteY4" fmla="*/ 901515 h 1029792"/>
                  <a:gd name="connsiteX5" fmla="*/ 1000676 w 1000676"/>
                  <a:gd name="connsiteY5" fmla="*/ 1029792 h 1029792"/>
                  <a:gd name="connsiteX0" fmla="*/ 0 w 1000676"/>
                  <a:gd name="connsiteY0" fmla="*/ 0 h 1029792"/>
                  <a:gd name="connsiteX1" fmla="*/ 95883 w 1000676"/>
                  <a:gd name="connsiteY1" fmla="*/ 262736 h 1029792"/>
                  <a:gd name="connsiteX2" fmla="*/ 282242 w 1000676"/>
                  <a:gd name="connsiteY2" fmla="*/ 478202 h 1029792"/>
                  <a:gd name="connsiteX3" fmla="*/ 487509 w 1000676"/>
                  <a:gd name="connsiteY3" fmla="*/ 696272 h 1029792"/>
                  <a:gd name="connsiteX4" fmla="*/ 769751 w 1000676"/>
                  <a:gd name="connsiteY4" fmla="*/ 901515 h 1029792"/>
                  <a:gd name="connsiteX5" fmla="*/ 1000676 w 1000676"/>
                  <a:gd name="connsiteY5" fmla="*/ 1029792 h 1029792"/>
                  <a:gd name="connsiteX0" fmla="*/ 0 w 912979"/>
                  <a:gd name="connsiteY0" fmla="*/ 0 h 901515"/>
                  <a:gd name="connsiteX1" fmla="*/ 95883 w 912979"/>
                  <a:gd name="connsiteY1" fmla="*/ 262736 h 901515"/>
                  <a:gd name="connsiteX2" fmla="*/ 282242 w 912979"/>
                  <a:gd name="connsiteY2" fmla="*/ 478202 h 901515"/>
                  <a:gd name="connsiteX3" fmla="*/ 487509 w 912979"/>
                  <a:gd name="connsiteY3" fmla="*/ 696272 h 901515"/>
                  <a:gd name="connsiteX4" fmla="*/ 769751 w 912979"/>
                  <a:gd name="connsiteY4" fmla="*/ 901515 h 901515"/>
                  <a:gd name="connsiteX5" fmla="*/ 912979 w 912979"/>
                  <a:gd name="connsiteY5" fmla="*/ 880379 h 901515"/>
                  <a:gd name="connsiteX0" fmla="*/ 0 w 1010420"/>
                  <a:gd name="connsiteY0" fmla="*/ 0 h 1033041"/>
                  <a:gd name="connsiteX1" fmla="*/ 95883 w 1010420"/>
                  <a:gd name="connsiteY1" fmla="*/ 262736 h 1033041"/>
                  <a:gd name="connsiteX2" fmla="*/ 282242 w 1010420"/>
                  <a:gd name="connsiteY2" fmla="*/ 478202 h 1033041"/>
                  <a:gd name="connsiteX3" fmla="*/ 487509 w 1010420"/>
                  <a:gd name="connsiteY3" fmla="*/ 696272 h 1033041"/>
                  <a:gd name="connsiteX4" fmla="*/ 769751 w 1010420"/>
                  <a:gd name="connsiteY4" fmla="*/ 901515 h 1033041"/>
                  <a:gd name="connsiteX5" fmla="*/ 1010420 w 1010420"/>
                  <a:gd name="connsiteY5" fmla="*/ 1033041 h 1033041"/>
                  <a:gd name="connsiteX0" fmla="*/ 0 w 1068884"/>
                  <a:gd name="connsiteY0" fmla="*/ 0 h 1055778"/>
                  <a:gd name="connsiteX1" fmla="*/ 95883 w 1068884"/>
                  <a:gd name="connsiteY1" fmla="*/ 262736 h 1055778"/>
                  <a:gd name="connsiteX2" fmla="*/ 282242 w 1068884"/>
                  <a:gd name="connsiteY2" fmla="*/ 478202 h 1055778"/>
                  <a:gd name="connsiteX3" fmla="*/ 487509 w 1068884"/>
                  <a:gd name="connsiteY3" fmla="*/ 696272 h 1055778"/>
                  <a:gd name="connsiteX4" fmla="*/ 769751 w 1068884"/>
                  <a:gd name="connsiteY4" fmla="*/ 901515 h 1055778"/>
                  <a:gd name="connsiteX5" fmla="*/ 1068884 w 1068884"/>
                  <a:gd name="connsiteY5" fmla="*/ 1055778 h 105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884" h="1055778">
                    <a:moveTo>
                      <a:pt x="0" y="0"/>
                    </a:moveTo>
                    <a:cubicBezTo>
                      <a:pt x="7059" y="6376"/>
                      <a:pt x="46599" y="184902"/>
                      <a:pt x="95883" y="262736"/>
                    </a:cubicBezTo>
                    <a:lnTo>
                      <a:pt x="282242" y="478202"/>
                    </a:lnTo>
                    <a:lnTo>
                      <a:pt x="487509" y="696272"/>
                    </a:lnTo>
                    <a:lnTo>
                      <a:pt x="769751" y="901515"/>
                    </a:lnTo>
                    <a:lnTo>
                      <a:pt x="1068884" y="1055778"/>
                    </a:lnTo>
                  </a:path>
                </a:pathLst>
              </a:custGeom>
              <a:ln w="8572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" name="フリーフォーム 82"/>
              <p:cNvSpPr/>
              <p:nvPr/>
            </p:nvSpPr>
            <p:spPr>
              <a:xfrm>
                <a:off x="5824175" y="4006070"/>
                <a:ext cx="1167509" cy="2045369"/>
              </a:xfrm>
              <a:custGeom>
                <a:avLst/>
                <a:gdLst>
                  <a:gd name="connsiteX0" fmla="*/ 1167509 w 1167509"/>
                  <a:gd name="connsiteY0" fmla="*/ 0 h 2045369"/>
                  <a:gd name="connsiteX1" fmla="*/ 1122948 w 1167509"/>
                  <a:gd name="connsiteY1" fmla="*/ 102491 h 2045369"/>
                  <a:gd name="connsiteX2" fmla="*/ 1020457 w 1167509"/>
                  <a:gd name="connsiteY2" fmla="*/ 169334 h 2045369"/>
                  <a:gd name="connsiteX3" fmla="*/ 935790 w 1167509"/>
                  <a:gd name="connsiteY3" fmla="*/ 285193 h 2045369"/>
                  <a:gd name="connsiteX4" fmla="*/ 579299 w 1167509"/>
                  <a:gd name="connsiteY4" fmla="*/ 868948 h 2045369"/>
                  <a:gd name="connsiteX5" fmla="*/ 432246 w 1167509"/>
                  <a:gd name="connsiteY5" fmla="*/ 1287825 h 2045369"/>
                  <a:gd name="connsiteX6" fmla="*/ 409965 w 1167509"/>
                  <a:gd name="connsiteY6" fmla="*/ 1332386 h 2045369"/>
                  <a:gd name="connsiteX7" fmla="*/ 236176 w 1167509"/>
                  <a:gd name="connsiteY7" fmla="*/ 1573018 h 2045369"/>
                  <a:gd name="connsiteX8" fmla="*/ 0 w 1167509"/>
                  <a:gd name="connsiteY8" fmla="*/ 2045369 h 204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509" h="2045369">
                    <a:moveTo>
                      <a:pt x="1167509" y="0"/>
                    </a:moveTo>
                    <a:lnTo>
                      <a:pt x="1122948" y="102491"/>
                    </a:lnTo>
                    <a:lnTo>
                      <a:pt x="1020457" y="169334"/>
                    </a:lnTo>
                    <a:lnTo>
                      <a:pt x="935790" y="285193"/>
                    </a:lnTo>
                    <a:lnTo>
                      <a:pt x="579299" y="868948"/>
                    </a:lnTo>
                    <a:lnTo>
                      <a:pt x="432246" y="1287825"/>
                    </a:lnTo>
                    <a:lnTo>
                      <a:pt x="409965" y="1332386"/>
                    </a:lnTo>
                    <a:lnTo>
                      <a:pt x="236176" y="1573018"/>
                    </a:lnTo>
                    <a:lnTo>
                      <a:pt x="0" y="204536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 2"/>
              <p:cNvSpPr/>
              <p:nvPr/>
            </p:nvSpPr>
            <p:spPr>
              <a:xfrm>
                <a:off x="5833555" y="2321128"/>
                <a:ext cx="284365" cy="816440"/>
              </a:xfrm>
              <a:custGeom>
                <a:avLst/>
                <a:gdLst>
                  <a:gd name="connsiteX0" fmla="*/ 208005 w 208005"/>
                  <a:gd name="connsiteY0" fmla="*/ 0 h 788307"/>
                  <a:gd name="connsiteX1" fmla="*/ 142319 w 208005"/>
                  <a:gd name="connsiteY1" fmla="*/ 602179 h 788307"/>
                  <a:gd name="connsiteX2" fmla="*/ 0 w 208005"/>
                  <a:gd name="connsiteY2" fmla="*/ 788307 h 788307"/>
                  <a:gd name="connsiteX0" fmla="*/ 228100 w 228100"/>
                  <a:gd name="connsiteY0" fmla="*/ 0 h 788307"/>
                  <a:gd name="connsiteX1" fmla="*/ 142319 w 228100"/>
                  <a:gd name="connsiteY1" fmla="*/ 602179 h 788307"/>
                  <a:gd name="connsiteX2" fmla="*/ 0 w 228100"/>
                  <a:gd name="connsiteY2" fmla="*/ 788307 h 788307"/>
                  <a:gd name="connsiteX0" fmla="*/ 284365 w 284365"/>
                  <a:gd name="connsiteY0" fmla="*/ 0 h 816440"/>
                  <a:gd name="connsiteX1" fmla="*/ 198584 w 284365"/>
                  <a:gd name="connsiteY1" fmla="*/ 602179 h 816440"/>
                  <a:gd name="connsiteX2" fmla="*/ 0 w 284365"/>
                  <a:gd name="connsiteY2" fmla="*/ 816440 h 816440"/>
                  <a:gd name="connsiteX0" fmla="*/ 284365 w 500002"/>
                  <a:gd name="connsiteY0" fmla="*/ 0 h 816440"/>
                  <a:gd name="connsiteX1" fmla="*/ 500002 w 500002"/>
                  <a:gd name="connsiteY1" fmla="*/ 698636 h 816440"/>
                  <a:gd name="connsiteX2" fmla="*/ 0 w 500002"/>
                  <a:gd name="connsiteY2" fmla="*/ 816440 h 816440"/>
                  <a:gd name="connsiteX0" fmla="*/ 284365 w 284365"/>
                  <a:gd name="connsiteY0" fmla="*/ 0 h 816440"/>
                  <a:gd name="connsiteX1" fmla="*/ 210641 w 284365"/>
                  <a:gd name="connsiteY1" fmla="*/ 614236 h 816440"/>
                  <a:gd name="connsiteX2" fmla="*/ 0 w 284365"/>
                  <a:gd name="connsiteY2" fmla="*/ 816440 h 81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365" h="816440">
                    <a:moveTo>
                      <a:pt x="284365" y="0"/>
                    </a:moveTo>
                    <a:lnTo>
                      <a:pt x="210641" y="614236"/>
                    </a:lnTo>
                    <a:lnTo>
                      <a:pt x="0" y="816440"/>
                    </a:lnTo>
                  </a:path>
                </a:pathLst>
              </a:custGeom>
              <a:ln w="73025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5630479" y="3464418"/>
                <a:ext cx="510400" cy="2568170"/>
              </a:xfrm>
              <a:custGeom>
                <a:avLst/>
                <a:gdLst>
                  <a:gd name="connsiteX0" fmla="*/ 56264 w 369738"/>
                  <a:gd name="connsiteY0" fmla="*/ 0 h 1430780"/>
                  <a:gd name="connsiteX1" fmla="*/ 48226 w 369738"/>
                  <a:gd name="connsiteY1" fmla="*/ 257219 h 1430780"/>
                  <a:gd name="connsiteX2" fmla="*/ 0 w 369738"/>
                  <a:gd name="connsiteY2" fmla="*/ 357695 h 1430780"/>
                  <a:gd name="connsiteX3" fmla="*/ 24113 w 369738"/>
                  <a:gd name="connsiteY3" fmla="*/ 482285 h 1430780"/>
                  <a:gd name="connsiteX4" fmla="*/ 120567 w 369738"/>
                  <a:gd name="connsiteY4" fmla="*/ 667162 h 1430780"/>
                  <a:gd name="connsiteX5" fmla="*/ 317493 w 369738"/>
                  <a:gd name="connsiteY5" fmla="*/ 779695 h 1430780"/>
                  <a:gd name="connsiteX6" fmla="*/ 357682 w 369738"/>
                  <a:gd name="connsiteY6" fmla="*/ 803809 h 1430780"/>
                  <a:gd name="connsiteX7" fmla="*/ 369738 w 369738"/>
                  <a:gd name="connsiteY7" fmla="*/ 860076 h 1430780"/>
                  <a:gd name="connsiteX8" fmla="*/ 289360 w 369738"/>
                  <a:gd name="connsiteY8" fmla="*/ 1366476 h 1430780"/>
                  <a:gd name="connsiteX9" fmla="*/ 289360 w 369738"/>
                  <a:gd name="connsiteY9" fmla="*/ 1366476 h 1430780"/>
                  <a:gd name="connsiteX10" fmla="*/ 305436 w 369738"/>
                  <a:gd name="connsiteY10" fmla="*/ 1430780 h 1430780"/>
                  <a:gd name="connsiteX11" fmla="*/ 305436 w 369738"/>
                  <a:gd name="connsiteY11" fmla="*/ 1430780 h 1430780"/>
                  <a:gd name="connsiteX0" fmla="*/ 309455 w 622929"/>
                  <a:gd name="connsiteY0" fmla="*/ 0 h 1430780"/>
                  <a:gd name="connsiteX1" fmla="*/ 0 w 622929"/>
                  <a:gd name="connsiteY1" fmla="*/ 217028 h 1430780"/>
                  <a:gd name="connsiteX2" fmla="*/ 253191 w 622929"/>
                  <a:gd name="connsiteY2" fmla="*/ 357695 h 1430780"/>
                  <a:gd name="connsiteX3" fmla="*/ 277304 w 622929"/>
                  <a:gd name="connsiteY3" fmla="*/ 482285 h 1430780"/>
                  <a:gd name="connsiteX4" fmla="*/ 373758 w 622929"/>
                  <a:gd name="connsiteY4" fmla="*/ 667162 h 1430780"/>
                  <a:gd name="connsiteX5" fmla="*/ 570684 w 622929"/>
                  <a:gd name="connsiteY5" fmla="*/ 779695 h 1430780"/>
                  <a:gd name="connsiteX6" fmla="*/ 610873 w 622929"/>
                  <a:gd name="connsiteY6" fmla="*/ 803809 h 1430780"/>
                  <a:gd name="connsiteX7" fmla="*/ 622929 w 622929"/>
                  <a:gd name="connsiteY7" fmla="*/ 860076 h 1430780"/>
                  <a:gd name="connsiteX8" fmla="*/ 542551 w 622929"/>
                  <a:gd name="connsiteY8" fmla="*/ 1366476 h 1430780"/>
                  <a:gd name="connsiteX9" fmla="*/ 542551 w 622929"/>
                  <a:gd name="connsiteY9" fmla="*/ 1366476 h 1430780"/>
                  <a:gd name="connsiteX10" fmla="*/ 558627 w 622929"/>
                  <a:gd name="connsiteY10" fmla="*/ 1430780 h 1430780"/>
                  <a:gd name="connsiteX11" fmla="*/ 558627 w 622929"/>
                  <a:gd name="connsiteY11" fmla="*/ 1430780 h 1430780"/>
                  <a:gd name="connsiteX0" fmla="*/ 56264 w 369738"/>
                  <a:gd name="connsiteY0" fmla="*/ 0 h 1430780"/>
                  <a:gd name="connsiteX1" fmla="*/ 52245 w 369738"/>
                  <a:gd name="connsiteY1" fmla="*/ 233104 h 1430780"/>
                  <a:gd name="connsiteX2" fmla="*/ 0 w 369738"/>
                  <a:gd name="connsiteY2" fmla="*/ 357695 h 1430780"/>
                  <a:gd name="connsiteX3" fmla="*/ 24113 w 369738"/>
                  <a:gd name="connsiteY3" fmla="*/ 482285 h 1430780"/>
                  <a:gd name="connsiteX4" fmla="*/ 120567 w 369738"/>
                  <a:gd name="connsiteY4" fmla="*/ 667162 h 1430780"/>
                  <a:gd name="connsiteX5" fmla="*/ 317493 w 369738"/>
                  <a:gd name="connsiteY5" fmla="*/ 779695 h 1430780"/>
                  <a:gd name="connsiteX6" fmla="*/ 357682 w 369738"/>
                  <a:gd name="connsiteY6" fmla="*/ 803809 h 1430780"/>
                  <a:gd name="connsiteX7" fmla="*/ 369738 w 369738"/>
                  <a:gd name="connsiteY7" fmla="*/ 860076 h 1430780"/>
                  <a:gd name="connsiteX8" fmla="*/ 289360 w 369738"/>
                  <a:gd name="connsiteY8" fmla="*/ 1366476 h 1430780"/>
                  <a:gd name="connsiteX9" fmla="*/ 289360 w 369738"/>
                  <a:gd name="connsiteY9" fmla="*/ 1366476 h 1430780"/>
                  <a:gd name="connsiteX10" fmla="*/ 305436 w 369738"/>
                  <a:gd name="connsiteY10" fmla="*/ 1430780 h 1430780"/>
                  <a:gd name="connsiteX11" fmla="*/ 305436 w 369738"/>
                  <a:gd name="connsiteY11" fmla="*/ 1430780 h 1430780"/>
                  <a:gd name="connsiteX0" fmla="*/ 72340 w 369738"/>
                  <a:gd name="connsiteY0" fmla="*/ 0 h 1434799"/>
                  <a:gd name="connsiteX1" fmla="*/ 52245 w 369738"/>
                  <a:gd name="connsiteY1" fmla="*/ 237123 h 1434799"/>
                  <a:gd name="connsiteX2" fmla="*/ 0 w 369738"/>
                  <a:gd name="connsiteY2" fmla="*/ 361714 h 1434799"/>
                  <a:gd name="connsiteX3" fmla="*/ 24113 w 369738"/>
                  <a:gd name="connsiteY3" fmla="*/ 486304 h 1434799"/>
                  <a:gd name="connsiteX4" fmla="*/ 120567 w 369738"/>
                  <a:gd name="connsiteY4" fmla="*/ 671181 h 1434799"/>
                  <a:gd name="connsiteX5" fmla="*/ 317493 w 369738"/>
                  <a:gd name="connsiteY5" fmla="*/ 783714 h 1434799"/>
                  <a:gd name="connsiteX6" fmla="*/ 357682 w 369738"/>
                  <a:gd name="connsiteY6" fmla="*/ 807828 h 1434799"/>
                  <a:gd name="connsiteX7" fmla="*/ 369738 w 369738"/>
                  <a:gd name="connsiteY7" fmla="*/ 864095 h 1434799"/>
                  <a:gd name="connsiteX8" fmla="*/ 289360 w 369738"/>
                  <a:gd name="connsiteY8" fmla="*/ 1370495 h 1434799"/>
                  <a:gd name="connsiteX9" fmla="*/ 289360 w 369738"/>
                  <a:gd name="connsiteY9" fmla="*/ 1370495 h 1434799"/>
                  <a:gd name="connsiteX10" fmla="*/ 305436 w 369738"/>
                  <a:gd name="connsiteY10" fmla="*/ 1434799 h 1434799"/>
                  <a:gd name="connsiteX11" fmla="*/ 305436 w 369738"/>
                  <a:gd name="connsiteY11" fmla="*/ 1434799 h 1434799"/>
                  <a:gd name="connsiteX0" fmla="*/ 72340 w 357682"/>
                  <a:gd name="connsiteY0" fmla="*/ 0 h 1434799"/>
                  <a:gd name="connsiteX1" fmla="*/ 52245 w 357682"/>
                  <a:gd name="connsiteY1" fmla="*/ 237123 h 1434799"/>
                  <a:gd name="connsiteX2" fmla="*/ 0 w 357682"/>
                  <a:gd name="connsiteY2" fmla="*/ 361714 h 1434799"/>
                  <a:gd name="connsiteX3" fmla="*/ 24113 w 357682"/>
                  <a:gd name="connsiteY3" fmla="*/ 486304 h 1434799"/>
                  <a:gd name="connsiteX4" fmla="*/ 120567 w 357682"/>
                  <a:gd name="connsiteY4" fmla="*/ 671181 h 1434799"/>
                  <a:gd name="connsiteX5" fmla="*/ 317493 w 357682"/>
                  <a:gd name="connsiteY5" fmla="*/ 783714 h 1434799"/>
                  <a:gd name="connsiteX6" fmla="*/ 357682 w 357682"/>
                  <a:gd name="connsiteY6" fmla="*/ 807828 h 1434799"/>
                  <a:gd name="connsiteX7" fmla="*/ 60283 w 357682"/>
                  <a:gd name="connsiteY7" fmla="*/ 1004761 h 1434799"/>
                  <a:gd name="connsiteX8" fmla="*/ 289360 w 357682"/>
                  <a:gd name="connsiteY8" fmla="*/ 1370495 h 1434799"/>
                  <a:gd name="connsiteX9" fmla="*/ 289360 w 357682"/>
                  <a:gd name="connsiteY9" fmla="*/ 1370495 h 1434799"/>
                  <a:gd name="connsiteX10" fmla="*/ 305436 w 357682"/>
                  <a:gd name="connsiteY10" fmla="*/ 1434799 h 1434799"/>
                  <a:gd name="connsiteX11" fmla="*/ 305436 w 357682"/>
                  <a:gd name="connsiteY11" fmla="*/ 1434799 h 1434799"/>
                  <a:gd name="connsiteX0" fmla="*/ 72340 w 365719"/>
                  <a:gd name="connsiteY0" fmla="*/ 0 h 1434799"/>
                  <a:gd name="connsiteX1" fmla="*/ 52245 w 365719"/>
                  <a:gd name="connsiteY1" fmla="*/ 237123 h 1434799"/>
                  <a:gd name="connsiteX2" fmla="*/ 0 w 365719"/>
                  <a:gd name="connsiteY2" fmla="*/ 361714 h 1434799"/>
                  <a:gd name="connsiteX3" fmla="*/ 24113 w 365719"/>
                  <a:gd name="connsiteY3" fmla="*/ 486304 h 1434799"/>
                  <a:gd name="connsiteX4" fmla="*/ 120567 w 365719"/>
                  <a:gd name="connsiteY4" fmla="*/ 671181 h 1434799"/>
                  <a:gd name="connsiteX5" fmla="*/ 317493 w 365719"/>
                  <a:gd name="connsiteY5" fmla="*/ 783714 h 1434799"/>
                  <a:gd name="connsiteX6" fmla="*/ 357682 w 365719"/>
                  <a:gd name="connsiteY6" fmla="*/ 807828 h 1434799"/>
                  <a:gd name="connsiteX7" fmla="*/ 365719 w 365719"/>
                  <a:gd name="connsiteY7" fmla="*/ 920361 h 1434799"/>
                  <a:gd name="connsiteX8" fmla="*/ 289360 w 365719"/>
                  <a:gd name="connsiteY8" fmla="*/ 1370495 h 1434799"/>
                  <a:gd name="connsiteX9" fmla="*/ 289360 w 365719"/>
                  <a:gd name="connsiteY9" fmla="*/ 1370495 h 1434799"/>
                  <a:gd name="connsiteX10" fmla="*/ 305436 w 365719"/>
                  <a:gd name="connsiteY10" fmla="*/ 1434799 h 1434799"/>
                  <a:gd name="connsiteX11" fmla="*/ 305436 w 365719"/>
                  <a:gd name="connsiteY11" fmla="*/ 1434799 h 1434799"/>
                  <a:gd name="connsiteX0" fmla="*/ 72340 w 365719"/>
                  <a:gd name="connsiteY0" fmla="*/ 0 h 1434799"/>
                  <a:gd name="connsiteX1" fmla="*/ 52245 w 365719"/>
                  <a:gd name="connsiteY1" fmla="*/ 237123 h 1434799"/>
                  <a:gd name="connsiteX2" fmla="*/ 0 w 365719"/>
                  <a:gd name="connsiteY2" fmla="*/ 361714 h 1434799"/>
                  <a:gd name="connsiteX3" fmla="*/ 24113 w 365719"/>
                  <a:gd name="connsiteY3" fmla="*/ 486304 h 1434799"/>
                  <a:gd name="connsiteX4" fmla="*/ 120567 w 365719"/>
                  <a:gd name="connsiteY4" fmla="*/ 671181 h 1434799"/>
                  <a:gd name="connsiteX5" fmla="*/ 317493 w 365719"/>
                  <a:gd name="connsiteY5" fmla="*/ 783714 h 1434799"/>
                  <a:gd name="connsiteX6" fmla="*/ 357682 w 365719"/>
                  <a:gd name="connsiteY6" fmla="*/ 807828 h 1434799"/>
                  <a:gd name="connsiteX7" fmla="*/ 365719 w 365719"/>
                  <a:gd name="connsiteY7" fmla="*/ 920361 h 1434799"/>
                  <a:gd name="connsiteX8" fmla="*/ 76359 w 365719"/>
                  <a:gd name="connsiteY8" fmla="*/ 1217772 h 1434799"/>
                  <a:gd name="connsiteX9" fmla="*/ 289360 w 365719"/>
                  <a:gd name="connsiteY9" fmla="*/ 1370495 h 1434799"/>
                  <a:gd name="connsiteX10" fmla="*/ 289360 w 365719"/>
                  <a:gd name="connsiteY10" fmla="*/ 1370495 h 1434799"/>
                  <a:gd name="connsiteX11" fmla="*/ 305436 w 365719"/>
                  <a:gd name="connsiteY11" fmla="*/ 1434799 h 1434799"/>
                  <a:gd name="connsiteX12" fmla="*/ 305436 w 365719"/>
                  <a:gd name="connsiteY12" fmla="*/ 1434799 h 1434799"/>
                  <a:gd name="connsiteX0" fmla="*/ 72340 w 365719"/>
                  <a:gd name="connsiteY0" fmla="*/ 0 h 1434799"/>
                  <a:gd name="connsiteX1" fmla="*/ 52245 w 365719"/>
                  <a:gd name="connsiteY1" fmla="*/ 237123 h 1434799"/>
                  <a:gd name="connsiteX2" fmla="*/ 0 w 365719"/>
                  <a:gd name="connsiteY2" fmla="*/ 361714 h 1434799"/>
                  <a:gd name="connsiteX3" fmla="*/ 24113 w 365719"/>
                  <a:gd name="connsiteY3" fmla="*/ 486304 h 1434799"/>
                  <a:gd name="connsiteX4" fmla="*/ 120567 w 365719"/>
                  <a:gd name="connsiteY4" fmla="*/ 671181 h 1434799"/>
                  <a:gd name="connsiteX5" fmla="*/ 317493 w 365719"/>
                  <a:gd name="connsiteY5" fmla="*/ 783714 h 1434799"/>
                  <a:gd name="connsiteX6" fmla="*/ 357682 w 365719"/>
                  <a:gd name="connsiteY6" fmla="*/ 807828 h 1434799"/>
                  <a:gd name="connsiteX7" fmla="*/ 365719 w 365719"/>
                  <a:gd name="connsiteY7" fmla="*/ 920361 h 1434799"/>
                  <a:gd name="connsiteX8" fmla="*/ 301417 w 365719"/>
                  <a:gd name="connsiteY8" fmla="*/ 1229829 h 1434799"/>
                  <a:gd name="connsiteX9" fmla="*/ 289360 w 365719"/>
                  <a:gd name="connsiteY9" fmla="*/ 1370495 h 1434799"/>
                  <a:gd name="connsiteX10" fmla="*/ 289360 w 365719"/>
                  <a:gd name="connsiteY10" fmla="*/ 1370495 h 1434799"/>
                  <a:gd name="connsiteX11" fmla="*/ 305436 w 365719"/>
                  <a:gd name="connsiteY11" fmla="*/ 1434799 h 1434799"/>
                  <a:gd name="connsiteX12" fmla="*/ 305436 w 365719"/>
                  <a:gd name="connsiteY12" fmla="*/ 1434799 h 1434799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510400 w 510400"/>
                  <a:gd name="connsiteY12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57208 w 510400"/>
                  <a:gd name="connsiteY12" fmla="*/ 2198418 h 2568170"/>
                  <a:gd name="connsiteX13" fmla="*/ 510400 w 510400"/>
                  <a:gd name="connsiteY13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69265 w 510400"/>
                  <a:gd name="connsiteY12" fmla="*/ 2202437 h 2568170"/>
                  <a:gd name="connsiteX13" fmla="*/ 510400 w 510400"/>
                  <a:gd name="connsiteY13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69265 w 510400"/>
                  <a:gd name="connsiteY12" fmla="*/ 2202437 h 2568170"/>
                  <a:gd name="connsiteX13" fmla="*/ 421983 w 510400"/>
                  <a:gd name="connsiteY13" fmla="*/ 2419466 h 2568170"/>
                  <a:gd name="connsiteX14" fmla="*/ 510400 w 510400"/>
                  <a:gd name="connsiteY14" fmla="*/ 2568170 h 2568170"/>
                  <a:gd name="connsiteX0" fmla="*/ 72340 w 660006"/>
                  <a:gd name="connsiteY0" fmla="*/ 0 h 2568170"/>
                  <a:gd name="connsiteX1" fmla="*/ 52245 w 660006"/>
                  <a:gd name="connsiteY1" fmla="*/ 237123 h 2568170"/>
                  <a:gd name="connsiteX2" fmla="*/ 0 w 660006"/>
                  <a:gd name="connsiteY2" fmla="*/ 361714 h 2568170"/>
                  <a:gd name="connsiteX3" fmla="*/ 24113 w 660006"/>
                  <a:gd name="connsiteY3" fmla="*/ 486304 h 2568170"/>
                  <a:gd name="connsiteX4" fmla="*/ 120567 w 660006"/>
                  <a:gd name="connsiteY4" fmla="*/ 671181 h 2568170"/>
                  <a:gd name="connsiteX5" fmla="*/ 317493 w 660006"/>
                  <a:gd name="connsiteY5" fmla="*/ 783714 h 2568170"/>
                  <a:gd name="connsiteX6" fmla="*/ 357682 w 660006"/>
                  <a:gd name="connsiteY6" fmla="*/ 807828 h 2568170"/>
                  <a:gd name="connsiteX7" fmla="*/ 365719 w 660006"/>
                  <a:gd name="connsiteY7" fmla="*/ 920361 h 2568170"/>
                  <a:gd name="connsiteX8" fmla="*/ 301417 w 660006"/>
                  <a:gd name="connsiteY8" fmla="*/ 1229829 h 2568170"/>
                  <a:gd name="connsiteX9" fmla="*/ 289360 w 660006"/>
                  <a:gd name="connsiteY9" fmla="*/ 1370495 h 2568170"/>
                  <a:gd name="connsiteX10" fmla="*/ 289360 w 660006"/>
                  <a:gd name="connsiteY10" fmla="*/ 1370495 h 2568170"/>
                  <a:gd name="connsiteX11" fmla="*/ 305436 w 660006"/>
                  <a:gd name="connsiteY11" fmla="*/ 1434799 h 2568170"/>
                  <a:gd name="connsiteX12" fmla="*/ 269265 w 660006"/>
                  <a:gd name="connsiteY12" fmla="*/ 2202437 h 2568170"/>
                  <a:gd name="connsiteX13" fmla="*/ 421983 w 660006"/>
                  <a:gd name="connsiteY13" fmla="*/ 2419466 h 2568170"/>
                  <a:gd name="connsiteX14" fmla="*/ 659098 w 660006"/>
                  <a:gd name="connsiteY14" fmla="*/ 2419466 h 2568170"/>
                  <a:gd name="connsiteX15" fmla="*/ 510400 w 660006"/>
                  <a:gd name="connsiteY15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69265 w 510400"/>
                  <a:gd name="connsiteY12" fmla="*/ 2202437 h 2568170"/>
                  <a:gd name="connsiteX13" fmla="*/ 421983 w 510400"/>
                  <a:gd name="connsiteY13" fmla="*/ 2419466 h 2568170"/>
                  <a:gd name="connsiteX14" fmla="*/ 478248 w 510400"/>
                  <a:gd name="connsiteY14" fmla="*/ 2491809 h 2568170"/>
                  <a:gd name="connsiteX15" fmla="*/ 510400 w 510400"/>
                  <a:gd name="connsiteY15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417964 w 510400"/>
                  <a:gd name="connsiteY12" fmla="*/ 1852780 h 2568170"/>
                  <a:gd name="connsiteX13" fmla="*/ 269265 w 510400"/>
                  <a:gd name="connsiteY13" fmla="*/ 2202437 h 2568170"/>
                  <a:gd name="connsiteX14" fmla="*/ 421983 w 510400"/>
                  <a:gd name="connsiteY14" fmla="*/ 2419466 h 2568170"/>
                  <a:gd name="connsiteX15" fmla="*/ 478248 w 510400"/>
                  <a:gd name="connsiteY15" fmla="*/ 2491809 h 2568170"/>
                  <a:gd name="connsiteX16" fmla="*/ 510400 w 510400"/>
                  <a:gd name="connsiteY16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417964 w 510400"/>
                  <a:gd name="connsiteY13" fmla="*/ 1852780 h 2568170"/>
                  <a:gd name="connsiteX14" fmla="*/ 269265 w 510400"/>
                  <a:gd name="connsiteY14" fmla="*/ 2202437 h 2568170"/>
                  <a:gd name="connsiteX15" fmla="*/ 421983 w 510400"/>
                  <a:gd name="connsiteY15" fmla="*/ 2419466 h 2568170"/>
                  <a:gd name="connsiteX16" fmla="*/ 478248 w 510400"/>
                  <a:gd name="connsiteY16" fmla="*/ 2491809 h 2568170"/>
                  <a:gd name="connsiteX17" fmla="*/ 510400 w 510400"/>
                  <a:gd name="connsiteY17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269265 w 510400"/>
                  <a:gd name="connsiteY15" fmla="*/ 2202437 h 2568170"/>
                  <a:gd name="connsiteX16" fmla="*/ 421983 w 510400"/>
                  <a:gd name="connsiteY16" fmla="*/ 2419466 h 2568170"/>
                  <a:gd name="connsiteX17" fmla="*/ 478248 w 510400"/>
                  <a:gd name="connsiteY17" fmla="*/ 2491809 h 2568170"/>
                  <a:gd name="connsiteX18" fmla="*/ 510400 w 510400"/>
                  <a:gd name="connsiteY18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381794 w 510400"/>
                  <a:gd name="connsiteY15" fmla="*/ 1965313 h 2568170"/>
                  <a:gd name="connsiteX16" fmla="*/ 269265 w 510400"/>
                  <a:gd name="connsiteY16" fmla="*/ 2202437 h 2568170"/>
                  <a:gd name="connsiteX17" fmla="*/ 421983 w 510400"/>
                  <a:gd name="connsiteY17" fmla="*/ 2419466 h 2568170"/>
                  <a:gd name="connsiteX18" fmla="*/ 478248 w 510400"/>
                  <a:gd name="connsiteY18" fmla="*/ 2491809 h 2568170"/>
                  <a:gd name="connsiteX19" fmla="*/ 510400 w 510400"/>
                  <a:gd name="connsiteY19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57681 w 510400"/>
                  <a:gd name="connsiteY12" fmla="*/ 1462933 h 2568170"/>
                  <a:gd name="connsiteX13" fmla="*/ 393851 w 510400"/>
                  <a:gd name="connsiteY13" fmla="*/ 1527237 h 2568170"/>
                  <a:gd name="connsiteX14" fmla="*/ 361699 w 510400"/>
                  <a:gd name="connsiteY14" fmla="*/ 1756323 h 2568170"/>
                  <a:gd name="connsiteX15" fmla="*/ 417964 w 510400"/>
                  <a:gd name="connsiteY15" fmla="*/ 1852780 h 2568170"/>
                  <a:gd name="connsiteX16" fmla="*/ 381794 w 510400"/>
                  <a:gd name="connsiteY16" fmla="*/ 1965313 h 2568170"/>
                  <a:gd name="connsiteX17" fmla="*/ 269265 w 510400"/>
                  <a:gd name="connsiteY17" fmla="*/ 2202437 h 2568170"/>
                  <a:gd name="connsiteX18" fmla="*/ 421983 w 510400"/>
                  <a:gd name="connsiteY18" fmla="*/ 2419466 h 2568170"/>
                  <a:gd name="connsiteX19" fmla="*/ 478248 w 510400"/>
                  <a:gd name="connsiteY19" fmla="*/ 2491809 h 2568170"/>
                  <a:gd name="connsiteX20" fmla="*/ 510400 w 510400"/>
                  <a:gd name="connsiteY20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381794 w 510400"/>
                  <a:gd name="connsiteY15" fmla="*/ 1965313 h 2568170"/>
                  <a:gd name="connsiteX16" fmla="*/ 269265 w 510400"/>
                  <a:gd name="connsiteY16" fmla="*/ 2202437 h 2568170"/>
                  <a:gd name="connsiteX17" fmla="*/ 421983 w 510400"/>
                  <a:gd name="connsiteY17" fmla="*/ 2419466 h 2568170"/>
                  <a:gd name="connsiteX18" fmla="*/ 478248 w 510400"/>
                  <a:gd name="connsiteY18" fmla="*/ 2491809 h 2568170"/>
                  <a:gd name="connsiteX19" fmla="*/ 510400 w 510400"/>
                  <a:gd name="connsiteY19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21512 w 510400"/>
                  <a:gd name="connsiteY11" fmla="*/ 1422742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381794 w 510400"/>
                  <a:gd name="connsiteY15" fmla="*/ 1965313 h 2568170"/>
                  <a:gd name="connsiteX16" fmla="*/ 269265 w 510400"/>
                  <a:gd name="connsiteY16" fmla="*/ 2202437 h 2568170"/>
                  <a:gd name="connsiteX17" fmla="*/ 421983 w 510400"/>
                  <a:gd name="connsiteY17" fmla="*/ 2419466 h 2568170"/>
                  <a:gd name="connsiteX18" fmla="*/ 478248 w 510400"/>
                  <a:gd name="connsiteY18" fmla="*/ 2491809 h 2568170"/>
                  <a:gd name="connsiteX19" fmla="*/ 510400 w 510400"/>
                  <a:gd name="connsiteY19" fmla="*/ 2568170 h 2568170"/>
                  <a:gd name="connsiteX0" fmla="*/ 72340 w 659179"/>
                  <a:gd name="connsiteY0" fmla="*/ 0 h 2568170"/>
                  <a:gd name="connsiteX1" fmla="*/ 52245 w 659179"/>
                  <a:gd name="connsiteY1" fmla="*/ 237123 h 2568170"/>
                  <a:gd name="connsiteX2" fmla="*/ 0 w 659179"/>
                  <a:gd name="connsiteY2" fmla="*/ 361714 h 2568170"/>
                  <a:gd name="connsiteX3" fmla="*/ 24113 w 659179"/>
                  <a:gd name="connsiteY3" fmla="*/ 486304 h 2568170"/>
                  <a:gd name="connsiteX4" fmla="*/ 120567 w 659179"/>
                  <a:gd name="connsiteY4" fmla="*/ 671181 h 2568170"/>
                  <a:gd name="connsiteX5" fmla="*/ 317493 w 659179"/>
                  <a:gd name="connsiteY5" fmla="*/ 783714 h 2568170"/>
                  <a:gd name="connsiteX6" fmla="*/ 357682 w 659179"/>
                  <a:gd name="connsiteY6" fmla="*/ 807828 h 2568170"/>
                  <a:gd name="connsiteX7" fmla="*/ 365719 w 659179"/>
                  <a:gd name="connsiteY7" fmla="*/ 920361 h 2568170"/>
                  <a:gd name="connsiteX8" fmla="*/ 301417 w 659179"/>
                  <a:gd name="connsiteY8" fmla="*/ 1229829 h 2568170"/>
                  <a:gd name="connsiteX9" fmla="*/ 289360 w 659179"/>
                  <a:gd name="connsiteY9" fmla="*/ 1370495 h 2568170"/>
                  <a:gd name="connsiteX10" fmla="*/ 289360 w 659179"/>
                  <a:gd name="connsiteY10" fmla="*/ 1370495 h 2568170"/>
                  <a:gd name="connsiteX11" fmla="*/ 321512 w 659179"/>
                  <a:gd name="connsiteY11" fmla="*/ 1422742 h 2568170"/>
                  <a:gd name="connsiteX12" fmla="*/ 393851 w 659179"/>
                  <a:gd name="connsiteY12" fmla="*/ 1527237 h 2568170"/>
                  <a:gd name="connsiteX13" fmla="*/ 659098 w 659179"/>
                  <a:gd name="connsiteY13" fmla="*/ 1619675 h 2568170"/>
                  <a:gd name="connsiteX14" fmla="*/ 361699 w 659179"/>
                  <a:gd name="connsiteY14" fmla="*/ 1756323 h 2568170"/>
                  <a:gd name="connsiteX15" fmla="*/ 417964 w 659179"/>
                  <a:gd name="connsiteY15" fmla="*/ 1852780 h 2568170"/>
                  <a:gd name="connsiteX16" fmla="*/ 381794 w 659179"/>
                  <a:gd name="connsiteY16" fmla="*/ 1965313 h 2568170"/>
                  <a:gd name="connsiteX17" fmla="*/ 269265 w 659179"/>
                  <a:gd name="connsiteY17" fmla="*/ 2202437 h 2568170"/>
                  <a:gd name="connsiteX18" fmla="*/ 421983 w 659179"/>
                  <a:gd name="connsiteY18" fmla="*/ 2419466 h 2568170"/>
                  <a:gd name="connsiteX19" fmla="*/ 478248 w 659179"/>
                  <a:gd name="connsiteY19" fmla="*/ 2491809 h 2568170"/>
                  <a:gd name="connsiteX20" fmla="*/ 510400 w 659179"/>
                  <a:gd name="connsiteY20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21512 w 510400"/>
                  <a:gd name="connsiteY11" fmla="*/ 1422742 h 2568170"/>
                  <a:gd name="connsiteX12" fmla="*/ 393851 w 510400"/>
                  <a:gd name="connsiteY12" fmla="*/ 1527237 h 2568170"/>
                  <a:gd name="connsiteX13" fmla="*/ 393851 w 510400"/>
                  <a:gd name="connsiteY13" fmla="*/ 1615656 h 2568170"/>
                  <a:gd name="connsiteX14" fmla="*/ 361699 w 510400"/>
                  <a:gd name="connsiteY14" fmla="*/ 1756323 h 2568170"/>
                  <a:gd name="connsiteX15" fmla="*/ 417964 w 510400"/>
                  <a:gd name="connsiteY15" fmla="*/ 1852780 h 2568170"/>
                  <a:gd name="connsiteX16" fmla="*/ 381794 w 510400"/>
                  <a:gd name="connsiteY16" fmla="*/ 1965313 h 2568170"/>
                  <a:gd name="connsiteX17" fmla="*/ 269265 w 510400"/>
                  <a:gd name="connsiteY17" fmla="*/ 2202437 h 2568170"/>
                  <a:gd name="connsiteX18" fmla="*/ 421983 w 510400"/>
                  <a:gd name="connsiteY18" fmla="*/ 2419466 h 2568170"/>
                  <a:gd name="connsiteX19" fmla="*/ 478248 w 510400"/>
                  <a:gd name="connsiteY19" fmla="*/ 2491809 h 2568170"/>
                  <a:gd name="connsiteX20" fmla="*/ 510400 w 510400"/>
                  <a:gd name="connsiteY20" fmla="*/ 2568170 h 2568170"/>
                  <a:gd name="connsiteX0" fmla="*/ 72340 w 510400"/>
                  <a:gd name="connsiteY0" fmla="*/ 0 h 2568170"/>
                  <a:gd name="connsiteX1" fmla="*/ 313661 w 510400"/>
                  <a:gd name="connsiteY1" fmla="*/ 522070 h 2568170"/>
                  <a:gd name="connsiteX2" fmla="*/ 52245 w 510400"/>
                  <a:gd name="connsiteY2" fmla="*/ 237123 h 2568170"/>
                  <a:gd name="connsiteX3" fmla="*/ 0 w 510400"/>
                  <a:gd name="connsiteY3" fmla="*/ 361714 h 2568170"/>
                  <a:gd name="connsiteX4" fmla="*/ 24113 w 510400"/>
                  <a:gd name="connsiteY4" fmla="*/ 486304 h 2568170"/>
                  <a:gd name="connsiteX5" fmla="*/ 120567 w 510400"/>
                  <a:gd name="connsiteY5" fmla="*/ 671181 h 2568170"/>
                  <a:gd name="connsiteX6" fmla="*/ 317493 w 510400"/>
                  <a:gd name="connsiteY6" fmla="*/ 783714 h 2568170"/>
                  <a:gd name="connsiteX7" fmla="*/ 357682 w 510400"/>
                  <a:gd name="connsiteY7" fmla="*/ 807828 h 2568170"/>
                  <a:gd name="connsiteX8" fmla="*/ 365719 w 510400"/>
                  <a:gd name="connsiteY8" fmla="*/ 920361 h 2568170"/>
                  <a:gd name="connsiteX9" fmla="*/ 301417 w 510400"/>
                  <a:gd name="connsiteY9" fmla="*/ 1229829 h 2568170"/>
                  <a:gd name="connsiteX10" fmla="*/ 289360 w 510400"/>
                  <a:gd name="connsiteY10" fmla="*/ 1370495 h 2568170"/>
                  <a:gd name="connsiteX11" fmla="*/ 289360 w 510400"/>
                  <a:gd name="connsiteY11" fmla="*/ 1370495 h 2568170"/>
                  <a:gd name="connsiteX12" fmla="*/ 321512 w 510400"/>
                  <a:gd name="connsiteY12" fmla="*/ 1422742 h 2568170"/>
                  <a:gd name="connsiteX13" fmla="*/ 393851 w 510400"/>
                  <a:gd name="connsiteY13" fmla="*/ 1527237 h 2568170"/>
                  <a:gd name="connsiteX14" fmla="*/ 393851 w 510400"/>
                  <a:gd name="connsiteY14" fmla="*/ 1615656 h 2568170"/>
                  <a:gd name="connsiteX15" fmla="*/ 361699 w 510400"/>
                  <a:gd name="connsiteY15" fmla="*/ 1756323 h 2568170"/>
                  <a:gd name="connsiteX16" fmla="*/ 417964 w 510400"/>
                  <a:gd name="connsiteY16" fmla="*/ 1852780 h 2568170"/>
                  <a:gd name="connsiteX17" fmla="*/ 381794 w 510400"/>
                  <a:gd name="connsiteY17" fmla="*/ 1965313 h 2568170"/>
                  <a:gd name="connsiteX18" fmla="*/ 269265 w 510400"/>
                  <a:gd name="connsiteY18" fmla="*/ 2202437 h 2568170"/>
                  <a:gd name="connsiteX19" fmla="*/ 421983 w 510400"/>
                  <a:gd name="connsiteY19" fmla="*/ 2419466 h 2568170"/>
                  <a:gd name="connsiteX20" fmla="*/ 478248 w 510400"/>
                  <a:gd name="connsiteY20" fmla="*/ 2491809 h 2568170"/>
                  <a:gd name="connsiteX21" fmla="*/ 510400 w 510400"/>
                  <a:gd name="connsiteY21" fmla="*/ 2568170 h 2568170"/>
                  <a:gd name="connsiteX0" fmla="*/ 72340 w 510400"/>
                  <a:gd name="connsiteY0" fmla="*/ 0 h 2568170"/>
                  <a:gd name="connsiteX1" fmla="*/ 313661 w 510400"/>
                  <a:gd name="connsiteY1" fmla="*/ 522070 h 2568170"/>
                  <a:gd name="connsiteX2" fmla="*/ 22186 w 510400"/>
                  <a:gd name="connsiteY2" fmla="*/ 259666 h 2568170"/>
                  <a:gd name="connsiteX3" fmla="*/ 0 w 510400"/>
                  <a:gd name="connsiteY3" fmla="*/ 361714 h 2568170"/>
                  <a:gd name="connsiteX4" fmla="*/ 24113 w 510400"/>
                  <a:gd name="connsiteY4" fmla="*/ 486304 h 2568170"/>
                  <a:gd name="connsiteX5" fmla="*/ 120567 w 510400"/>
                  <a:gd name="connsiteY5" fmla="*/ 671181 h 2568170"/>
                  <a:gd name="connsiteX6" fmla="*/ 317493 w 510400"/>
                  <a:gd name="connsiteY6" fmla="*/ 783714 h 2568170"/>
                  <a:gd name="connsiteX7" fmla="*/ 357682 w 510400"/>
                  <a:gd name="connsiteY7" fmla="*/ 807828 h 2568170"/>
                  <a:gd name="connsiteX8" fmla="*/ 365719 w 510400"/>
                  <a:gd name="connsiteY8" fmla="*/ 920361 h 2568170"/>
                  <a:gd name="connsiteX9" fmla="*/ 301417 w 510400"/>
                  <a:gd name="connsiteY9" fmla="*/ 1229829 h 2568170"/>
                  <a:gd name="connsiteX10" fmla="*/ 289360 w 510400"/>
                  <a:gd name="connsiteY10" fmla="*/ 1370495 h 2568170"/>
                  <a:gd name="connsiteX11" fmla="*/ 289360 w 510400"/>
                  <a:gd name="connsiteY11" fmla="*/ 1370495 h 2568170"/>
                  <a:gd name="connsiteX12" fmla="*/ 321512 w 510400"/>
                  <a:gd name="connsiteY12" fmla="*/ 1422742 h 2568170"/>
                  <a:gd name="connsiteX13" fmla="*/ 393851 w 510400"/>
                  <a:gd name="connsiteY13" fmla="*/ 1527237 h 2568170"/>
                  <a:gd name="connsiteX14" fmla="*/ 393851 w 510400"/>
                  <a:gd name="connsiteY14" fmla="*/ 1615656 h 2568170"/>
                  <a:gd name="connsiteX15" fmla="*/ 361699 w 510400"/>
                  <a:gd name="connsiteY15" fmla="*/ 1756323 h 2568170"/>
                  <a:gd name="connsiteX16" fmla="*/ 417964 w 510400"/>
                  <a:gd name="connsiteY16" fmla="*/ 1852780 h 2568170"/>
                  <a:gd name="connsiteX17" fmla="*/ 381794 w 510400"/>
                  <a:gd name="connsiteY17" fmla="*/ 1965313 h 2568170"/>
                  <a:gd name="connsiteX18" fmla="*/ 269265 w 510400"/>
                  <a:gd name="connsiteY18" fmla="*/ 2202437 h 2568170"/>
                  <a:gd name="connsiteX19" fmla="*/ 421983 w 510400"/>
                  <a:gd name="connsiteY19" fmla="*/ 2419466 h 2568170"/>
                  <a:gd name="connsiteX20" fmla="*/ 478248 w 510400"/>
                  <a:gd name="connsiteY20" fmla="*/ 2491809 h 2568170"/>
                  <a:gd name="connsiteX21" fmla="*/ 510400 w 510400"/>
                  <a:gd name="connsiteY21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0400" h="2568170">
                    <a:moveTo>
                      <a:pt x="72340" y="0"/>
                    </a:moveTo>
                    <a:lnTo>
                      <a:pt x="43131" y="210215"/>
                    </a:lnTo>
                    <a:cubicBezTo>
                      <a:pt x="83351" y="297227"/>
                      <a:pt x="340322" y="516333"/>
                      <a:pt x="313661" y="522070"/>
                    </a:cubicBezTo>
                    <a:cubicBezTo>
                      <a:pt x="287000" y="527807"/>
                      <a:pt x="31879" y="218135"/>
                      <a:pt x="22186" y="259666"/>
                    </a:cubicBezTo>
                    <a:lnTo>
                      <a:pt x="0" y="361714"/>
                    </a:lnTo>
                    <a:lnTo>
                      <a:pt x="24113" y="486304"/>
                    </a:lnTo>
                    <a:lnTo>
                      <a:pt x="120567" y="671181"/>
                    </a:lnTo>
                    <a:lnTo>
                      <a:pt x="317493" y="783714"/>
                    </a:lnTo>
                    <a:lnTo>
                      <a:pt x="357682" y="807828"/>
                    </a:lnTo>
                    <a:lnTo>
                      <a:pt x="365719" y="920361"/>
                    </a:lnTo>
                    <a:cubicBezTo>
                      <a:pt x="342945" y="1048971"/>
                      <a:pt x="324191" y="1101219"/>
                      <a:pt x="301417" y="1229829"/>
                    </a:cubicBezTo>
                    <a:lnTo>
                      <a:pt x="289360" y="1370495"/>
                    </a:lnTo>
                    <a:lnTo>
                      <a:pt x="289360" y="1370495"/>
                    </a:lnTo>
                    <a:cubicBezTo>
                      <a:pt x="294719" y="1379203"/>
                      <a:pt x="304097" y="1396618"/>
                      <a:pt x="321512" y="1422742"/>
                    </a:cubicBezTo>
                    <a:cubicBezTo>
                      <a:pt x="338927" y="1448866"/>
                      <a:pt x="385144" y="1494415"/>
                      <a:pt x="393851" y="1527237"/>
                    </a:cubicBezTo>
                    <a:cubicBezTo>
                      <a:pt x="402558" y="1560059"/>
                      <a:pt x="399210" y="1577475"/>
                      <a:pt x="393851" y="1615656"/>
                    </a:cubicBezTo>
                    <a:cubicBezTo>
                      <a:pt x="388492" y="1653837"/>
                      <a:pt x="354331" y="1717472"/>
                      <a:pt x="361699" y="1756323"/>
                    </a:cubicBezTo>
                    <a:cubicBezTo>
                      <a:pt x="369067" y="1795174"/>
                      <a:pt x="419303" y="1818618"/>
                      <a:pt x="417964" y="1852780"/>
                    </a:cubicBezTo>
                    <a:cubicBezTo>
                      <a:pt x="416625" y="1886942"/>
                      <a:pt x="406577" y="1907037"/>
                      <a:pt x="381794" y="1965313"/>
                    </a:cubicBezTo>
                    <a:cubicBezTo>
                      <a:pt x="357011" y="2023589"/>
                      <a:pt x="257878" y="2126075"/>
                      <a:pt x="269265" y="2202437"/>
                    </a:cubicBezTo>
                    <a:cubicBezTo>
                      <a:pt x="280652" y="2278799"/>
                      <a:pt x="387822" y="2366549"/>
                      <a:pt x="421983" y="2419466"/>
                    </a:cubicBezTo>
                    <a:cubicBezTo>
                      <a:pt x="456144" y="2472383"/>
                      <a:pt x="463512" y="2467025"/>
                      <a:pt x="478248" y="2491809"/>
                    </a:cubicBezTo>
                    <a:cubicBezTo>
                      <a:pt x="492984" y="2516593"/>
                      <a:pt x="504372" y="2560132"/>
                      <a:pt x="510400" y="2568170"/>
                    </a:cubicBezTo>
                  </a:path>
                </a:pathLst>
              </a:custGeom>
              <a:ln w="6032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3667125" y="1418167"/>
                <a:ext cx="227542" cy="100542"/>
              </a:xfrm>
              <a:custGeom>
                <a:avLst/>
                <a:gdLst>
                  <a:gd name="connsiteX0" fmla="*/ 201084 w 201084"/>
                  <a:gd name="connsiteY0" fmla="*/ 31750 h 105833"/>
                  <a:gd name="connsiteX1" fmla="*/ 132292 w 201084"/>
                  <a:gd name="connsiteY1" fmla="*/ 105833 h 105833"/>
                  <a:gd name="connsiteX2" fmla="*/ 0 w 201084"/>
                  <a:gd name="connsiteY2" fmla="*/ 105833 h 105833"/>
                  <a:gd name="connsiteX3" fmla="*/ 5292 w 201084"/>
                  <a:gd name="connsiteY3" fmla="*/ 0 h 105833"/>
                  <a:gd name="connsiteX4" fmla="*/ 201084 w 201084"/>
                  <a:gd name="connsiteY4" fmla="*/ 31750 h 105833"/>
                  <a:gd name="connsiteX0" fmla="*/ 216959 w 216959"/>
                  <a:gd name="connsiteY0" fmla="*/ 15875 h 105833"/>
                  <a:gd name="connsiteX1" fmla="*/ 132292 w 216959"/>
                  <a:gd name="connsiteY1" fmla="*/ 105833 h 105833"/>
                  <a:gd name="connsiteX2" fmla="*/ 0 w 216959"/>
                  <a:gd name="connsiteY2" fmla="*/ 105833 h 105833"/>
                  <a:gd name="connsiteX3" fmla="*/ 5292 w 216959"/>
                  <a:gd name="connsiteY3" fmla="*/ 0 h 105833"/>
                  <a:gd name="connsiteX4" fmla="*/ 216959 w 216959"/>
                  <a:gd name="connsiteY4" fmla="*/ 15875 h 105833"/>
                  <a:gd name="connsiteX0" fmla="*/ 227542 w 227542"/>
                  <a:gd name="connsiteY0" fmla="*/ 10584 h 100542"/>
                  <a:gd name="connsiteX1" fmla="*/ 142875 w 227542"/>
                  <a:gd name="connsiteY1" fmla="*/ 100542 h 100542"/>
                  <a:gd name="connsiteX2" fmla="*/ 10583 w 227542"/>
                  <a:gd name="connsiteY2" fmla="*/ 100542 h 100542"/>
                  <a:gd name="connsiteX3" fmla="*/ 0 w 227542"/>
                  <a:gd name="connsiteY3" fmla="*/ 0 h 100542"/>
                  <a:gd name="connsiteX4" fmla="*/ 227542 w 227542"/>
                  <a:gd name="connsiteY4" fmla="*/ 10584 h 10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542" h="100542">
                    <a:moveTo>
                      <a:pt x="227542" y="10584"/>
                    </a:moveTo>
                    <a:lnTo>
                      <a:pt x="142875" y="100542"/>
                    </a:lnTo>
                    <a:lnTo>
                      <a:pt x="10583" y="100542"/>
                    </a:lnTo>
                    <a:lnTo>
                      <a:pt x="0" y="0"/>
                    </a:lnTo>
                    <a:lnTo>
                      <a:pt x="227542" y="10584"/>
                    </a:lnTo>
                    <a:close/>
                  </a:path>
                </a:pathLst>
              </a:custGeom>
              <a:solidFill>
                <a:srgbClr val="B7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平行四辺形 29"/>
              <p:cNvSpPr/>
              <p:nvPr/>
            </p:nvSpPr>
            <p:spPr>
              <a:xfrm>
                <a:off x="4691224" y="2421913"/>
                <a:ext cx="1239899" cy="225034"/>
              </a:xfrm>
              <a:prstGeom prst="parallelogram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3706327" y="1959429"/>
                <a:ext cx="254000" cy="2384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2697602" y="1632616"/>
                <a:ext cx="254000" cy="2384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6399547" y="2488761"/>
                <a:ext cx="579860" cy="352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071916" y="1420480"/>
                <a:ext cx="4894642" cy="1041105"/>
              </a:xfrm>
              <a:custGeom>
                <a:avLst/>
                <a:gdLst>
                  <a:gd name="connsiteX0" fmla="*/ 0 w 4912446"/>
                  <a:gd name="connsiteY0" fmla="*/ 0 h 1036345"/>
                  <a:gd name="connsiteX1" fmla="*/ 200508 w 4912446"/>
                  <a:gd name="connsiteY1" fmla="*/ 167116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89530 w 4912446"/>
                  <a:gd name="connsiteY1" fmla="*/ 184919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89530 w 4912446"/>
                  <a:gd name="connsiteY1" fmla="*/ 184919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89530 w 4912446"/>
                  <a:gd name="connsiteY1" fmla="*/ 184919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1110920 w 4912446"/>
                  <a:gd name="connsiteY2" fmla="*/ 119164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12156 h 1048501"/>
                  <a:gd name="connsiteX1" fmla="*/ 224247 w 4912446"/>
                  <a:gd name="connsiteY1" fmla="*/ 191140 h 1048501"/>
                  <a:gd name="connsiteX2" fmla="*/ 1099051 w 4912446"/>
                  <a:gd name="connsiteY2" fmla="*/ 763 h 1048501"/>
                  <a:gd name="connsiteX3" fmla="*/ 2222297 w 4912446"/>
                  <a:gd name="connsiteY3" fmla="*/ 279541 h 1048501"/>
                  <a:gd name="connsiteX4" fmla="*/ 2974202 w 4912446"/>
                  <a:gd name="connsiteY4" fmla="*/ 546926 h 1048501"/>
                  <a:gd name="connsiteX5" fmla="*/ 3057747 w 4912446"/>
                  <a:gd name="connsiteY5" fmla="*/ 663906 h 1048501"/>
                  <a:gd name="connsiteX6" fmla="*/ 3224837 w 4912446"/>
                  <a:gd name="connsiteY6" fmla="*/ 663906 h 1048501"/>
                  <a:gd name="connsiteX7" fmla="*/ 3508890 w 4912446"/>
                  <a:gd name="connsiteY7" fmla="*/ 964714 h 1048501"/>
                  <a:gd name="connsiteX8" fmla="*/ 3592435 w 4912446"/>
                  <a:gd name="connsiteY8" fmla="*/ 1048272 h 1048501"/>
                  <a:gd name="connsiteX9" fmla="*/ 4026869 w 4912446"/>
                  <a:gd name="connsiteY9" fmla="*/ 948003 h 1048501"/>
                  <a:gd name="connsiteX10" fmla="*/ 4912446 w 4912446"/>
                  <a:gd name="connsiteY10" fmla="*/ 948003 h 1048501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23665 w 4912446"/>
                  <a:gd name="connsiteY3" fmla="*/ 318313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1361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31033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1607643 w 4912446"/>
                  <a:gd name="connsiteY4" fmla="*/ 377658 h 1036345"/>
                  <a:gd name="connsiteX5" fmla="*/ 2222297 w 4912446"/>
                  <a:gd name="connsiteY5" fmla="*/ 267385 h 1036345"/>
                  <a:gd name="connsiteX6" fmla="*/ 2974202 w 4912446"/>
                  <a:gd name="connsiteY6" fmla="*/ 534770 h 1036345"/>
                  <a:gd name="connsiteX7" fmla="*/ 3057747 w 4912446"/>
                  <a:gd name="connsiteY7" fmla="*/ 651750 h 1036345"/>
                  <a:gd name="connsiteX8" fmla="*/ 3224837 w 4912446"/>
                  <a:gd name="connsiteY8" fmla="*/ 651750 h 1036345"/>
                  <a:gd name="connsiteX9" fmla="*/ 3508890 w 4912446"/>
                  <a:gd name="connsiteY9" fmla="*/ 952558 h 1036345"/>
                  <a:gd name="connsiteX10" fmla="*/ 3592435 w 4912446"/>
                  <a:gd name="connsiteY10" fmla="*/ 1036116 h 1036345"/>
                  <a:gd name="connsiteX11" fmla="*/ 4026869 w 4912446"/>
                  <a:gd name="connsiteY11" fmla="*/ 935847 h 1036345"/>
                  <a:gd name="connsiteX12" fmla="*/ 4912446 w 4912446"/>
                  <a:gd name="connsiteY12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1934055 w 4912446"/>
                  <a:gd name="connsiteY4" fmla="*/ 169952 h 1036345"/>
                  <a:gd name="connsiteX5" fmla="*/ 2222297 w 4912446"/>
                  <a:gd name="connsiteY5" fmla="*/ 267385 h 1036345"/>
                  <a:gd name="connsiteX6" fmla="*/ 2974202 w 4912446"/>
                  <a:gd name="connsiteY6" fmla="*/ 534770 h 1036345"/>
                  <a:gd name="connsiteX7" fmla="*/ 3057747 w 4912446"/>
                  <a:gd name="connsiteY7" fmla="*/ 651750 h 1036345"/>
                  <a:gd name="connsiteX8" fmla="*/ 3224837 w 4912446"/>
                  <a:gd name="connsiteY8" fmla="*/ 651750 h 1036345"/>
                  <a:gd name="connsiteX9" fmla="*/ 3508890 w 4912446"/>
                  <a:gd name="connsiteY9" fmla="*/ 952558 h 1036345"/>
                  <a:gd name="connsiteX10" fmla="*/ 3592435 w 4912446"/>
                  <a:gd name="connsiteY10" fmla="*/ 1036116 h 1036345"/>
                  <a:gd name="connsiteX11" fmla="*/ 4026869 w 4912446"/>
                  <a:gd name="connsiteY11" fmla="*/ 935847 h 1036345"/>
                  <a:gd name="connsiteX12" fmla="*/ 4912446 w 4912446"/>
                  <a:gd name="connsiteY12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1601708 w 4912446"/>
                  <a:gd name="connsiteY4" fmla="*/ 193690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01708 w 4912446"/>
                  <a:gd name="connsiteY4" fmla="*/ 193690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471143 w 4912446"/>
                  <a:gd name="connsiteY4" fmla="*/ 175887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471143 w 4912446"/>
                  <a:gd name="connsiteY4" fmla="*/ 175887 h 1036345"/>
                  <a:gd name="connsiteX5" fmla="*/ 1655121 w 4912446"/>
                  <a:gd name="connsiteY5" fmla="*/ 187755 h 1036345"/>
                  <a:gd name="connsiteX6" fmla="*/ 1934055 w 4912446"/>
                  <a:gd name="connsiteY6" fmla="*/ 169952 h 1036345"/>
                  <a:gd name="connsiteX7" fmla="*/ 2222297 w 4912446"/>
                  <a:gd name="connsiteY7" fmla="*/ 267385 h 1036345"/>
                  <a:gd name="connsiteX8" fmla="*/ 2974202 w 4912446"/>
                  <a:gd name="connsiteY8" fmla="*/ 534770 h 1036345"/>
                  <a:gd name="connsiteX9" fmla="*/ 3057747 w 4912446"/>
                  <a:gd name="connsiteY9" fmla="*/ 651750 h 1036345"/>
                  <a:gd name="connsiteX10" fmla="*/ 3224837 w 4912446"/>
                  <a:gd name="connsiteY10" fmla="*/ 651750 h 1036345"/>
                  <a:gd name="connsiteX11" fmla="*/ 3508890 w 4912446"/>
                  <a:gd name="connsiteY11" fmla="*/ 952558 h 1036345"/>
                  <a:gd name="connsiteX12" fmla="*/ 3592435 w 4912446"/>
                  <a:gd name="connsiteY12" fmla="*/ 1036116 h 1036345"/>
                  <a:gd name="connsiteX13" fmla="*/ 4026869 w 4912446"/>
                  <a:gd name="connsiteY13" fmla="*/ 935847 h 1036345"/>
                  <a:gd name="connsiteX14" fmla="*/ 4912446 w 4912446"/>
                  <a:gd name="connsiteY14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855507 w 4912446"/>
                  <a:gd name="connsiteY7" fmla="*/ 505098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855507 w 4912446"/>
                  <a:gd name="connsiteY7" fmla="*/ 505098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879246 w 4912446"/>
                  <a:gd name="connsiteY7" fmla="*/ 493229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03"/>
                  <a:gd name="connsiteX1" fmla="*/ 224247 w 4912446"/>
                  <a:gd name="connsiteY1" fmla="*/ 178984 h 1036303"/>
                  <a:gd name="connsiteX2" fmla="*/ 909138 w 4912446"/>
                  <a:gd name="connsiteY2" fmla="*/ 107295 h 1036303"/>
                  <a:gd name="connsiteX3" fmla="*/ 1352447 w 4912446"/>
                  <a:gd name="connsiteY3" fmla="*/ 116542 h 1036303"/>
                  <a:gd name="connsiteX4" fmla="*/ 1655121 w 4912446"/>
                  <a:gd name="connsiteY4" fmla="*/ 187755 h 1036303"/>
                  <a:gd name="connsiteX5" fmla="*/ 1934055 w 4912446"/>
                  <a:gd name="connsiteY5" fmla="*/ 169952 h 1036303"/>
                  <a:gd name="connsiteX6" fmla="*/ 2691144 w 4912446"/>
                  <a:gd name="connsiteY6" fmla="*/ 332664 h 1036303"/>
                  <a:gd name="connsiteX7" fmla="*/ 2879246 w 4912446"/>
                  <a:gd name="connsiteY7" fmla="*/ 493229 h 1036303"/>
                  <a:gd name="connsiteX8" fmla="*/ 3057747 w 4912446"/>
                  <a:gd name="connsiteY8" fmla="*/ 651750 h 1036303"/>
                  <a:gd name="connsiteX9" fmla="*/ 3260446 w 4912446"/>
                  <a:gd name="connsiteY9" fmla="*/ 687357 h 1036303"/>
                  <a:gd name="connsiteX10" fmla="*/ 3508890 w 4912446"/>
                  <a:gd name="connsiteY10" fmla="*/ 952558 h 1036303"/>
                  <a:gd name="connsiteX11" fmla="*/ 3592435 w 4912446"/>
                  <a:gd name="connsiteY11" fmla="*/ 1036116 h 1036303"/>
                  <a:gd name="connsiteX12" fmla="*/ 4026869 w 4912446"/>
                  <a:gd name="connsiteY12" fmla="*/ 935847 h 1036303"/>
                  <a:gd name="connsiteX13" fmla="*/ 4912446 w 4912446"/>
                  <a:gd name="connsiteY13" fmla="*/ 935847 h 1036303"/>
                  <a:gd name="connsiteX0" fmla="*/ 0 w 4912446"/>
                  <a:gd name="connsiteY0" fmla="*/ 0 h 1036257"/>
                  <a:gd name="connsiteX1" fmla="*/ 224247 w 4912446"/>
                  <a:gd name="connsiteY1" fmla="*/ 178984 h 1036257"/>
                  <a:gd name="connsiteX2" fmla="*/ 909138 w 4912446"/>
                  <a:gd name="connsiteY2" fmla="*/ 107295 h 1036257"/>
                  <a:gd name="connsiteX3" fmla="*/ 1352447 w 4912446"/>
                  <a:gd name="connsiteY3" fmla="*/ 116542 h 1036257"/>
                  <a:gd name="connsiteX4" fmla="*/ 1655121 w 4912446"/>
                  <a:gd name="connsiteY4" fmla="*/ 187755 h 1036257"/>
                  <a:gd name="connsiteX5" fmla="*/ 1934055 w 4912446"/>
                  <a:gd name="connsiteY5" fmla="*/ 169952 h 1036257"/>
                  <a:gd name="connsiteX6" fmla="*/ 2691144 w 4912446"/>
                  <a:gd name="connsiteY6" fmla="*/ 332664 h 1036257"/>
                  <a:gd name="connsiteX7" fmla="*/ 2879246 w 4912446"/>
                  <a:gd name="connsiteY7" fmla="*/ 493229 h 1036257"/>
                  <a:gd name="connsiteX8" fmla="*/ 3057747 w 4912446"/>
                  <a:gd name="connsiteY8" fmla="*/ 651750 h 1036257"/>
                  <a:gd name="connsiteX9" fmla="*/ 3260446 w 4912446"/>
                  <a:gd name="connsiteY9" fmla="*/ 687357 h 1036257"/>
                  <a:gd name="connsiteX10" fmla="*/ 3455477 w 4912446"/>
                  <a:gd name="connsiteY10" fmla="*/ 911016 h 1036257"/>
                  <a:gd name="connsiteX11" fmla="*/ 3592435 w 4912446"/>
                  <a:gd name="connsiteY11" fmla="*/ 1036116 h 1036257"/>
                  <a:gd name="connsiteX12" fmla="*/ 4026869 w 4912446"/>
                  <a:gd name="connsiteY12" fmla="*/ 935847 h 1036257"/>
                  <a:gd name="connsiteX13" fmla="*/ 4912446 w 4912446"/>
                  <a:gd name="connsiteY13" fmla="*/ 935847 h 1036257"/>
                  <a:gd name="connsiteX0" fmla="*/ 0 w 4894642"/>
                  <a:gd name="connsiteY0" fmla="*/ 0 h 1036265"/>
                  <a:gd name="connsiteX1" fmla="*/ 224247 w 4894642"/>
                  <a:gd name="connsiteY1" fmla="*/ 178984 h 1036265"/>
                  <a:gd name="connsiteX2" fmla="*/ 909138 w 4894642"/>
                  <a:gd name="connsiteY2" fmla="*/ 107295 h 1036265"/>
                  <a:gd name="connsiteX3" fmla="*/ 1352447 w 4894642"/>
                  <a:gd name="connsiteY3" fmla="*/ 116542 h 1036265"/>
                  <a:gd name="connsiteX4" fmla="*/ 1655121 w 4894642"/>
                  <a:gd name="connsiteY4" fmla="*/ 187755 h 1036265"/>
                  <a:gd name="connsiteX5" fmla="*/ 1934055 w 4894642"/>
                  <a:gd name="connsiteY5" fmla="*/ 169952 h 1036265"/>
                  <a:gd name="connsiteX6" fmla="*/ 2691144 w 4894642"/>
                  <a:gd name="connsiteY6" fmla="*/ 332664 h 1036265"/>
                  <a:gd name="connsiteX7" fmla="*/ 2879246 w 4894642"/>
                  <a:gd name="connsiteY7" fmla="*/ 493229 h 1036265"/>
                  <a:gd name="connsiteX8" fmla="*/ 3057747 w 4894642"/>
                  <a:gd name="connsiteY8" fmla="*/ 651750 h 1036265"/>
                  <a:gd name="connsiteX9" fmla="*/ 3260446 w 4894642"/>
                  <a:gd name="connsiteY9" fmla="*/ 687357 h 1036265"/>
                  <a:gd name="connsiteX10" fmla="*/ 3455477 w 4894642"/>
                  <a:gd name="connsiteY10" fmla="*/ 911016 h 1036265"/>
                  <a:gd name="connsiteX11" fmla="*/ 3592435 w 4894642"/>
                  <a:gd name="connsiteY11" fmla="*/ 1036116 h 1036265"/>
                  <a:gd name="connsiteX12" fmla="*/ 4026869 w 4894642"/>
                  <a:gd name="connsiteY12" fmla="*/ 935847 h 1036265"/>
                  <a:gd name="connsiteX13" fmla="*/ 4894642 w 4894642"/>
                  <a:gd name="connsiteY13" fmla="*/ 906174 h 1036265"/>
                  <a:gd name="connsiteX0" fmla="*/ 0 w 4894642"/>
                  <a:gd name="connsiteY0" fmla="*/ 0 h 1036126"/>
                  <a:gd name="connsiteX1" fmla="*/ 224247 w 4894642"/>
                  <a:gd name="connsiteY1" fmla="*/ 178984 h 1036126"/>
                  <a:gd name="connsiteX2" fmla="*/ 909138 w 4894642"/>
                  <a:gd name="connsiteY2" fmla="*/ 107295 h 1036126"/>
                  <a:gd name="connsiteX3" fmla="*/ 1352447 w 4894642"/>
                  <a:gd name="connsiteY3" fmla="*/ 116542 h 1036126"/>
                  <a:gd name="connsiteX4" fmla="*/ 1655121 w 4894642"/>
                  <a:gd name="connsiteY4" fmla="*/ 187755 h 1036126"/>
                  <a:gd name="connsiteX5" fmla="*/ 1934055 w 4894642"/>
                  <a:gd name="connsiteY5" fmla="*/ 169952 h 1036126"/>
                  <a:gd name="connsiteX6" fmla="*/ 2691144 w 4894642"/>
                  <a:gd name="connsiteY6" fmla="*/ 332664 h 1036126"/>
                  <a:gd name="connsiteX7" fmla="*/ 2879246 w 4894642"/>
                  <a:gd name="connsiteY7" fmla="*/ 493229 h 1036126"/>
                  <a:gd name="connsiteX8" fmla="*/ 3057747 w 4894642"/>
                  <a:gd name="connsiteY8" fmla="*/ 651750 h 1036126"/>
                  <a:gd name="connsiteX9" fmla="*/ 3260446 w 4894642"/>
                  <a:gd name="connsiteY9" fmla="*/ 687357 h 1036126"/>
                  <a:gd name="connsiteX10" fmla="*/ 3455477 w 4894642"/>
                  <a:gd name="connsiteY10" fmla="*/ 911016 h 1036126"/>
                  <a:gd name="connsiteX11" fmla="*/ 3592435 w 4894642"/>
                  <a:gd name="connsiteY11" fmla="*/ 1036116 h 1036126"/>
                  <a:gd name="connsiteX12" fmla="*/ 4044674 w 4894642"/>
                  <a:gd name="connsiteY12" fmla="*/ 918044 h 1036126"/>
                  <a:gd name="connsiteX13" fmla="*/ 4894642 w 4894642"/>
                  <a:gd name="connsiteY13" fmla="*/ 906174 h 1036126"/>
                  <a:gd name="connsiteX0" fmla="*/ 0 w 4894642"/>
                  <a:gd name="connsiteY0" fmla="*/ 0 h 1036123"/>
                  <a:gd name="connsiteX1" fmla="*/ 224247 w 4894642"/>
                  <a:gd name="connsiteY1" fmla="*/ 178984 h 1036123"/>
                  <a:gd name="connsiteX2" fmla="*/ 909138 w 4894642"/>
                  <a:gd name="connsiteY2" fmla="*/ 107295 h 1036123"/>
                  <a:gd name="connsiteX3" fmla="*/ 1352447 w 4894642"/>
                  <a:gd name="connsiteY3" fmla="*/ 116542 h 1036123"/>
                  <a:gd name="connsiteX4" fmla="*/ 1655121 w 4894642"/>
                  <a:gd name="connsiteY4" fmla="*/ 187755 h 1036123"/>
                  <a:gd name="connsiteX5" fmla="*/ 1934055 w 4894642"/>
                  <a:gd name="connsiteY5" fmla="*/ 169952 h 1036123"/>
                  <a:gd name="connsiteX6" fmla="*/ 2691144 w 4894642"/>
                  <a:gd name="connsiteY6" fmla="*/ 332664 h 1036123"/>
                  <a:gd name="connsiteX7" fmla="*/ 2879246 w 4894642"/>
                  <a:gd name="connsiteY7" fmla="*/ 493229 h 1036123"/>
                  <a:gd name="connsiteX8" fmla="*/ 3057747 w 4894642"/>
                  <a:gd name="connsiteY8" fmla="*/ 651750 h 1036123"/>
                  <a:gd name="connsiteX9" fmla="*/ 3260446 w 4894642"/>
                  <a:gd name="connsiteY9" fmla="*/ 687357 h 1036123"/>
                  <a:gd name="connsiteX10" fmla="*/ 3455477 w 4894642"/>
                  <a:gd name="connsiteY10" fmla="*/ 911016 h 1036123"/>
                  <a:gd name="connsiteX11" fmla="*/ 3592435 w 4894642"/>
                  <a:gd name="connsiteY11" fmla="*/ 1036116 h 1036123"/>
                  <a:gd name="connsiteX12" fmla="*/ 4044674 w 4894642"/>
                  <a:gd name="connsiteY12" fmla="*/ 918044 h 1036123"/>
                  <a:gd name="connsiteX13" fmla="*/ 4894642 w 4894642"/>
                  <a:gd name="connsiteY13" fmla="*/ 906174 h 1036123"/>
                  <a:gd name="connsiteX0" fmla="*/ 0 w 4894642"/>
                  <a:gd name="connsiteY0" fmla="*/ 0 h 1038631"/>
                  <a:gd name="connsiteX1" fmla="*/ 224247 w 4894642"/>
                  <a:gd name="connsiteY1" fmla="*/ 178984 h 1038631"/>
                  <a:gd name="connsiteX2" fmla="*/ 909138 w 4894642"/>
                  <a:gd name="connsiteY2" fmla="*/ 107295 h 1038631"/>
                  <a:gd name="connsiteX3" fmla="*/ 1352447 w 4894642"/>
                  <a:gd name="connsiteY3" fmla="*/ 116542 h 1038631"/>
                  <a:gd name="connsiteX4" fmla="*/ 1655121 w 4894642"/>
                  <a:gd name="connsiteY4" fmla="*/ 187755 h 1038631"/>
                  <a:gd name="connsiteX5" fmla="*/ 1934055 w 4894642"/>
                  <a:gd name="connsiteY5" fmla="*/ 169952 h 1038631"/>
                  <a:gd name="connsiteX6" fmla="*/ 2691144 w 4894642"/>
                  <a:gd name="connsiteY6" fmla="*/ 332664 h 1038631"/>
                  <a:gd name="connsiteX7" fmla="*/ 2879246 w 4894642"/>
                  <a:gd name="connsiteY7" fmla="*/ 493229 h 1038631"/>
                  <a:gd name="connsiteX8" fmla="*/ 3057747 w 4894642"/>
                  <a:gd name="connsiteY8" fmla="*/ 651750 h 1038631"/>
                  <a:gd name="connsiteX9" fmla="*/ 3260446 w 4894642"/>
                  <a:gd name="connsiteY9" fmla="*/ 687357 h 1038631"/>
                  <a:gd name="connsiteX10" fmla="*/ 3455477 w 4894642"/>
                  <a:gd name="connsiteY10" fmla="*/ 911016 h 1038631"/>
                  <a:gd name="connsiteX11" fmla="*/ 3592435 w 4894642"/>
                  <a:gd name="connsiteY11" fmla="*/ 1036116 h 1038631"/>
                  <a:gd name="connsiteX12" fmla="*/ 3880660 w 4894642"/>
                  <a:gd name="connsiteY12" fmla="*/ 988907 h 1038631"/>
                  <a:gd name="connsiteX13" fmla="*/ 4044674 w 4894642"/>
                  <a:gd name="connsiteY13" fmla="*/ 918044 h 1038631"/>
                  <a:gd name="connsiteX14" fmla="*/ 4894642 w 4894642"/>
                  <a:gd name="connsiteY14" fmla="*/ 906174 h 1038631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373246 w 4894642"/>
                  <a:gd name="connsiteY14" fmla="*/ 935497 h 1041105"/>
                  <a:gd name="connsiteX15" fmla="*/ 4894642 w 4894642"/>
                  <a:gd name="connsiteY15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373246 w 4894642"/>
                  <a:gd name="connsiteY14" fmla="*/ 935497 h 1041105"/>
                  <a:gd name="connsiteX15" fmla="*/ 4616572 w 4894642"/>
                  <a:gd name="connsiteY15" fmla="*/ 893956 h 1041105"/>
                  <a:gd name="connsiteX16" fmla="*/ 4894642 w 4894642"/>
                  <a:gd name="connsiteY16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373246 w 4894642"/>
                  <a:gd name="connsiteY14" fmla="*/ 935497 h 1041105"/>
                  <a:gd name="connsiteX15" fmla="*/ 4616572 w 4894642"/>
                  <a:gd name="connsiteY15" fmla="*/ 893956 h 1041105"/>
                  <a:gd name="connsiteX16" fmla="*/ 4894642 w 4894642"/>
                  <a:gd name="connsiteY16" fmla="*/ 906174 h 104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94642" h="1041105">
                    <a:moveTo>
                      <a:pt x="0" y="0"/>
                    </a:moveTo>
                    <a:cubicBezTo>
                      <a:pt x="17074" y="17251"/>
                      <a:pt x="72724" y="161102"/>
                      <a:pt x="224247" y="178984"/>
                    </a:cubicBezTo>
                    <a:cubicBezTo>
                      <a:pt x="375770" y="196866"/>
                      <a:pt x="721105" y="117702"/>
                      <a:pt x="909138" y="107295"/>
                    </a:cubicBezTo>
                    <a:cubicBezTo>
                      <a:pt x="1097171" y="96888"/>
                      <a:pt x="1228117" y="103132"/>
                      <a:pt x="1352447" y="116542"/>
                    </a:cubicBezTo>
                    <a:cubicBezTo>
                      <a:pt x="1476777" y="159624"/>
                      <a:pt x="1469164" y="184787"/>
                      <a:pt x="1655121" y="187755"/>
                    </a:cubicBezTo>
                    <a:cubicBezTo>
                      <a:pt x="1752056" y="196657"/>
                      <a:pt x="1811830" y="153713"/>
                      <a:pt x="1934055" y="169952"/>
                    </a:cubicBezTo>
                    <a:cubicBezTo>
                      <a:pt x="2056280" y="186191"/>
                      <a:pt x="2604829" y="290654"/>
                      <a:pt x="2691144" y="332664"/>
                    </a:cubicBezTo>
                    <a:cubicBezTo>
                      <a:pt x="2777459" y="374674"/>
                      <a:pt x="2818146" y="440048"/>
                      <a:pt x="2879246" y="493229"/>
                    </a:cubicBezTo>
                    <a:cubicBezTo>
                      <a:pt x="2940347" y="546410"/>
                      <a:pt x="2994214" y="619395"/>
                      <a:pt x="3057747" y="651750"/>
                    </a:cubicBezTo>
                    <a:cubicBezTo>
                      <a:pt x="3121280" y="684105"/>
                      <a:pt x="3194158" y="644146"/>
                      <a:pt x="3260446" y="687357"/>
                    </a:cubicBezTo>
                    <a:cubicBezTo>
                      <a:pt x="3326734" y="730568"/>
                      <a:pt x="3400146" y="852890"/>
                      <a:pt x="3455477" y="911016"/>
                    </a:cubicBezTo>
                    <a:cubicBezTo>
                      <a:pt x="3510809" y="969143"/>
                      <a:pt x="3529484" y="1020167"/>
                      <a:pt x="3592435" y="1036116"/>
                    </a:cubicBezTo>
                    <a:cubicBezTo>
                      <a:pt x="3655386" y="1052065"/>
                      <a:pt x="3757809" y="1026389"/>
                      <a:pt x="3833182" y="1006710"/>
                    </a:cubicBezTo>
                    <a:cubicBezTo>
                      <a:pt x="3908555" y="969227"/>
                      <a:pt x="3954664" y="929913"/>
                      <a:pt x="4044674" y="918044"/>
                    </a:cubicBezTo>
                    <a:cubicBezTo>
                      <a:pt x="4134684" y="906175"/>
                      <a:pt x="4272984" y="936545"/>
                      <a:pt x="4373246" y="935497"/>
                    </a:cubicBezTo>
                    <a:cubicBezTo>
                      <a:pt x="4473508" y="934450"/>
                      <a:pt x="4529673" y="898843"/>
                      <a:pt x="4616572" y="893956"/>
                    </a:cubicBezTo>
                    <a:cubicBezTo>
                      <a:pt x="4703471" y="889069"/>
                      <a:pt x="4853243" y="907105"/>
                      <a:pt x="4894642" y="906174"/>
                    </a:cubicBezTo>
                  </a:path>
                </a:pathLst>
              </a:custGeom>
              <a:ln w="825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5835376" y="3989194"/>
                <a:ext cx="1158123" cy="2053343"/>
              </a:xfrm>
              <a:custGeom>
                <a:avLst/>
                <a:gdLst>
                  <a:gd name="connsiteX0" fmla="*/ 1158123 w 1158123"/>
                  <a:gd name="connsiteY0" fmla="*/ 0 h 2053343"/>
                  <a:gd name="connsiteX1" fmla="*/ 1118959 w 1158123"/>
                  <a:gd name="connsiteY1" fmla="*/ 106303 h 2053343"/>
                  <a:gd name="connsiteX2" fmla="*/ 1063011 w 1158123"/>
                  <a:gd name="connsiteY2" fmla="*/ 145468 h 2053343"/>
                  <a:gd name="connsiteX3" fmla="*/ 945521 w 1158123"/>
                  <a:gd name="connsiteY3" fmla="*/ 240582 h 2053343"/>
                  <a:gd name="connsiteX4" fmla="*/ 565074 w 1158123"/>
                  <a:gd name="connsiteY4" fmla="*/ 917570 h 2053343"/>
                  <a:gd name="connsiteX5" fmla="*/ 425204 w 1158123"/>
                  <a:gd name="connsiteY5" fmla="*/ 1298026 h 2053343"/>
                  <a:gd name="connsiteX6" fmla="*/ 268550 w 1158123"/>
                  <a:gd name="connsiteY6" fmla="*/ 1516229 h 2053343"/>
                  <a:gd name="connsiteX7" fmla="*/ 145464 w 1158123"/>
                  <a:gd name="connsiteY7" fmla="*/ 1768001 h 2053343"/>
                  <a:gd name="connsiteX8" fmla="*/ 0 w 1158123"/>
                  <a:gd name="connsiteY8" fmla="*/ 2053343 h 205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123" h="2053343">
                    <a:moveTo>
                      <a:pt x="1158123" y="0"/>
                    </a:moveTo>
                    <a:cubicBezTo>
                      <a:pt x="1146467" y="41029"/>
                      <a:pt x="1134811" y="82058"/>
                      <a:pt x="1118959" y="106303"/>
                    </a:cubicBezTo>
                    <a:cubicBezTo>
                      <a:pt x="1103107" y="130548"/>
                      <a:pt x="1091917" y="123088"/>
                      <a:pt x="1063011" y="145468"/>
                    </a:cubicBezTo>
                    <a:cubicBezTo>
                      <a:pt x="1034105" y="167848"/>
                      <a:pt x="1028510" y="111898"/>
                      <a:pt x="945521" y="240582"/>
                    </a:cubicBezTo>
                    <a:cubicBezTo>
                      <a:pt x="862532" y="369266"/>
                      <a:pt x="651793" y="741329"/>
                      <a:pt x="565074" y="917570"/>
                    </a:cubicBezTo>
                    <a:cubicBezTo>
                      <a:pt x="478355" y="1093811"/>
                      <a:pt x="474625" y="1198250"/>
                      <a:pt x="425204" y="1298026"/>
                    </a:cubicBezTo>
                    <a:cubicBezTo>
                      <a:pt x="375783" y="1397803"/>
                      <a:pt x="315173" y="1437900"/>
                      <a:pt x="268550" y="1516229"/>
                    </a:cubicBezTo>
                    <a:cubicBezTo>
                      <a:pt x="221927" y="1594558"/>
                      <a:pt x="190222" y="1678482"/>
                      <a:pt x="145464" y="1768001"/>
                    </a:cubicBezTo>
                    <a:cubicBezTo>
                      <a:pt x="100706" y="1857520"/>
                      <a:pt x="0" y="2053343"/>
                      <a:pt x="0" y="2053343"/>
                    </a:cubicBezTo>
                  </a:path>
                </a:pathLst>
              </a:custGeom>
              <a:noFill/>
              <a:ln w="825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4" name="テキスト ボックス 3"/>
            <p:cNvSpPr txBox="1"/>
            <p:nvPr/>
          </p:nvSpPr>
          <p:spPr>
            <a:xfrm rot="10800000">
              <a:off x="5479254" y="1752838"/>
              <a:ext cx="1136684" cy="380956"/>
            </a:xfrm>
            <a:prstGeom prst="rect">
              <a:avLst/>
            </a:prstGeom>
            <a:noFill/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BFBFBF"/>
                  </a:solidFill>
                  <a:latin typeface="Times"/>
                  <a:cs typeface="Times"/>
                </a:rPr>
                <a:t>Lake </a:t>
              </a:r>
              <a:r>
                <a:rPr kumimoji="1" lang="en-US" altLang="ja-JP" sz="2400" dirty="0" err="1" smtClean="0">
                  <a:solidFill>
                    <a:srgbClr val="BFBFBF"/>
                  </a:solidFill>
                  <a:latin typeface="Times"/>
                  <a:cs typeface="Times"/>
                </a:rPr>
                <a:t>Toya</a:t>
              </a:r>
              <a:endParaRPr kumimoji="1" lang="ja-JP" altLang="en-US" sz="2400" dirty="0" smtClean="0">
                <a:solidFill>
                  <a:srgbClr val="BFBFBF"/>
                </a:solidFill>
                <a:latin typeface="Times"/>
                <a:cs typeface="Times"/>
              </a:endParaRPr>
            </a:p>
          </p:txBody>
        </p:sp>
        <p:sp>
          <p:nvSpPr>
            <p:cNvPr id="9" name="星 5 8"/>
            <p:cNvSpPr/>
            <p:nvPr/>
          </p:nvSpPr>
          <p:spPr>
            <a:xfrm>
              <a:off x="4410126" y="1835745"/>
              <a:ext cx="321495" cy="31834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3356707" y="3643489"/>
            <a:ext cx="277888" cy="4012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A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9762661" y="5058683"/>
            <a:ext cx="892098" cy="801265"/>
          </a:xfrm>
          <a:custGeom>
            <a:avLst/>
            <a:gdLst>
              <a:gd name="connsiteX0" fmla="*/ 362887 w 619933"/>
              <a:gd name="connsiteY0" fmla="*/ 604729 h 634965"/>
              <a:gd name="connsiteX1" fmla="*/ 362887 w 619933"/>
              <a:gd name="connsiteY1" fmla="*/ 604729 h 634965"/>
              <a:gd name="connsiteX2" fmla="*/ 362887 w 619933"/>
              <a:gd name="connsiteY2" fmla="*/ 302365 h 634965"/>
              <a:gd name="connsiteX3" fmla="*/ 241925 w 619933"/>
              <a:gd name="connsiteY3" fmla="*/ 181419 h 634965"/>
              <a:gd name="connsiteX4" fmla="*/ 0 w 619933"/>
              <a:gd name="connsiteY4" fmla="*/ 136064 h 634965"/>
              <a:gd name="connsiteX5" fmla="*/ 45361 w 619933"/>
              <a:gd name="connsiteY5" fmla="*/ 0 h 634965"/>
              <a:gd name="connsiteX6" fmla="*/ 287286 w 619933"/>
              <a:gd name="connsiteY6" fmla="*/ 15119 h 634965"/>
              <a:gd name="connsiteX7" fmla="*/ 529211 w 619933"/>
              <a:gd name="connsiteY7" fmla="*/ 196537 h 634965"/>
              <a:gd name="connsiteX8" fmla="*/ 619933 w 619933"/>
              <a:gd name="connsiteY8" fmla="*/ 347719 h 634965"/>
              <a:gd name="connsiteX9" fmla="*/ 619933 w 619933"/>
              <a:gd name="connsiteY9" fmla="*/ 574493 h 634965"/>
              <a:gd name="connsiteX10" fmla="*/ 438489 w 619933"/>
              <a:gd name="connsiteY10" fmla="*/ 634965 h 634965"/>
              <a:gd name="connsiteX11" fmla="*/ 362887 w 619933"/>
              <a:gd name="connsiteY11" fmla="*/ 604729 h 6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9933" h="634965">
                <a:moveTo>
                  <a:pt x="362887" y="604729"/>
                </a:moveTo>
                <a:lnTo>
                  <a:pt x="362887" y="604729"/>
                </a:lnTo>
                <a:lnTo>
                  <a:pt x="362887" y="302365"/>
                </a:lnTo>
                <a:lnTo>
                  <a:pt x="241925" y="181419"/>
                </a:lnTo>
                <a:lnTo>
                  <a:pt x="0" y="136064"/>
                </a:lnTo>
                <a:lnTo>
                  <a:pt x="45361" y="0"/>
                </a:lnTo>
                <a:lnTo>
                  <a:pt x="287286" y="15119"/>
                </a:lnTo>
                <a:lnTo>
                  <a:pt x="529211" y="196537"/>
                </a:lnTo>
                <a:lnTo>
                  <a:pt x="619933" y="347719"/>
                </a:lnTo>
                <a:lnTo>
                  <a:pt x="619933" y="574493"/>
                </a:lnTo>
                <a:lnTo>
                  <a:pt x="438489" y="634965"/>
                </a:lnTo>
                <a:lnTo>
                  <a:pt x="362887" y="604729"/>
                </a:lnTo>
                <a:close/>
              </a:path>
            </a:pathLst>
          </a:custGeom>
          <a:solidFill>
            <a:schemeClr val="tx1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Discussion</a:t>
            </a:r>
            <a:br>
              <a:rPr lang="en-US" altLang="ja-JP" dirty="0" smtClean="0">
                <a:solidFill>
                  <a:prstClr val="black"/>
                </a:solidFill>
              </a:rPr>
            </a:br>
            <a:r>
              <a:rPr lang="en-US" altLang="ja-JP" sz="3600" dirty="0" smtClean="0">
                <a:solidFill>
                  <a:prstClr val="black"/>
                </a:solidFill>
              </a:rPr>
              <a:t>Comparison with resistivity</a:t>
            </a:r>
            <a:endParaRPr kumimoji="1" lang="ja-JP" altLang="en-US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10250542" y="4532752"/>
            <a:ext cx="241925" cy="226773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608937" y="2002615"/>
            <a:ext cx="2630932" cy="194008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Ogawa et al.(1998)</a:t>
            </a:r>
            <a:r>
              <a:rPr kumimoji="1" lang="ja-JP" altLang="en-US" sz="2000" dirty="0" smtClean="0">
                <a:latin typeface="Times"/>
                <a:cs typeface="Times"/>
              </a:rPr>
              <a:t>により貫入マグマの存在が示唆された位置。有珠新山から南西に</a:t>
            </a:r>
            <a:r>
              <a:rPr lang="en-US" altLang="ja-JP" sz="2000" dirty="0" smtClean="0">
                <a:latin typeface="Times"/>
                <a:cs typeface="Times"/>
              </a:rPr>
              <a:t>300 m</a:t>
            </a:r>
            <a:r>
              <a:rPr lang="ja-JP" altLang="en-US" sz="2000" dirty="0" smtClean="0">
                <a:latin typeface="Times"/>
                <a:cs typeface="Times"/>
              </a:rPr>
              <a:t>。</a:t>
            </a:r>
            <a:endParaRPr kumimoji="1" lang="en-US" altLang="ja-JP" sz="2000" dirty="0" smtClean="0">
              <a:latin typeface="Times"/>
              <a:cs typeface="Times"/>
            </a:endParaRPr>
          </a:p>
          <a:p>
            <a:r>
              <a:rPr kumimoji="1" lang="ja-JP" altLang="en-US" sz="2000" dirty="0" smtClean="0">
                <a:latin typeface="Times"/>
                <a:cs typeface="Times"/>
              </a:rPr>
              <a:t>（</a:t>
            </a:r>
            <a:r>
              <a:rPr kumimoji="1" lang="en-US" altLang="ja-JP" sz="2000" dirty="0" smtClean="0">
                <a:latin typeface="Times"/>
                <a:cs typeface="Times"/>
              </a:rPr>
              <a:t>NE-SW</a:t>
            </a:r>
            <a:r>
              <a:rPr lang="ja-JP" altLang="en-US" sz="2000" dirty="0" smtClean="0">
                <a:latin typeface="Times"/>
                <a:cs typeface="Times"/>
              </a:rPr>
              <a:t>測線</a:t>
            </a:r>
            <a:r>
              <a:rPr kumimoji="1" lang="ja-JP" altLang="en-US" sz="2000" dirty="0" smtClean="0">
                <a:latin typeface="Times"/>
                <a:cs typeface="Times"/>
              </a:rPr>
              <a:t>）</a:t>
            </a:r>
            <a:endParaRPr kumimoji="1" lang="en-US" altLang="ja-JP" sz="2000" dirty="0" smtClean="0">
              <a:latin typeface="Times"/>
              <a:cs typeface="Times"/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  <a:latin typeface="Times"/>
                <a:cs typeface="Times"/>
              </a:rPr>
              <a:t>Ogawa et al.</a:t>
            </a:r>
            <a:r>
              <a:rPr lang="ja-JP" altLang="en-US" sz="2000" dirty="0" smtClean="0">
                <a:solidFill>
                  <a:srgbClr val="FF0000"/>
                </a:solidFill>
                <a:latin typeface="Times"/>
                <a:cs typeface="Times"/>
              </a:rPr>
              <a:t>の図を挿入</a:t>
            </a:r>
            <a:endParaRPr kumimoji="1" lang="ja-JP" altLang="en-US" sz="2000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10351627" y="3666985"/>
            <a:ext cx="1277572" cy="862943"/>
          </a:xfrm>
          <a:custGeom>
            <a:avLst/>
            <a:gdLst>
              <a:gd name="connsiteX0" fmla="*/ 1254985 w 1254985"/>
              <a:gd name="connsiteY0" fmla="*/ 0 h 907092"/>
              <a:gd name="connsiteX1" fmla="*/ 514090 w 1254985"/>
              <a:gd name="connsiteY1" fmla="*/ 241891 h 907092"/>
              <a:gd name="connsiteX2" fmla="*/ 0 w 1254985"/>
              <a:gd name="connsiteY2" fmla="*/ 907092 h 90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985" h="907092">
                <a:moveTo>
                  <a:pt x="1254985" y="0"/>
                </a:moveTo>
                <a:cubicBezTo>
                  <a:pt x="989119" y="45354"/>
                  <a:pt x="723254" y="90709"/>
                  <a:pt x="514090" y="241891"/>
                </a:cubicBezTo>
                <a:cubicBezTo>
                  <a:pt x="304926" y="393073"/>
                  <a:pt x="0" y="907092"/>
                  <a:pt x="0" y="907092"/>
                </a:cubicBezTo>
              </a:path>
            </a:pathLst>
          </a:custGeom>
          <a:ln w="57150" cmpd="sng">
            <a:solidFill>
              <a:srgbClr val="FFFF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638708" y="4173891"/>
            <a:ext cx="1643145" cy="4627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BFBFBF"/>
                </a:solidFill>
                <a:latin typeface="Times"/>
                <a:cs typeface="Times"/>
              </a:rPr>
              <a:t>Usu</a:t>
            </a:r>
            <a:r>
              <a:rPr kumimoji="1" lang="en-US" altLang="ja-JP" sz="2400" dirty="0" smtClean="0">
                <a:solidFill>
                  <a:srgbClr val="BFBFBF"/>
                </a:solidFill>
                <a:latin typeface="Times"/>
                <a:cs typeface="Times"/>
              </a:rPr>
              <a:t> Volcano</a:t>
            </a:r>
            <a:endParaRPr kumimoji="1" lang="ja-JP" altLang="en-US" sz="2400" dirty="0" smtClean="0">
              <a:solidFill>
                <a:srgbClr val="BFBFBF"/>
              </a:solidFill>
              <a:latin typeface="Times"/>
              <a:cs typeface="Time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458223" y="6657400"/>
            <a:ext cx="3050281" cy="40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1977</a:t>
            </a:r>
            <a:r>
              <a:rPr kumimoji="1" lang="ja-JP" altLang="en-US" sz="2000" dirty="0" smtClean="0">
                <a:latin typeface="Times"/>
                <a:cs typeface="Times"/>
              </a:rPr>
              <a:t>年噴火時にできた断層</a:t>
            </a:r>
          </a:p>
        </p:txBody>
      </p:sp>
      <p:cxnSp>
        <p:nvCxnSpPr>
          <p:cNvPr id="17" name="直線コネクタ 16"/>
          <p:cNvCxnSpPr>
            <a:endCxn id="2" idx="10"/>
          </p:cNvCxnSpPr>
          <p:nvPr/>
        </p:nvCxnSpPr>
        <p:spPr>
          <a:xfrm flipV="1">
            <a:off x="10019705" y="5859948"/>
            <a:ext cx="373952" cy="801266"/>
          </a:xfrm>
          <a:prstGeom prst="line">
            <a:avLst/>
          </a:prstGeom>
          <a:ln w="762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cxnSp>
        <p:nvCxnSpPr>
          <p:cNvPr id="29" name="直線コネクタ 28"/>
          <p:cNvCxnSpPr/>
          <p:nvPr/>
        </p:nvCxnSpPr>
        <p:spPr>
          <a:xfrm flipH="1">
            <a:off x="4442627" y="2884714"/>
            <a:ext cx="1296073" cy="19050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4500340" y="4720868"/>
            <a:ext cx="414594" cy="40120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Times"/>
                <a:cs typeface="Times"/>
              </a:rPr>
              <a:t>NE</a:t>
            </a:r>
            <a:endParaRPr kumimoji="1" lang="ja-JP" altLang="en-US" sz="2000" dirty="0" smtClean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734816" y="2895211"/>
            <a:ext cx="457424" cy="401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Times"/>
                <a:cs typeface="Times"/>
              </a:rPr>
              <a:t>SW</a:t>
            </a:r>
            <a:endParaRPr kumimoji="1" lang="ja-JP" altLang="en-US" sz="2000" dirty="0" smtClean="0">
              <a:solidFill>
                <a:schemeClr val="bg1"/>
              </a:solidFill>
              <a:latin typeface="Times"/>
              <a:cs typeface="Times"/>
            </a:endParaRPr>
          </a:p>
        </p:txBody>
      </p:sp>
      <p:grpSp>
        <p:nvGrpSpPr>
          <p:cNvPr id="49" name="図形グループ 48"/>
          <p:cNvGrpSpPr/>
          <p:nvPr/>
        </p:nvGrpSpPr>
        <p:grpSpPr>
          <a:xfrm rot="468190">
            <a:off x="4320612" y="2221194"/>
            <a:ext cx="729766" cy="3629307"/>
            <a:chOff x="8066823" y="2471643"/>
            <a:chExt cx="417689" cy="2077269"/>
          </a:xfrm>
        </p:grpSpPr>
        <p:cxnSp>
          <p:nvCxnSpPr>
            <p:cNvPr id="86" name="直線コネクタ 85"/>
            <p:cNvCxnSpPr/>
            <p:nvPr/>
          </p:nvCxnSpPr>
          <p:spPr>
            <a:xfrm flipV="1">
              <a:off x="8066823" y="2471643"/>
              <a:ext cx="206050" cy="2060495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 flipV="1">
              <a:off x="8072413" y="2488417"/>
              <a:ext cx="412099" cy="2060495"/>
            </a:xfrm>
            <a:prstGeom prst="line">
              <a:avLst/>
            </a:prstGeom>
            <a:ln w="571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直線コネクタ 89"/>
          <p:cNvCxnSpPr/>
          <p:nvPr/>
        </p:nvCxnSpPr>
        <p:spPr>
          <a:xfrm flipH="1" flipV="1">
            <a:off x="4609682" y="3653691"/>
            <a:ext cx="909933" cy="56202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H="1" flipV="1">
            <a:off x="4803210" y="3259660"/>
            <a:ext cx="918305" cy="567190"/>
          </a:xfrm>
          <a:prstGeom prst="line">
            <a:avLst/>
          </a:prstGeom>
          <a:ln w="571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4422866" y="3343020"/>
            <a:ext cx="796131" cy="718303"/>
          </a:xfrm>
          <a:custGeom>
            <a:avLst/>
            <a:gdLst>
              <a:gd name="connsiteX0" fmla="*/ 795048 w 796131"/>
              <a:gd name="connsiteY0" fmla="*/ 549871 h 718303"/>
              <a:gd name="connsiteX1" fmla="*/ 739832 w 796131"/>
              <a:gd name="connsiteY1" fmla="*/ 264576 h 718303"/>
              <a:gd name="connsiteX2" fmla="*/ 394732 w 796131"/>
              <a:gd name="connsiteY2" fmla="*/ 20695 h 718303"/>
              <a:gd name="connsiteX3" fmla="*/ 127854 w 796131"/>
              <a:gd name="connsiteY3" fmla="*/ 20695 h 718303"/>
              <a:gd name="connsiteX4" fmla="*/ 3618 w 796131"/>
              <a:gd name="connsiteY4" fmla="*/ 85117 h 718303"/>
              <a:gd name="connsiteX5" fmla="*/ 49631 w 796131"/>
              <a:gd name="connsiteY5" fmla="*/ 213959 h 718303"/>
              <a:gd name="connsiteX6" fmla="*/ 215280 w 796131"/>
              <a:gd name="connsiteY6" fmla="*/ 186350 h 718303"/>
              <a:gd name="connsiteX7" fmla="*/ 477556 w 796131"/>
              <a:gd name="connsiteY7" fmla="*/ 292185 h 718303"/>
              <a:gd name="connsiteX8" fmla="*/ 587988 w 796131"/>
              <a:gd name="connsiteY8" fmla="*/ 508457 h 718303"/>
              <a:gd name="connsiteX9" fmla="*/ 657008 w 796131"/>
              <a:gd name="connsiteY9" fmla="*/ 687917 h 718303"/>
              <a:gd name="connsiteX10" fmla="*/ 735230 w 796131"/>
              <a:gd name="connsiteY10" fmla="*/ 706323 h 718303"/>
              <a:gd name="connsiteX11" fmla="*/ 795048 w 796131"/>
              <a:gd name="connsiteY11" fmla="*/ 549871 h 7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131" h="718303">
                <a:moveTo>
                  <a:pt x="795048" y="549871"/>
                </a:moveTo>
                <a:cubicBezTo>
                  <a:pt x="795815" y="476247"/>
                  <a:pt x="806551" y="352772"/>
                  <a:pt x="739832" y="264576"/>
                </a:cubicBezTo>
                <a:cubicBezTo>
                  <a:pt x="673113" y="176380"/>
                  <a:pt x="496728" y="61342"/>
                  <a:pt x="394732" y="20695"/>
                </a:cubicBezTo>
                <a:cubicBezTo>
                  <a:pt x="292736" y="-19952"/>
                  <a:pt x="193040" y="9958"/>
                  <a:pt x="127854" y="20695"/>
                </a:cubicBezTo>
                <a:cubicBezTo>
                  <a:pt x="62668" y="31432"/>
                  <a:pt x="16655" y="52906"/>
                  <a:pt x="3618" y="85117"/>
                </a:cubicBezTo>
                <a:cubicBezTo>
                  <a:pt x="-9419" y="117328"/>
                  <a:pt x="14354" y="197087"/>
                  <a:pt x="49631" y="213959"/>
                </a:cubicBezTo>
                <a:cubicBezTo>
                  <a:pt x="84908" y="230831"/>
                  <a:pt x="143959" y="173312"/>
                  <a:pt x="215280" y="186350"/>
                </a:cubicBezTo>
                <a:cubicBezTo>
                  <a:pt x="286601" y="199388"/>
                  <a:pt x="415438" y="238500"/>
                  <a:pt x="477556" y="292185"/>
                </a:cubicBezTo>
                <a:cubicBezTo>
                  <a:pt x="539674" y="345870"/>
                  <a:pt x="558079" y="442502"/>
                  <a:pt x="587988" y="508457"/>
                </a:cubicBezTo>
                <a:cubicBezTo>
                  <a:pt x="617897" y="574412"/>
                  <a:pt x="632468" y="654939"/>
                  <a:pt x="657008" y="687917"/>
                </a:cubicBezTo>
                <a:cubicBezTo>
                  <a:pt x="681548" y="720895"/>
                  <a:pt x="710690" y="727030"/>
                  <a:pt x="735230" y="706323"/>
                </a:cubicBezTo>
                <a:cubicBezTo>
                  <a:pt x="759770" y="685616"/>
                  <a:pt x="794281" y="623495"/>
                  <a:pt x="795048" y="549871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7" name="図形グループ 86"/>
          <p:cNvGrpSpPr/>
          <p:nvPr/>
        </p:nvGrpSpPr>
        <p:grpSpPr>
          <a:xfrm>
            <a:off x="3427022" y="1784433"/>
            <a:ext cx="2752713" cy="963986"/>
            <a:chOff x="-799228" y="1903648"/>
            <a:chExt cx="8074953" cy="2827807"/>
          </a:xfrm>
        </p:grpSpPr>
        <p:pic>
          <p:nvPicPr>
            <p:cNvPr id="91" name="図 9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5" t="29510" b="23717"/>
            <a:stretch/>
          </p:blipFill>
          <p:spPr>
            <a:xfrm>
              <a:off x="-543850" y="2304879"/>
              <a:ext cx="7819575" cy="2426576"/>
            </a:xfrm>
            <a:prstGeom prst="rect">
              <a:avLst/>
            </a:prstGeom>
          </p:spPr>
        </p:pic>
        <p:pic>
          <p:nvPicPr>
            <p:cNvPr id="93" name="図 9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28" y="3739427"/>
              <a:ext cx="5375345" cy="975449"/>
            </a:xfrm>
            <a:prstGeom prst="rect">
              <a:avLst/>
            </a:prstGeom>
          </p:spPr>
        </p:pic>
        <p:sp>
          <p:nvSpPr>
            <p:cNvPr id="94" name="フリーフォーム 93"/>
            <p:cNvSpPr/>
            <p:nvPr/>
          </p:nvSpPr>
          <p:spPr>
            <a:xfrm>
              <a:off x="-799228" y="1903648"/>
              <a:ext cx="8055663" cy="2791960"/>
            </a:xfrm>
            <a:custGeom>
              <a:avLst/>
              <a:gdLst>
                <a:gd name="connsiteX0" fmla="*/ 0 w 8612016"/>
                <a:gd name="connsiteY0" fmla="*/ 66839 h 2784974"/>
                <a:gd name="connsiteX1" fmla="*/ 0 w 8612016"/>
                <a:gd name="connsiteY1" fmla="*/ 2784974 h 2784974"/>
                <a:gd name="connsiteX2" fmla="*/ 0 w 8612016"/>
                <a:gd name="connsiteY2" fmla="*/ 2784974 h 2784974"/>
                <a:gd name="connsiteX3" fmla="*/ 211680 w 8612016"/>
                <a:gd name="connsiteY3" fmla="*/ 2673575 h 2784974"/>
                <a:gd name="connsiteX4" fmla="*/ 467924 w 8612016"/>
                <a:gd name="connsiteY4" fmla="*/ 2651296 h 2784974"/>
                <a:gd name="connsiteX5" fmla="*/ 590475 w 8612016"/>
                <a:gd name="connsiteY5" fmla="*/ 2562176 h 2784974"/>
                <a:gd name="connsiteX6" fmla="*/ 768731 w 8612016"/>
                <a:gd name="connsiteY6" fmla="*/ 2528757 h 2784974"/>
                <a:gd name="connsiteX7" fmla="*/ 1414911 w 8612016"/>
                <a:gd name="connsiteY7" fmla="*/ 2261399 h 2784974"/>
                <a:gd name="connsiteX8" fmla="*/ 1838270 w 8612016"/>
                <a:gd name="connsiteY8" fmla="*/ 1971762 h 2784974"/>
                <a:gd name="connsiteX9" fmla="*/ 2172501 w 8612016"/>
                <a:gd name="connsiteY9" fmla="*/ 1670984 h 2784974"/>
                <a:gd name="connsiteX10" fmla="*/ 2451027 w 8612016"/>
                <a:gd name="connsiteY10" fmla="*/ 1459326 h 2784974"/>
                <a:gd name="connsiteX11" fmla="*/ 2673848 w 8612016"/>
                <a:gd name="connsiteY11" fmla="*/ 1370207 h 2784974"/>
                <a:gd name="connsiteX12" fmla="*/ 2885527 w 8612016"/>
                <a:gd name="connsiteY12" fmla="*/ 1247668 h 2784974"/>
                <a:gd name="connsiteX13" fmla="*/ 3041501 w 8612016"/>
                <a:gd name="connsiteY13" fmla="*/ 1180829 h 2784974"/>
                <a:gd name="connsiteX14" fmla="*/ 3242040 w 8612016"/>
                <a:gd name="connsiteY14" fmla="*/ 1158549 h 2784974"/>
                <a:gd name="connsiteX15" fmla="*/ 3721104 w 8612016"/>
                <a:gd name="connsiteY15" fmla="*/ 969171 h 2784974"/>
                <a:gd name="connsiteX16" fmla="*/ 4088758 w 8612016"/>
                <a:gd name="connsiteY16" fmla="*/ 1080570 h 2784974"/>
                <a:gd name="connsiteX17" fmla="*/ 4189028 w 8612016"/>
                <a:gd name="connsiteY17" fmla="*/ 1125129 h 2784974"/>
                <a:gd name="connsiteX18" fmla="*/ 4411848 w 8612016"/>
                <a:gd name="connsiteY18" fmla="*/ 1136269 h 2784974"/>
                <a:gd name="connsiteX19" fmla="*/ 4601246 w 8612016"/>
                <a:gd name="connsiteY19" fmla="*/ 1225389 h 2784974"/>
                <a:gd name="connsiteX20" fmla="*/ 4902053 w 8612016"/>
                <a:gd name="connsiteY20" fmla="*/ 1269948 h 2784974"/>
                <a:gd name="connsiteX21" fmla="*/ 5202861 w 8612016"/>
                <a:gd name="connsiteY21" fmla="*/ 1359067 h 2784974"/>
                <a:gd name="connsiteX22" fmla="*/ 5414541 w 8612016"/>
                <a:gd name="connsiteY22" fmla="*/ 1448186 h 2784974"/>
                <a:gd name="connsiteX23" fmla="*/ 5860182 w 8612016"/>
                <a:gd name="connsiteY23" fmla="*/ 1526166 h 2784974"/>
                <a:gd name="connsiteX24" fmla="*/ 6261259 w 8612016"/>
                <a:gd name="connsiteY24" fmla="*/ 1381347 h 2784974"/>
                <a:gd name="connsiteX25" fmla="*/ 6484080 w 8612016"/>
                <a:gd name="connsiteY25" fmla="*/ 1269948 h 2784974"/>
                <a:gd name="connsiteX26" fmla="*/ 6584349 w 8612016"/>
                <a:gd name="connsiteY26" fmla="*/ 1236528 h 2784974"/>
                <a:gd name="connsiteX27" fmla="*/ 6684618 w 8612016"/>
                <a:gd name="connsiteY27" fmla="*/ 1292228 h 2784974"/>
                <a:gd name="connsiteX28" fmla="*/ 6851734 w 8612016"/>
                <a:gd name="connsiteY28" fmla="*/ 1403627 h 2784974"/>
                <a:gd name="connsiteX29" fmla="*/ 6940862 w 8612016"/>
                <a:gd name="connsiteY29" fmla="*/ 1437047 h 2784974"/>
                <a:gd name="connsiteX30" fmla="*/ 7029990 w 8612016"/>
                <a:gd name="connsiteY30" fmla="*/ 1559585 h 2784974"/>
                <a:gd name="connsiteX31" fmla="*/ 7542477 w 8612016"/>
                <a:gd name="connsiteY31" fmla="*/ 1871503 h 2784974"/>
                <a:gd name="connsiteX32" fmla="*/ 7698452 w 8612016"/>
                <a:gd name="connsiteY32" fmla="*/ 1904922 h 2784974"/>
                <a:gd name="connsiteX33" fmla="*/ 7943554 w 8612016"/>
                <a:gd name="connsiteY33" fmla="*/ 1949482 h 2784974"/>
                <a:gd name="connsiteX34" fmla="*/ 8077247 w 8612016"/>
                <a:gd name="connsiteY34" fmla="*/ 1949482 h 2784974"/>
                <a:gd name="connsiteX35" fmla="*/ 8600875 w 8612016"/>
                <a:gd name="connsiteY35" fmla="*/ 2072021 h 2784974"/>
                <a:gd name="connsiteX36" fmla="*/ 8612016 w 8612016"/>
                <a:gd name="connsiteY36" fmla="*/ 0 h 2784974"/>
                <a:gd name="connsiteX37" fmla="*/ 0 w 8612016"/>
                <a:gd name="connsiteY37" fmla="*/ 66839 h 2784974"/>
                <a:gd name="connsiteX0" fmla="*/ 0 w 8846478"/>
                <a:gd name="connsiteY0" fmla="*/ 66839 h 2784974"/>
                <a:gd name="connsiteX1" fmla="*/ 234462 w 8846478"/>
                <a:gd name="connsiteY1" fmla="*/ 2784974 h 2784974"/>
                <a:gd name="connsiteX2" fmla="*/ 234462 w 8846478"/>
                <a:gd name="connsiteY2" fmla="*/ 2784974 h 2784974"/>
                <a:gd name="connsiteX3" fmla="*/ 446142 w 8846478"/>
                <a:gd name="connsiteY3" fmla="*/ 2673575 h 2784974"/>
                <a:gd name="connsiteX4" fmla="*/ 702386 w 8846478"/>
                <a:gd name="connsiteY4" fmla="*/ 2651296 h 2784974"/>
                <a:gd name="connsiteX5" fmla="*/ 824937 w 8846478"/>
                <a:gd name="connsiteY5" fmla="*/ 2562176 h 2784974"/>
                <a:gd name="connsiteX6" fmla="*/ 1003193 w 8846478"/>
                <a:gd name="connsiteY6" fmla="*/ 2528757 h 2784974"/>
                <a:gd name="connsiteX7" fmla="*/ 1649373 w 8846478"/>
                <a:gd name="connsiteY7" fmla="*/ 2261399 h 2784974"/>
                <a:gd name="connsiteX8" fmla="*/ 2072732 w 8846478"/>
                <a:gd name="connsiteY8" fmla="*/ 1971762 h 2784974"/>
                <a:gd name="connsiteX9" fmla="*/ 2406963 w 8846478"/>
                <a:gd name="connsiteY9" fmla="*/ 1670984 h 2784974"/>
                <a:gd name="connsiteX10" fmla="*/ 2685489 w 8846478"/>
                <a:gd name="connsiteY10" fmla="*/ 1459326 h 2784974"/>
                <a:gd name="connsiteX11" fmla="*/ 2908310 w 8846478"/>
                <a:gd name="connsiteY11" fmla="*/ 1370207 h 2784974"/>
                <a:gd name="connsiteX12" fmla="*/ 3119989 w 8846478"/>
                <a:gd name="connsiteY12" fmla="*/ 1247668 h 2784974"/>
                <a:gd name="connsiteX13" fmla="*/ 3275963 w 8846478"/>
                <a:gd name="connsiteY13" fmla="*/ 1180829 h 2784974"/>
                <a:gd name="connsiteX14" fmla="*/ 3476502 w 8846478"/>
                <a:gd name="connsiteY14" fmla="*/ 1158549 h 2784974"/>
                <a:gd name="connsiteX15" fmla="*/ 3955566 w 8846478"/>
                <a:gd name="connsiteY15" fmla="*/ 969171 h 2784974"/>
                <a:gd name="connsiteX16" fmla="*/ 4323220 w 8846478"/>
                <a:gd name="connsiteY16" fmla="*/ 1080570 h 2784974"/>
                <a:gd name="connsiteX17" fmla="*/ 4423490 w 8846478"/>
                <a:gd name="connsiteY17" fmla="*/ 1125129 h 2784974"/>
                <a:gd name="connsiteX18" fmla="*/ 4646310 w 8846478"/>
                <a:gd name="connsiteY18" fmla="*/ 1136269 h 2784974"/>
                <a:gd name="connsiteX19" fmla="*/ 4835708 w 8846478"/>
                <a:gd name="connsiteY19" fmla="*/ 1225389 h 2784974"/>
                <a:gd name="connsiteX20" fmla="*/ 5136515 w 8846478"/>
                <a:gd name="connsiteY20" fmla="*/ 1269948 h 2784974"/>
                <a:gd name="connsiteX21" fmla="*/ 5437323 w 8846478"/>
                <a:gd name="connsiteY21" fmla="*/ 1359067 h 2784974"/>
                <a:gd name="connsiteX22" fmla="*/ 5649003 w 8846478"/>
                <a:gd name="connsiteY22" fmla="*/ 1448186 h 2784974"/>
                <a:gd name="connsiteX23" fmla="*/ 6094644 w 8846478"/>
                <a:gd name="connsiteY23" fmla="*/ 1526166 h 2784974"/>
                <a:gd name="connsiteX24" fmla="*/ 6495721 w 8846478"/>
                <a:gd name="connsiteY24" fmla="*/ 1381347 h 2784974"/>
                <a:gd name="connsiteX25" fmla="*/ 6718542 w 8846478"/>
                <a:gd name="connsiteY25" fmla="*/ 1269948 h 2784974"/>
                <a:gd name="connsiteX26" fmla="*/ 6818811 w 8846478"/>
                <a:gd name="connsiteY26" fmla="*/ 1236528 h 2784974"/>
                <a:gd name="connsiteX27" fmla="*/ 6919080 w 8846478"/>
                <a:gd name="connsiteY27" fmla="*/ 1292228 h 2784974"/>
                <a:gd name="connsiteX28" fmla="*/ 7086196 w 8846478"/>
                <a:gd name="connsiteY28" fmla="*/ 1403627 h 2784974"/>
                <a:gd name="connsiteX29" fmla="*/ 7175324 w 8846478"/>
                <a:gd name="connsiteY29" fmla="*/ 1437047 h 2784974"/>
                <a:gd name="connsiteX30" fmla="*/ 7264452 w 8846478"/>
                <a:gd name="connsiteY30" fmla="*/ 1559585 h 2784974"/>
                <a:gd name="connsiteX31" fmla="*/ 7776939 w 8846478"/>
                <a:gd name="connsiteY31" fmla="*/ 1871503 h 2784974"/>
                <a:gd name="connsiteX32" fmla="*/ 7932914 w 8846478"/>
                <a:gd name="connsiteY32" fmla="*/ 1904922 h 2784974"/>
                <a:gd name="connsiteX33" fmla="*/ 8178016 w 8846478"/>
                <a:gd name="connsiteY33" fmla="*/ 1949482 h 2784974"/>
                <a:gd name="connsiteX34" fmla="*/ 8311709 w 8846478"/>
                <a:gd name="connsiteY34" fmla="*/ 1949482 h 2784974"/>
                <a:gd name="connsiteX35" fmla="*/ 8835337 w 8846478"/>
                <a:gd name="connsiteY35" fmla="*/ 2072021 h 2784974"/>
                <a:gd name="connsiteX36" fmla="*/ 8846478 w 8846478"/>
                <a:gd name="connsiteY36" fmla="*/ 0 h 2784974"/>
                <a:gd name="connsiteX37" fmla="*/ 0 w 8846478"/>
                <a:gd name="connsiteY37" fmla="*/ 66839 h 2784974"/>
                <a:gd name="connsiteX0" fmla="*/ 0 w 8846478"/>
                <a:gd name="connsiteY0" fmla="*/ 66839 h 2784974"/>
                <a:gd name="connsiteX1" fmla="*/ 234462 w 8846478"/>
                <a:gd name="connsiteY1" fmla="*/ 2784974 h 2784974"/>
                <a:gd name="connsiteX2" fmla="*/ 58616 w 8846478"/>
                <a:gd name="connsiteY2" fmla="*/ 2784974 h 2784974"/>
                <a:gd name="connsiteX3" fmla="*/ 446142 w 8846478"/>
                <a:gd name="connsiteY3" fmla="*/ 2673575 h 2784974"/>
                <a:gd name="connsiteX4" fmla="*/ 702386 w 8846478"/>
                <a:gd name="connsiteY4" fmla="*/ 2651296 h 2784974"/>
                <a:gd name="connsiteX5" fmla="*/ 824937 w 8846478"/>
                <a:gd name="connsiteY5" fmla="*/ 2562176 h 2784974"/>
                <a:gd name="connsiteX6" fmla="*/ 1003193 w 8846478"/>
                <a:gd name="connsiteY6" fmla="*/ 2528757 h 2784974"/>
                <a:gd name="connsiteX7" fmla="*/ 1649373 w 8846478"/>
                <a:gd name="connsiteY7" fmla="*/ 2261399 h 2784974"/>
                <a:gd name="connsiteX8" fmla="*/ 2072732 w 8846478"/>
                <a:gd name="connsiteY8" fmla="*/ 1971762 h 2784974"/>
                <a:gd name="connsiteX9" fmla="*/ 2406963 w 8846478"/>
                <a:gd name="connsiteY9" fmla="*/ 1670984 h 2784974"/>
                <a:gd name="connsiteX10" fmla="*/ 2685489 w 8846478"/>
                <a:gd name="connsiteY10" fmla="*/ 1459326 h 2784974"/>
                <a:gd name="connsiteX11" fmla="*/ 2908310 w 8846478"/>
                <a:gd name="connsiteY11" fmla="*/ 1370207 h 2784974"/>
                <a:gd name="connsiteX12" fmla="*/ 3119989 w 8846478"/>
                <a:gd name="connsiteY12" fmla="*/ 1247668 h 2784974"/>
                <a:gd name="connsiteX13" fmla="*/ 3275963 w 8846478"/>
                <a:gd name="connsiteY13" fmla="*/ 1180829 h 2784974"/>
                <a:gd name="connsiteX14" fmla="*/ 3476502 w 8846478"/>
                <a:gd name="connsiteY14" fmla="*/ 1158549 h 2784974"/>
                <a:gd name="connsiteX15" fmla="*/ 3955566 w 8846478"/>
                <a:gd name="connsiteY15" fmla="*/ 969171 h 2784974"/>
                <a:gd name="connsiteX16" fmla="*/ 4323220 w 8846478"/>
                <a:gd name="connsiteY16" fmla="*/ 1080570 h 2784974"/>
                <a:gd name="connsiteX17" fmla="*/ 4423490 w 8846478"/>
                <a:gd name="connsiteY17" fmla="*/ 1125129 h 2784974"/>
                <a:gd name="connsiteX18" fmla="*/ 4646310 w 8846478"/>
                <a:gd name="connsiteY18" fmla="*/ 1136269 h 2784974"/>
                <a:gd name="connsiteX19" fmla="*/ 4835708 w 8846478"/>
                <a:gd name="connsiteY19" fmla="*/ 1225389 h 2784974"/>
                <a:gd name="connsiteX20" fmla="*/ 5136515 w 8846478"/>
                <a:gd name="connsiteY20" fmla="*/ 1269948 h 2784974"/>
                <a:gd name="connsiteX21" fmla="*/ 5437323 w 8846478"/>
                <a:gd name="connsiteY21" fmla="*/ 1359067 h 2784974"/>
                <a:gd name="connsiteX22" fmla="*/ 5649003 w 8846478"/>
                <a:gd name="connsiteY22" fmla="*/ 1448186 h 2784974"/>
                <a:gd name="connsiteX23" fmla="*/ 6094644 w 8846478"/>
                <a:gd name="connsiteY23" fmla="*/ 1526166 h 2784974"/>
                <a:gd name="connsiteX24" fmla="*/ 6495721 w 8846478"/>
                <a:gd name="connsiteY24" fmla="*/ 1381347 h 2784974"/>
                <a:gd name="connsiteX25" fmla="*/ 6718542 w 8846478"/>
                <a:gd name="connsiteY25" fmla="*/ 1269948 h 2784974"/>
                <a:gd name="connsiteX26" fmla="*/ 6818811 w 8846478"/>
                <a:gd name="connsiteY26" fmla="*/ 1236528 h 2784974"/>
                <a:gd name="connsiteX27" fmla="*/ 6919080 w 8846478"/>
                <a:gd name="connsiteY27" fmla="*/ 1292228 h 2784974"/>
                <a:gd name="connsiteX28" fmla="*/ 7086196 w 8846478"/>
                <a:gd name="connsiteY28" fmla="*/ 1403627 h 2784974"/>
                <a:gd name="connsiteX29" fmla="*/ 7175324 w 8846478"/>
                <a:gd name="connsiteY29" fmla="*/ 1437047 h 2784974"/>
                <a:gd name="connsiteX30" fmla="*/ 7264452 w 8846478"/>
                <a:gd name="connsiteY30" fmla="*/ 1559585 h 2784974"/>
                <a:gd name="connsiteX31" fmla="*/ 7776939 w 8846478"/>
                <a:gd name="connsiteY31" fmla="*/ 1871503 h 2784974"/>
                <a:gd name="connsiteX32" fmla="*/ 7932914 w 8846478"/>
                <a:gd name="connsiteY32" fmla="*/ 1904922 h 2784974"/>
                <a:gd name="connsiteX33" fmla="*/ 8178016 w 8846478"/>
                <a:gd name="connsiteY33" fmla="*/ 1949482 h 2784974"/>
                <a:gd name="connsiteX34" fmla="*/ 8311709 w 8846478"/>
                <a:gd name="connsiteY34" fmla="*/ 1949482 h 2784974"/>
                <a:gd name="connsiteX35" fmla="*/ 8835337 w 8846478"/>
                <a:gd name="connsiteY35" fmla="*/ 2072021 h 2784974"/>
                <a:gd name="connsiteX36" fmla="*/ 8846478 w 8846478"/>
                <a:gd name="connsiteY36" fmla="*/ 0 h 2784974"/>
                <a:gd name="connsiteX37" fmla="*/ 0 w 8846478"/>
                <a:gd name="connsiteY37" fmla="*/ 66839 h 2784974"/>
                <a:gd name="connsiteX0" fmla="*/ 0 w 8846478"/>
                <a:gd name="connsiteY0" fmla="*/ 66839 h 2784974"/>
                <a:gd name="connsiteX1" fmla="*/ 234462 w 8846478"/>
                <a:gd name="connsiteY1" fmla="*/ 2784974 h 2784974"/>
                <a:gd name="connsiteX2" fmla="*/ 446142 w 8846478"/>
                <a:gd name="connsiteY2" fmla="*/ 2673575 h 2784974"/>
                <a:gd name="connsiteX3" fmla="*/ 702386 w 8846478"/>
                <a:gd name="connsiteY3" fmla="*/ 2651296 h 2784974"/>
                <a:gd name="connsiteX4" fmla="*/ 824937 w 8846478"/>
                <a:gd name="connsiteY4" fmla="*/ 2562176 h 2784974"/>
                <a:gd name="connsiteX5" fmla="*/ 1003193 w 8846478"/>
                <a:gd name="connsiteY5" fmla="*/ 2528757 h 2784974"/>
                <a:gd name="connsiteX6" fmla="*/ 1649373 w 8846478"/>
                <a:gd name="connsiteY6" fmla="*/ 2261399 h 2784974"/>
                <a:gd name="connsiteX7" fmla="*/ 2072732 w 8846478"/>
                <a:gd name="connsiteY7" fmla="*/ 1971762 h 2784974"/>
                <a:gd name="connsiteX8" fmla="*/ 2406963 w 8846478"/>
                <a:gd name="connsiteY8" fmla="*/ 1670984 h 2784974"/>
                <a:gd name="connsiteX9" fmla="*/ 2685489 w 8846478"/>
                <a:gd name="connsiteY9" fmla="*/ 1459326 h 2784974"/>
                <a:gd name="connsiteX10" fmla="*/ 2908310 w 8846478"/>
                <a:gd name="connsiteY10" fmla="*/ 1370207 h 2784974"/>
                <a:gd name="connsiteX11" fmla="*/ 3119989 w 8846478"/>
                <a:gd name="connsiteY11" fmla="*/ 1247668 h 2784974"/>
                <a:gd name="connsiteX12" fmla="*/ 3275963 w 8846478"/>
                <a:gd name="connsiteY12" fmla="*/ 1180829 h 2784974"/>
                <a:gd name="connsiteX13" fmla="*/ 3476502 w 8846478"/>
                <a:gd name="connsiteY13" fmla="*/ 1158549 h 2784974"/>
                <a:gd name="connsiteX14" fmla="*/ 3955566 w 8846478"/>
                <a:gd name="connsiteY14" fmla="*/ 969171 h 2784974"/>
                <a:gd name="connsiteX15" fmla="*/ 4323220 w 8846478"/>
                <a:gd name="connsiteY15" fmla="*/ 1080570 h 2784974"/>
                <a:gd name="connsiteX16" fmla="*/ 4423490 w 8846478"/>
                <a:gd name="connsiteY16" fmla="*/ 1125129 h 2784974"/>
                <a:gd name="connsiteX17" fmla="*/ 4646310 w 8846478"/>
                <a:gd name="connsiteY17" fmla="*/ 1136269 h 2784974"/>
                <a:gd name="connsiteX18" fmla="*/ 4835708 w 8846478"/>
                <a:gd name="connsiteY18" fmla="*/ 1225389 h 2784974"/>
                <a:gd name="connsiteX19" fmla="*/ 5136515 w 8846478"/>
                <a:gd name="connsiteY19" fmla="*/ 1269948 h 2784974"/>
                <a:gd name="connsiteX20" fmla="*/ 5437323 w 8846478"/>
                <a:gd name="connsiteY20" fmla="*/ 1359067 h 2784974"/>
                <a:gd name="connsiteX21" fmla="*/ 5649003 w 8846478"/>
                <a:gd name="connsiteY21" fmla="*/ 1448186 h 2784974"/>
                <a:gd name="connsiteX22" fmla="*/ 6094644 w 8846478"/>
                <a:gd name="connsiteY22" fmla="*/ 1526166 h 2784974"/>
                <a:gd name="connsiteX23" fmla="*/ 6495721 w 8846478"/>
                <a:gd name="connsiteY23" fmla="*/ 1381347 h 2784974"/>
                <a:gd name="connsiteX24" fmla="*/ 6718542 w 8846478"/>
                <a:gd name="connsiteY24" fmla="*/ 1269948 h 2784974"/>
                <a:gd name="connsiteX25" fmla="*/ 6818811 w 8846478"/>
                <a:gd name="connsiteY25" fmla="*/ 1236528 h 2784974"/>
                <a:gd name="connsiteX26" fmla="*/ 6919080 w 8846478"/>
                <a:gd name="connsiteY26" fmla="*/ 1292228 h 2784974"/>
                <a:gd name="connsiteX27" fmla="*/ 7086196 w 8846478"/>
                <a:gd name="connsiteY27" fmla="*/ 1403627 h 2784974"/>
                <a:gd name="connsiteX28" fmla="*/ 7175324 w 8846478"/>
                <a:gd name="connsiteY28" fmla="*/ 1437047 h 2784974"/>
                <a:gd name="connsiteX29" fmla="*/ 7264452 w 8846478"/>
                <a:gd name="connsiteY29" fmla="*/ 1559585 h 2784974"/>
                <a:gd name="connsiteX30" fmla="*/ 7776939 w 8846478"/>
                <a:gd name="connsiteY30" fmla="*/ 1871503 h 2784974"/>
                <a:gd name="connsiteX31" fmla="*/ 7932914 w 8846478"/>
                <a:gd name="connsiteY31" fmla="*/ 1904922 h 2784974"/>
                <a:gd name="connsiteX32" fmla="*/ 8178016 w 8846478"/>
                <a:gd name="connsiteY32" fmla="*/ 1949482 h 2784974"/>
                <a:gd name="connsiteX33" fmla="*/ 8311709 w 8846478"/>
                <a:gd name="connsiteY33" fmla="*/ 1949482 h 2784974"/>
                <a:gd name="connsiteX34" fmla="*/ 8835337 w 8846478"/>
                <a:gd name="connsiteY34" fmla="*/ 2072021 h 2784974"/>
                <a:gd name="connsiteX35" fmla="*/ 8846478 w 8846478"/>
                <a:gd name="connsiteY35" fmla="*/ 0 h 2784974"/>
                <a:gd name="connsiteX36" fmla="*/ 0 w 8846478"/>
                <a:gd name="connsiteY36" fmla="*/ 66839 h 2784974"/>
                <a:gd name="connsiteX0" fmla="*/ 0 w 8846478"/>
                <a:gd name="connsiteY0" fmla="*/ 66839 h 2784974"/>
                <a:gd name="connsiteX1" fmla="*/ 78155 w 8846478"/>
                <a:gd name="connsiteY1" fmla="*/ 2784974 h 2784974"/>
                <a:gd name="connsiteX2" fmla="*/ 446142 w 8846478"/>
                <a:gd name="connsiteY2" fmla="*/ 2673575 h 2784974"/>
                <a:gd name="connsiteX3" fmla="*/ 702386 w 8846478"/>
                <a:gd name="connsiteY3" fmla="*/ 2651296 h 2784974"/>
                <a:gd name="connsiteX4" fmla="*/ 824937 w 8846478"/>
                <a:gd name="connsiteY4" fmla="*/ 2562176 h 2784974"/>
                <a:gd name="connsiteX5" fmla="*/ 1003193 w 8846478"/>
                <a:gd name="connsiteY5" fmla="*/ 2528757 h 2784974"/>
                <a:gd name="connsiteX6" fmla="*/ 1649373 w 8846478"/>
                <a:gd name="connsiteY6" fmla="*/ 2261399 h 2784974"/>
                <a:gd name="connsiteX7" fmla="*/ 2072732 w 8846478"/>
                <a:gd name="connsiteY7" fmla="*/ 1971762 h 2784974"/>
                <a:gd name="connsiteX8" fmla="*/ 2406963 w 8846478"/>
                <a:gd name="connsiteY8" fmla="*/ 1670984 h 2784974"/>
                <a:gd name="connsiteX9" fmla="*/ 2685489 w 8846478"/>
                <a:gd name="connsiteY9" fmla="*/ 1459326 h 2784974"/>
                <a:gd name="connsiteX10" fmla="*/ 2908310 w 8846478"/>
                <a:gd name="connsiteY10" fmla="*/ 1370207 h 2784974"/>
                <a:gd name="connsiteX11" fmla="*/ 3119989 w 8846478"/>
                <a:gd name="connsiteY11" fmla="*/ 1247668 h 2784974"/>
                <a:gd name="connsiteX12" fmla="*/ 3275963 w 8846478"/>
                <a:gd name="connsiteY12" fmla="*/ 1180829 h 2784974"/>
                <a:gd name="connsiteX13" fmla="*/ 3476502 w 8846478"/>
                <a:gd name="connsiteY13" fmla="*/ 1158549 h 2784974"/>
                <a:gd name="connsiteX14" fmla="*/ 3955566 w 8846478"/>
                <a:gd name="connsiteY14" fmla="*/ 969171 h 2784974"/>
                <a:gd name="connsiteX15" fmla="*/ 4323220 w 8846478"/>
                <a:gd name="connsiteY15" fmla="*/ 1080570 h 2784974"/>
                <a:gd name="connsiteX16" fmla="*/ 4423490 w 8846478"/>
                <a:gd name="connsiteY16" fmla="*/ 1125129 h 2784974"/>
                <a:gd name="connsiteX17" fmla="*/ 4646310 w 8846478"/>
                <a:gd name="connsiteY17" fmla="*/ 1136269 h 2784974"/>
                <a:gd name="connsiteX18" fmla="*/ 4835708 w 8846478"/>
                <a:gd name="connsiteY18" fmla="*/ 1225389 h 2784974"/>
                <a:gd name="connsiteX19" fmla="*/ 5136515 w 8846478"/>
                <a:gd name="connsiteY19" fmla="*/ 1269948 h 2784974"/>
                <a:gd name="connsiteX20" fmla="*/ 5437323 w 8846478"/>
                <a:gd name="connsiteY20" fmla="*/ 1359067 h 2784974"/>
                <a:gd name="connsiteX21" fmla="*/ 5649003 w 8846478"/>
                <a:gd name="connsiteY21" fmla="*/ 1448186 h 2784974"/>
                <a:gd name="connsiteX22" fmla="*/ 6094644 w 8846478"/>
                <a:gd name="connsiteY22" fmla="*/ 1526166 h 2784974"/>
                <a:gd name="connsiteX23" fmla="*/ 6495721 w 8846478"/>
                <a:gd name="connsiteY23" fmla="*/ 1381347 h 2784974"/>
                <a:gd name="connsiteX24" fmla="*/ 6718542 w 8846478"/>
                <a:gd name="connsiteY24" fmla="*/ 1269948 h 2784974"/>
                <a:gd name="connsiteX25" fmla="*/ 6818811 w 8846478"/>
                <a:gd name="connsiteY25" fmla="*/ 1236528 h 2784974"/>
                <a:gd name="connsiteX26" fmla="*/ 6919080 w 8846478"/>
                <a:gd name="connsiteY26" fmla="*/ 1292228 h 2784974"/>
                <a:gd name="connsiteX27" fmla="*/ 7086196 w 8846478"/>
                <a:gd name="connsiteY27" fmla="*/ 1403627 h 2784974"/>
                <a:gd name="connsiteX28" fmla="*/ 7175324 w 8846478"/>
                <a:gd name="connsiteY28" fmla="*/ 1437047 h 2784974"/>
                <a:gd name="connsiteX29" fmla="*/ 7264452 w 8846478"/>
                <a:gd name="connsiteY29" fmla="*/ 1559585 h 2784974"/>
                <a:gd name="connsiteX30" fmla="*/ 7776939 w 8846478"/>
                <a:gd name="connsiteY30" fmla="*/ 1871503 h 2784974"/>
                <a:gd name="connsiteX31" fmla="*/ 7932914 w 8846478"/>
                <a:gd name="connsiteY31" fmla="*/ 1904922 h 2784974"/>
                <a:gd name="connsiteX32" fmla="*/ 8178016 w 8846478"/>
                <a:gd name="connsiteY32" fmla="*/ 1949482 h 2784974"/>
                <a:gd name="connsiteX33" fmla="*/ 8311709 w 8846478"/>
                <a:gd name="connsiteY33" fmla="*/ 1949482 h 2784974"/>
                <a:gd name="connsiteX34" fmla="*/ 8835337 w 8846478"/>
                <a:gd name="connsiteY34" fmla="*/ 2072021 h 2784974"/>
                <a:gd name="connsiteX35" fmla="*/ 8846478 w 8846478"/>
                <a:gd name="connsiteY35" fmla="*/ 0 h 2784974"/>
                <a:gd name="connsiteX36" fmla="*/ 0 w 8846478"/>
                <a:gd name="connsiteY36" fmla="*/ 66839 h 2784974"/>
                <a:gd name="connsiteX0" fmla="*/ 0 w 8846478"/>
                <a:gd name="connsiteY0" fmla="*/ 66839 h 2784974"/>
                <a:gd name="connsiteX1" fmla="*/ 1 w 8846478"/>
                <a:gd name="connsiteY1" fmla="*/ 2784974 h 2784974"/>
                <a:gd name="connsiteX2" fmla="*/ 446142 w 8846478"/>
                <a:gd name="connsiteY2" fmla="*/ 2673575 h 2784974"/>
                <a:gd name="connsiteX3" fmla="*/ 702386 w 8846478"/>
                <a:gd name="connsiteY3" fmla="*/ 2651296 h 2784974"/>
                <a:gd name="connsiteX4" fmla="*/ 824937 w 8846478"/>
                <a:gd name="connsiteY4" fmla="*/ 2562176 h 2784974"/>
                <a:gd name="connsiteX5" fmla="*/ 1003193 w 8846478"/>
                <a:gd name="connsiteY5" fmla="*/ 2528757 h 2784974"/>
                <a:gd name="connsiteX6" fmla="*/ 1649373 w 8846478"/>
                <a:gd name="connsiteY6" fmla="*/ 2261399 h 2784974"/>
                <a:gd name="connsiteX7" fmla="*/ 2072732 w 8846478"/>
                <a:gd name="connsiteY7" fmla="*/ 1971762 h 2784974"/>
                <a:gd name="connsiteX8" fmla="*/ 2406963 w 8846478"/>
                <a:gd name="connsiteY8" fmla="*/ 1670984 h 2784974"/>
                <a:gd name="connsiteX9" fmla="*/ 2685489 w 8846478"/>
                <a:gd name="connsiteY9" fmla="*/ 1459326 h 2784974"/>
                <a:gd name="connsiteX10" fmla="*/ 2908310 w 8846478"/>
                <a:gd name="connsiteY10" fmla="*/ 1370207 h 2784974"/>
                <a:gd name="connsiteX11" fmla="*/ 3119989 w 8846478"/>
                <a:gd name="connsiteY11" fmla="*/ 1247668 h 2784974"/>
                <a:gd name="connsiteX12" fmla="*/ 3275963 w 8846478"/>
                <a:gd name="connsiteY12" fmla="*/ 1180829 h 2784974"/>
                <a:gd name="connsiteX13" fmla="*/ 3476502 w 8846478"/>
                <a:gd name="connsiteY13" fmla="*/ 1158549 h 2784974"/>
                <a:gd name="connsiteX14" fmla="*/ 3955566 w 8846478"/>
                <a:gd name="connsiteY14" fmla="*/ 969171 h 2784974"/>
                <a:gd name="connsiteX15" fmla="*/ 4323220 w 8846478"/>
                <a:gd name="connsiteY15" fmla="*/ 1080570 h 2784974"/>
                <a:gd name="connsiteX16" fmla="*/ 4423490 w 8846478"/>
                <a:gd name="connsiteY16" fmla="*/ 1125129 h 2784974"/>
                <a:gd name="connsiteX17" fmla="*/ 4646310 w 8846478"/>
                <a:gd name="connsiteY17" fmla="*/ 1136269 h 2784974"/>
                <a:gd name="connsiteX18" fmla="*/ 4835708 w 8846478"/>
                <a:gd name="connsiteY18" fmla="*/ 1225389 h 2784974"/>
                <a:gd name="connsiteX19" fmla="*/ 5136515 w 8846478"/>
                <a:gd name="connsiteY19" fmla="*/ 1269948 h 2784974"/>
                <a:gd name="connsiteX20" fmla="*/ 5437323 w 8846478"/>
                <a:gd name="connsiteY20" fmla="*/ 1359067 h 2784974"/>
                <a:gd name="connsiteX21" fmla="*/ 5649003 w 8846478"/>
                <a:gd name="connsiteY21" fmla="*/ 1448186 h 2784974"/>
                <a:gd name="connsiteX22" fmla="*/ 6094644 w 8846478"/>
                <a:gd name="connsiteY22" fmla="*/ 1526166 h 2784974"/>
                <a:gd name="connsiteX23" fmla="*/ 6495721 w 8846478"/>
                <a:gd name="connsiteY23" fmla="*/ 1381347 h 2784974"/>
                <a:gd name="connsiteX24" fmla="*/ 6718542 w 8846478"/>
                <a:gd name="connsiteY24" fmla="*/ 1269948 h 2784974"/>
                <a:gd name="connsiteX25" fmla="*/ 6818811 w 8846478"/>
                <a:gd name="connsiteY25" fmla="*/ 1236528 h 2784974"/>
                <a:gd name="connsiteX26" fmla="*/ 6919080 w 8846478"/>
                <a:gd name="connsiteY26" fmla="*/ 1292228 h 2784974"/>
                <a:gd name="connsiteX27" fmla="*/ 7086196 w 8846478"/>
                <a:gd name="connsiteY27" fmla="*/ 1403627 h 2784974"/>
                <a:gd name="connsiteX28" fmla="*/ 7175324 w 8846478"/>
                <a:gd name="connsiteY28" fmla="*/ 1437047 h 2784974"/>
                <a:gd name="connsiteX29" fmla="*/ 7264452 w 8846478"/>
                <a:gd name="connsiteY29" fmla="*/ 1559585 h 2784974"/>
                <a:gd name="connsiteX30" fmla="*/ 7776939 w 8846478"/>
                <a:gd name="connsiteY30" fmla="*/ 1871503 h 2784974"/>
                <a:gd name="connsiteX31" fmla="*/ 7932914 w 8846478"/>
                <a:gd name="connsiteY31" fmla="*/ 1904922 h 2784974"/>
                <a:gd name="connsiteX32" fmla="*/ 8178016 w 8846478"/>
                <a:gd name="connsiteY32" fmla="*/ 1949482 h 2784974"/>
                <a:gd name="connsiteX33" fmla="*/ 8311709 w 8846478"/>
                <a:gd name="connsiteY33" fmla="*/ 1949482 h 2784974"/>
                <a:gd name="connsiteX34" fmla="*/ 8835337 w 8846478"/>
                <a:gd name="connsiteY34" fmla="*/ 2072021 h 2784974"/>
                <a:gd name="connsiteX35" fmla="*/ 8846478 w 8846478"/>
                <a:gd name="connsiteY35" fmla="*/ 0 h 2784974"/>
                <a:gd name="connsiteX36" fmla="*/ 0 w 8846478"/>
                <a:gd name="connsiteY36" fmla="*/ 66839 h 2784974"/>
                <a:gd name="connsiteX0" fmla="*/ 0 w 8846478"/>
                <a:gd name="connsiteY0" fmla="*/ 78975 h 2797110"/>
                <a:gd name="connsiteX1" fmla="*/ 1 w 8846478"/>
                <a:gd name="connsiteY1" fmla="*/ 2797110 h 2797110"/>
                <a:gd name="connsiteX2" fmla="*/ 446142 w 8846478"/>
                <a:gd name="connsiteY2" fmla="*/ 2685711 h 2797110"/>
                <a:gd name="connsiteX3" fmla="*/ 702386 w 8846478"/>
                <a:gd name="connsiteY3" fmla="*/ 2663432 h 2797110"/>
                <a:gd name="connsiteX4" fmla="*/ 824937 w 8846478"/>
                <a:gd name="connsiteY4" fmla="*/ 2574312 h 2797110"/>
                <a:gd name="connsiteX5" fmla="*/ 1003193 w 8846478"/>
                <a:gd name="connsiteY5" fmla="*/ 2540893 h 2797110"/>
                <a:gd name="connsiteX6" fmla="*/ 1649373 w 8846478"/>
                <a:gd name="connsiteY6" fmla="*/ 2273535 h 2797110"/>
                <a:gd name="connsiteX7" fmla="*/ 2072732 w 8846478"/>
                <a:gd name="connsiteY7" fmla="*/ 1983898 h 2797110"/>
                <a:gd name="connsiteX8" fmla="*/ 2406963 w 8846478"/>
                <a:gd name="connsiteY8" fmla="*/ 1683120 h 2797110"/>
                <a:gd name="connsiteX9" fmla="*/ 2685489 w 8846478"/>
                <a:gd name="connsiteY9" fmla="*/ 1471462 h 2797110"/>
                <a:gd name="connsiteX10" fmla="*/ 2908310 w 8846478"/>
                <a:gd name="connsiteY10" fmla="*/ 1382343 h 2797110"/>
                <a:gd name="connsiteX11" fmla="*/ 3119989 w 8846478"/>
                <a:gd name="connsiteY11" fmla="*/ 1259804 h 2797110"/>
                <a:gd name="connsiteX12" fmla="*/ 3275963 w 8846478"/>
                <a:gd name="connsiteY12" fmla="*/ 1192965 h 2797110"/>
                <a:gd name="connsiteX13" fmla="*/ 3476502 w 8846478"/>
                <a:gd name="connsiteY13" fmla="*/ 1170685 h 2797110"/>
                <a:gd name="connsiteX14" fmla="*/ 3955566 w 8846478"/>
                <a:gd name="connsiteY14" fmla="*/ 981307 h 2797110"/>
                <a:gd name="connsiteX15" fmla="*/ 4323220 w 8846478"/>
                <a:gd name="connsiteY15" fmla="*/ 1092706 h 2797110"/>
                <a:gd name="connsiteX16" fmla="*/ 4423490 w 8846478"/>
                <a:gd name="connsiteY16" fmla="*/ 1137265 h 2797110"/>
                <a:gd name="connsiteX17" fmla="*/ 4646310 w 8846478"/>
                <a:gd name="connsiteY17" fmla="*/ 1148405 h 2797110"/>
                <a:gd name="connsiteX18" fmla="*/ 4835708 w 8846478"/>
                <a:gd name="connsiteY18" fmla="*/ 1237525 h 2797110"/>
                <a:gd name="connsiteX19" fmla="*/ 5136515 w 8846478"/>
                <a:gd name="connsiteY19" fmla="*/ 1282084 h 2797110"/>
                <a:gd name="connsiteX20" fmla="*/ 5437323 w 8846478"/>
                <a:gd name="connsiteY20" fmla="*/ 1371203 h 2797110"/>
                <a:gd name="connsiteX21" fmla="*/ 5649003 w 8846478"/>
                <a:gd name="connsiteY21" fmla="*/ 1460322 h 2797110"/>
                <a:gd name="connsiteX22" fmla="*/ 6094644 w 8846478"/>
                <a:gd name="connsiteY22" fmla="*/ 1538302 h 2797110"/>
                <a:gd name="connsiteX23" fmla="*/ 6495721 w 8846478"/>
                <a:gd name="connsiteY23" fmla="*/ 1393483 h 2797110"/>
                <a:gd name="connsiteX24" fmla="*/ 6718542 w 8846478"/>
                <a:gd name="connsiteY24" fmla="*/ 1282084 h 2797110"/>
                <a:gd name="connsiteX25" fmla="*/ 6818811 w 8846478"/>
                <a:gd name="connsiteY25" fmla="*/ 1248664 h 2797110"/>
                <a:gd name="connsiteX26" fmla="*/ 6919080 w 8846478"/>
                <a:gd name="connsiteY26" fmla="*/ 1304364 h 2797110"/>
                <a:gd name="connsiteX27" fmla="*/ 7086196 w 8846478"/>
                <a:gd name="connsiteY27" fmla="*/ 1415763 h 2797110"/>
                <a:gd name="connsiteX28" fmla="*/ 7175324 w 8846478"/>
                <a:gd name="connsiteY28" fmla="*/ 1449183 h 2797110"/>
                <a:gd name="connsiteX29" fmla="*/ 7264452 w 8846478"/>
                <a:gd name="connsiteY29" fmla="*/ 1571721 h 2797110"/>
                <a:gd name="connsiteX30" fmla="*/ 7776939 w 8846478"/>
                <a:gd name="connsiteY30" fmla="*/ 1883639 h 2797110"/>
                <a:gd name="connsiteX31" fmla="*/ 7932914 w 8846478"/>
                <a:gd name="connsiteY31" fmla="*/ 1917058 h 2797110"/>
                <a:gd name="connsiteX32" fmla="*/ 8178016 w 8846478"/>
                <a:gd name="connsiteY32" fmla="*/ 1961618 h 2797110"/>
                <a:gd name="connsiteX33" fmla="*/ 8311709 w 8846478"/>
                <a:gd name="connsiteY33" fmla="*/ 1961618 h 2797110"/>
                <a:gd name="connsiteX34" fmla="*/ 8835337 w 8846478"/>
                <a:gd name="connsiteY34" fmla="*/ 2084157 h 2797110"/>
                <a:gd name="connsiteX35" fmla="*/ 8846478 w 8846478"/>
                <a:gd name="connsiteY35" fmla="*/ 12136 h 2797110"/>
                <a:gd name="connsiteX36" fmla="*/ 8010314 w 8846478"/>
                <a:gd name="connsiteY36" fmla="*/ 0 h 2797110"/>
                <a:gd name="connsiteX37" fmla="*/ 0 w 8846478"/>
                <a:gd name="connsiteY37" fmla="*/ 78975 h 2797110"/>
                <a:gd name="connsiteX0" fmla="*/ 0 w 8957299"/>
                <a:gd name="connsiteY0" fmla="*/ 78975 h 2797110"/>
                <a:gd name="connsiteX1" fmla="*/ 1 w 8957299"/>
                <a:gd name="connsiteY1" fmla="*/ 2797110 h 2797110"/>
                <a:gd name="connsiteX2" fmla="*/ 446142 w 8957299"/>
                <a:gd name="connsiteY2" fmla="*/ 2685711 h 2797110"/>
                <a:gd name="connsiteX3" fmla="*/ 702386 w 8957299"/>
                <a:gd name="connsiteY3" fmla="*/ 2663432 h 2797110"/>
                <a:gd name="connsiteX4" fmla="*/ 824937 w 8957299"/>
                <a:gd name="connsiteY4" fmla="*/ 2574312 h 2797110"/>
                <a:gd name="connsiteX5" fmla="*/ 1003193 w 8957299"/>
                <a:gd name="connsiteY5" fmla="*/ 2540893 h 2797110"/>
                <a:gd name="connsiteX6" fmla="*/ 1649373 w 8957299"/>
                <a:gd name="connsiteY6" fmla="*/ 2273535 h 2797110"/>
                <a:gd name="connsiteX7" fmla="*/ 2072732 w 8957299"/>
                <a:gd name="connsiteY7" fmla="*/ 1983898 h 2797110"/>
                <a:gd name="connsiteX8" fmla="*/ 2406963 w 8957299"/>
                <a:gd name="connsiteY8" fmla="*/ 1683120 h 2797110"/>
                <a:gd name="connsiteX9" fmla="*/ 2685489 w 8957299"/>
                <a:gd name="connsiteY9" fmla="*/ 1471462 h 2797110"/>
                <a:gd name="connsiteX10" fmla="*/ 2908310 w 8957299"/>
                <a:gd name="connsiteY10" fmla="*/ 1382343 h 2797110"/>
                <a:gd name="connsiteX11" fmla="*/ 3119989 w 8957299"/>
                <a:gd name="connsiteY11" fmla="*/ 1259804 h 2797110"/>
                <a:gd name="connsiteX12" fmla="*/ 3275963 w 8957299"/>
                <a:gd name="connsiteY12" fmla="*/ 1192965 h 2797110"/>
                <a:gd name="connsiteX13" fmla="*/ 3476502 w 8957299"/>
                <a:gd name="connsiteY13" fmla="*/ 1170685 h 2797110"/>
                <a:gd name="connsiteX14" fmla="*/ 3955566 w 8957299"/>
                <a:gd name="connsiteY14" fmla="*/ 981307 h 2797110"/>
                <a:gd name="connsiteX15" fmla="*/ 4323220 w 8957299"/>
                <a:gd name="connsiteY15" fmla="*/ 1092706 h 2797110"/>
                <a:gd name="connsiteX16" fmla="*/ 4423490 w 8957299"/>
                <a:gd name="connsiteY16" fmla="*/ 1137265 h 2797110"/>
                <a:gd name="connsiteX17" fmla="*/ 4646310 w 8957299"/>
                <a:gd name="connsiteY17" fmla="*/ 1148405 h 2797110"/>
                <a:gd name="connsiteX18" fmla="*/ 4835708 w 8957299"/>
                <a:gd name="connsiteY18" fmla="*/ 1237525 h 2797110"/>
                <a:gd name="connsiteX19" fmla="*/ 5136515 w 8957299"/>
                <a:gd name="connsiteY19" fmla="*/ 1282084 h 2797110"/>
                <a:gd name="connsiteX20" fmla="*/ 5437323 w 8957299"/>
                <a:gd name="connsiteY20" fmla="*/ 1371203 h 2797110"/>
                <a:gd name="connsiteX21" fmla="*/ 5649003 w 8957299"/>
                <a:gd name="connsiteY21" fmla="*/ 1460322 h 2797110"/>
                <a:gd name="connsiteX22" fmla="*/ 6094644 w 8957299"/>
                <a:gd name="connsiteY22" fmla="*/ 1538302 h 2797110"/>
                <a:gd name="connsiteX23" fmla="*/ 6495721 w 8957299"/>
                <a:gd name="connsiteY23" fmla="*/ 1393483 h 2797110"/>
                <a:gd name="connsiteX24" fmla="*/ 6718542 w 8957299"/>
                <a:gd name="connsiteY24" fmla="*/ 1282084 h 2797110"/>
                <a:gd name="connsiteX25" fmla="*/ 6818811 w 8957299"/>
                <a:gd name="connsiteY25" fmla="*/ 1248664 h 2797110"/>
                <a:gd name="connsiteX26" fmla="*/ 6919080 w 8957299"/>
                <a:gd name="connsiteY26" fmla="*/ 1304364 h 2797110"/>
                <a:gd name="connsiteX27" fmla="*/ 7086196 w 8957299"/>
                <a:gd name="connsiteY27" fmla="*/ 1415763 h 2797110"/>
                <a:gd name="connsiteX28" fmla="*/ 7175324 w 8957299"/>
                <a:gd name="connsiteY28" fmla="*/ 1449183 h 2797110"/>
                <a:gd name="connsiteX29" fmla="*/ 7264452 w 8957299"/>
                <a:gd name="connsiteY29" fmla="*/ 1571721 h 2797110"/>
                <a:gd name="connsiteX30" fmla="*/ 7776939 w 8957299"/>
                <a:gd name="connsiteY30" fmla="*/ 1883639 h 2797110"/>
                <a:gd name="connsiteX31" fmla="*/ 7932914 w 8957299"/>
                <a:gd name="connsiteY31" fmla="*/ 1917058 h 2797110"/>
                <a:gd name="connsiteX32" fmla="*/ 8178016 w 8957299"/>
                <a:gd name="connsiteY32" fmla="*/ 1961618 h 2797110"/>
                <a:gd name="connsiteX33" fmla="*/ 8311709 w 8957299"/>
                <a:gd name="connsiteY33" fmla="*/ 1961618 h 2797110"/>
                <a:gd name="connsiteX34" fmla="*/ 8835337 w 8957299"/>
                <a:gd name="connsiteY34" fmla="*/ 2084157 h 2797110"/>
                <a:gd name="connsiteX35" fmla="*/ 8010314 w 8957299"/>
                <a:gd name="connsiteY35" fmla="*/ 0 h 2797110"/>
                <a:gd name="connsiteX36" fmla="*/ 0 w 8957299"/>
                <a:gd name="connsiteY36" fmla="*/ 78975 h 2797110"/>
                <a:gd name="connsiteX0" fmla="*/ 0 w 8311709"/>
                <a:gd name="connsiteY0" fmla="*/ 78975 h 2797110"/>
                <a:gd name="connsiteX1" fmla="*/ 1 w 8311709"/>
                <a:gd name="connsiteY1" fmla="*/ 2797110 h 2797110"/>
                <a:gd name="connsiteX2" fmla="*/ 446142 w 8311709"/>
                <a:gd name="connsiteY2" fmla="*/ 2685711 h 2797110"/>
                <a:gd name="connsiteX3" fmla="*/ 702386 w 8311709"/>
                <a:gd name="connsiteY3" fmla="*/ 2663432 h 2797110"/>
                <a:gd name="connsiteX4" fmla="*/ 824937 w 8311709"/>
                <a:gd name="connsiteY4" fmla="*/ 2574312 h 2797110"/>
                <a:gd name="connsiteX5" fmla="*/ 1003193 w 8311709"/>
                <a:gd name="connsiteY5" fmla="*/ 2540893 h 2797110"/>
                <a:gd name="connsiteX6" fmla="*/ 1649373 w 8311709"/>
                <a:gd name="connsiteY6" fmla="*/ 2273535 h 2797110"/>
                <a:gd name="connsiteX7" fmla="*/ 2072732 w 8311709"/>
                <a:gd name="connsiteY7" fmla="*/ 1983898 h 2797110"/>
                <a:gd name="connsiteX8" fmla="*/ 2406963 w 8311709"/>
                <a:gd name="connsiteY8" fmla="*/ 1683120 h 2797110"/>
                <a:gd name="connsiteX9" fmla="*/ 2685489 w 8311709"/>
                <a:gd name="connsiteY9" fmla="*/ 1471462 h 2797110"/>
                <a:gd name="connsiteX10" fmla="*/ 2908310 w 8311709"/>
                <a:gd name="connsiteY10" fmla="*/ 1382343 h 2797110"/>
                <a:gd name="connsiteX11" fmla="*/ 3119989 w 8311709"/>
                <a:gd name="connsiteY11" fmla="*/ 1259804 h 2797110"/>
                <a:gd name="connsiteX12" fmla="*/ 3275963 w 8311709"/>
                <a:gd name="connsiteY12" fmla="*/ 1192965 h 2797110"/>
                <a:gd name="connsiteX13" fmla="*/ 3476502 w 8311709"/>
                <a:gd name="connsiteY13" fmla="*/ 1170685 h 2797110"/>
                <a:gd name="connsiteX14" fmla="*/ 3955566 w 8311709"/>
                <a:gd name="connsiteY14" fmla="*/ 981307 h 2797110"/>
                <a:gd name="connsiteX15" fmla="*/ 4323220 w 8311709"/>
                <a:gd name="connsiteY15" fmla="*/ 1092706 h 2797110"/>
                <a:gd name="connsiteX16" fmla="*/ 4423490 w 8311709"/>
                <a:gd name="connsiteY16" fmla="*/ 1137265 h 2797110"/>
                <a:gd name="connsiteX17" fmla="*/ 4646310 w 8311709"/>
                <a:gd name="connsiteY17" fmla="*/ 1148405 h 2797110"/>
                <a:gd name="connsiteX18" fmla="*/ 4835708 w 8311709"/>
                <a:gd name="connsiteY18" fmla="*/ 1237525 h 2797110"/>
                <a:gd name="connsiteX19" fmla="*/ 5136515 w 8311709"/>
                <a:gd name="connsiteY19" fmla="*/ 1282084 h 2797110"/>
                <a:gd name="connsiteX20" fmla="*/ 5437323 w 8311709"/>
                <a:gd name="connsiteY20" fmla="*/ 1371203 h 2797110"/>
                <a:gd name="connsiteX21" fmla="*/ 5649003 w 8311709"/>
                <a:gd name="connsiteY21" fmla="*/ 1460322 h 2797110"/>
                <a:gd name="connsiteX22" fmla="*/ 6094644 w 8311709"/>
                <a:gd name="connsiteY22" fmla="*/ 1538302 h 2797110"/>
                <a:gd name="connsiteX23" fmla="*/ 6495721 w 8311709"/>
                <a:gd name="connsiteY23" fmla="*/ 1393483 h 2797110"/>
                <a:gd name="connsiteX24" fmla="*/ 6718542 w 8311709"/>
                <a:gd name="connsiteY24" fmla="*/ 1282084 h 2797110"/>
                <a:gd name="connsiteX25" fmla="*/ 6818811 w 8311709"/>
                <a:gd name="connsiteY25" fmla="*/ 1248664 h 2797110"/>
                <a:gd name="connsiteX26" fmla="*/ 6919080 w 8311709"/>
                <a:gd name="connsiteY26" fmla="*/ 1304364 h 2797110"/>
                <a:gd name="connsiteX27" fmla="*/ 7086196 w 8311709"/>
                <a:gd name="connsiteY27" fmla="*/ 1415763 h 2797110"/>
                <a:gd name="connsiteX28" fmla="*/ 7175324 w 8311709"/>
                <a:gd name="connsiteY28" fmla="*/ 1449183 h 2797110"/>
                <a:gd name="connsiteX29" fmla="*/ 7264452 w 8311709"/>
                <a:gd name="connsiteY29" fmla="*/ 1571721 h 2797110"/>
                <a:gd name="connsiteX30" fmla="*/ 7776939 w 8311709"/>
                <a:gd name="connsiteY30" fmla="*/ 1883639 h 2797110"/>
                <a:gd name="connsiteX31" fmla="*/ 7932914 w 8311709"/>
                <a:gd name="connsiteY31" fmla="*/ 1917058 h 2797110"/>
                <a:gd name="connsiteX32" fmla="*/ 8178016 w 8311709"/>
                <a:gd name="connsiteY32" fmla="*/ 1961618 h 2797110"/>
                <a:gd name="connsiteX33" fmla="*/ 8311709 w 8311709"/>
                <a:gd name="connsiteY33" fmla="*/ 1961618 h 2797110"/>
                <a:gd name="connsiteX34" fmla="*/ 8010314 w 8311709"/>
                <a:gd name="connsiteY34" fmla="*/ 0 h 2797110"/>
                <a:gd name="connsiteX35" fmla="*/ 0 w 8311709"/>
                <a:gd name="connsiteY35" fmla="*/ 78975 h 2797110"/>
                <a:gd name="connsiteX0" fmla="*/ 0 w 8178016"/>
                <a:gd name="connsiteY0" fmla="*/ 78975 h 2797110"/>
                <a:gd name="connsiteX1" fmla="*/ 1 w 8178016"/>
                <a:gd name="connsiteY1" fmla="*/ 2797110 h 2797110"/>
                <a:gd name="connsiteX2" fmla="*/ 446142 w 8178016"/>
                <a:gd name="connsiteY2" fmla="*/ 2685711 h 2797110"/>
                <a:gd name="connsiteX3" fmla="*/ 702386 w 8178016"/>
                <a:gd name="connsiteY3" fmla="*/ 2663432 h 2797110"/>
                <a:gd name="connsiteX4" fmla="*/ 824937 w 8178016"/>
                <a:gd name="connsiteY4" fmla="*/ 2574312 h 2797110"/>
                <a:gd name="connsiteX5" fmla="*/ 1003193 w 8178016"/>
                <a:gd name="connsiteY5" fmla="*/ 2540893 h 2797110"/>
                <a:gd name="connsiteX6" fmla="*/ 1649373 w 8178016"/>
                <a:gd name="connsiteY6" fmla="*/ 2273535 h 2797110"/>
                <a:gd name="connsiteX7" fmla="*/ 2072732 w 8178016"/>
                <a:gd name="connsiteY7" fmla="*/ 1983898 h 2797110"/>
                <a:gd name="connsiteX8" fmla="*/ 2406963 w 8178016"/>
                <a:gd name="connsiteY8" fmla="*/ 1683120 h 2797110"/>
                <a:gd name="connsiteX9" fmla="*/ 2685489 w 8178016"/>
                <a:gd name="connsiteY9" fmla="*/ 1471462 h 2797110"/>
                <a:gd name="connsiteX10" fmla="*/ 2908310 w 8178016"/>
                <a:gd name="connsiteY10" fmla="*/ 1382343 h 2797110"/>
                <a:gd name="connsiteX11" fmla="*/ 3119989 w 8178016"/>
                <a:gd name="connsiteY11" fmla="*/ 1259804 h 2797110"/>
                <a:gd name="connsiteX12" fmla="*/ 3275963 w 8178016"/>
                <a:gd name="connsiteY12" fmla="*/ 1192965 h 2797110"/>
                <a:gd name="connsiteX13" fmla="*/ 3476502 w 8178016"/>
                <a:gd name="connsiteY13" fmla="*/ 1170685 h 2797110"/>
                <a:gd name="connsiteX14" fmla="*/ 3955566 w 8178016"/>
                <a:gd name="connsiteY14" fmla="*/ 981307 h 2797110"/>
                <a:gd name="connsiteX15" fmla="*/ 4323220 w 8178016"/>
                <a:gd name="connsiteY15" fmla="*/ 1092706 h 2797110"/>
                <a:gd name="connsiteX16" fmla="*/ 4423490 w 8178016"/>
                <a:gd name="connsiteY16" fmla="*/ 1137265 h 2797110"/>
                <a:gd name="connsiteX17" fmla="*/ 4646310 w 8178016"/>
                <a:gd name="connsiteY17" fmla="*/ 1148405 h 2797110"/>
                <a:gd name="connsiteX18" fmla="*/ 4835708 w 8178016"/>
                <a:gd name="connsiteY18" fmla="*/ 1237525 h 2797110"/>
                <a:gd name="connsiteX19" fmla="*/ 5136515 w 8178016"/>
                <a:gd name="connsiteY19" fmla="*/ 1282084 h 2797110"/>
                <a:gd name="connsiteX20" fmla="*/ 5437323 w 8178016"/>
                <a:gd name="connsiteY20" fmla="*/ 1371203 h 2797110"/>
                <a:gd name="connsiteX21" fmla="*/ 5649003 w 8178016"/>
                <a:gd name="connsiteY21" fmla="*/ 1460322 h 2797110"/>
                <a:gd name="connsiteX22" fmla="*/ 6094644 w 8178016"/>
                <a:gd name="connsiteY22" fmla="*/ 1538302 h 2797110"/>
                <a:gd name="connsiteX23" fmla="*/ 6495721 w 8178016"/>
                <a:gd name="connsiteY23" fmla="*/ 1393483 h 2797110"/>
                <a:gd name="connsiteX24" fmla="*/ 6718542 w 8178016"/>
                <a:gd name="connsiteY24" fmla="*/ 1282084 h 2797110"/>
                <a:gd name="connsiteX25" fmla="*/ 6818811 w 8178016"/>
                <a:gd name="connsiteY25" fmla="*/ 1248664 h 2797110"/>
                <a:gd name="connsiteX26" fmla="*/ 6919080 w 8178016"/>
                <a:gd name="connsiteY26" fmla="*/ 1304364 h 2797110"/>
                <a:gd name="connsiteX27" fmla="*/ 7086196 w 8178016"/>
                <a:gd name="connsiteY27" fmla="*/ 1415763 h 2797110"/>
                <a:gd name="connsiteX28" fmla="*/ 7175324 w 8178016"/>
                <a:gd name="connsiteY28" fmla="*/ 1449183 h 2797110"/>
                <a:gd name="connsiteX29" fmla="*/ 7264452 w 8178016"/>
                <a:gd name="connsiteY29" fmla="*/ 1571721 h 2797110"/>
                <a:gd name="connsiteX30" fmla="*/ 7776939 w 8178016"/>
                <a:gd name="connsiteY30" fmla="*/ 1883639 h 2797110"/>
                <a:gd name="connsiteX31" fmla="*/ 7932914 w 8178016"/>
                <a:gd name="connsiteY31" fmla="*/ 1917058 h 2797110"/>
                <a:gd name="connsiteX32" fmla="*/ 8178016 w 8178016"/>
                <a:gd name="connsiteY32" fmla="*/ 1961618 h 2797110"/>
                <a:gd name="connsiteX33" fmla="*/ 8010314 w 8178016"/>
                <a:gd name="connsiteY33" fmla="*/ 0 h 2797110"/>
                <a:gd name="connsiteX34" fmla="*/ 0 w 8178016"/>
                <a:gd name="connsiteY34" fmla="*/ 78975 h 2797110"/>
                <a:gd name="connsiteX0" fmla="*/ 0 w 8080323"/>
                <a:gd name="connsiteY0" fmla="*/ 78975 h 2797110"/>
                <a:gd name="connsiteX1" fmla="*/ 1 w 8080323"/>
                <a:gd name="connsiteY1" fmla="*/ 2797110 h 2797110"/>
                <a:gd name="connsiteX2" fmla="*/ 446142 w 8080323"/>
                <a:gd name="connsiteY2" fmla="*/ 2685711 h 2797110"/>
                <a:gd name="connsiteX3" fmla="*/ 702386 w 8080323"/>
                <a:gd name="connsiteY3" fmla="*/ 2663432 h 2797110"/>
                <a:gd name="connsiteX4" fmla="*/ 824937 w 8080323"/>
                <a:gd name="connsiteY4" fmla="*/ 2574312 h 2797110"/>
                <a:gd name="connsiteX5" fmla="*/ 1003193 w 8080323"/>
                <a:gd name="connsiteY5" fmla="*/ 2540893 h 2797110"/>
                <a:gd name="connsiteX6" fmla="*/ 1649373 w 8080323"/>
                <a:gd name="connsiteY6" fmla="*/ 2273535 h 2797110"/>
                <a:gd name="connsiteX7" fmla="*/ 2072732 w 8080323"/>
                <a:gd name="connsiteY7" fmla="*/ 1983898 h 2797110"/>
                <a:gd name="connsiteX8" fmla="*/ 2406963 w 8080323"/>
                <a:gd name="connsiteY8" fmla="*/ 1683120 h 2797110"/>
                <a:gd name="connsiteX9" fmla="*/ 2685489 w 8080323"/>
                <a:gd name="connsiteY9" fmla="*/ 1471462 h 2797110"/>
                <a:gd name="connsiteX10" fmla="*/ 2908310 w 8080323"/>
                <a:gd name="connsiteY10" fmla="*/ 1382343 h 2797110"/>
                <a:gd name="connsiteX11" fmla="*/ 3119989 w 8080323"/>
                <a:gd name="connsiteY11" fmla="*/ 1259804 h 2797110"/>
                <a:gd name="connsiteX12" fmla="*/ 3275963 w 8080323"/>
                <a:gd name="connsiteY12" fmla="*/ 1192965 h 2797110"/>
                <a:gd name="connsiteX13" fmla="*/ 3476502 w 8080323"/>
                <a:gd name="connsiteY13" fmla="*/ 1170685 h 2797110"/>
                <a:gd name="connsiteX14" fmla="*/ 3955566 w 8080323"/>
                <a:gd name="connsiteY14" fmla="*/ 981307 h 2797110"/>
                <a:gd name="connsiteX15" fmla="*/ 4323220 w 8080323"/>
                <a:gd name="connsiteY15" fmla="*/ 1092706 h 2797110"/>
                <a:gd name="connsiteX16" fmla="*/ 4423490 w 8080323"/>
                <a:gd name="connsiteY16" fmla="*/ 1137265 h 2797110"/>
                <a:gd name="connsiteX17" fmla="*/ 4646310 w 8080323"/>
                <a:gd name="connsiteY17" fmla="*/ 1148405 h 2797110"/>
                <a:gd name="connsiteX18" fmla="*/ 4835708 w 8080323"/>
                <a:gd name="connsiteY18" fmla="*/ 1237525 h 2797110"/>
                <a:gd name="connsiteX19" fmla="*/ 5136515 w 8080323"/>
                <a:gd name="connsiteY19" fmla="*/ 1282084 h 2797110"/>
                <a:gd name="connsiteX20" fmla="*/ 5437323 w 8080323"/>
                <a:gd name="connsiteY20" fmla="*/ 1371203 h 2797110"/>
                <a:gd name="connsiteX21" fmla="*/ 5649003 w 8080323"/>
                <a:gd name="connsiteY21" fmla="*/ 1460322 h 2797110"/>
                <a:gd name="connsiteX22" fmla="*/ 6094644 w 8080323"/>
                <a:gd name="connsiteY22" fmla="*/ 1538302 h 2797110"/>
                <a:gd name="connsiteX23" fmla="*/ 6495721 w 8080323"/>
                <a:gd name="connsiteY23" fmla="*/ 1393483 h 2797110"/>
                <a:gd name="connsiteX24" fmla="*/ 6718542 w 8080323"/>
                <a:gd name="connsiteY24" fmla="*/ 1282084 h 2797110"/>
                <a:gd name="connsiteX25" fmla="*/ 6818811 w 8080323"/>
                <a:gd name="connsiteY25" fmla="*/ 1248664 h 2797110"/>
                <a:gd name="connsiteX26" fmla="*/ 6919080 w 8080323"/>
                <a:gd name="connsiteY26" fmla="*/ 1304364 h 2797110"/>
                <a:gd name="connsiteX27" fmla="*/ 7086196 w 8080323"/>
                <a:gd name="connsiteY27" fmla="*/ 1415763 h 2797110"/>
                <a:gd name="connsiteX28" fmla="*/ 7175324 w 8080323"/>
                <a:gd name="connsiteY28" fmla="*/ 1449183 h 2797110"/>
                <a:gd name="connsiteX29" fmla="*/ 7264452 w 8080323"/>
                <a:gd name="connsiteY29" fmla="*/ 1571721 h 2797110"/>
                <a:gd name="connsiteX30" fmla="*/ 7776939 w 8080323"/>
                <a:gd name="connsiteY30" fmla="*/ 1883639 h 2797110"/>
                <a:gd name="connsiteX31" fmla="*/ 7932914 w 8080323"/>
                <a:gd name="connsiteY31" fmla="*/ 1917058 h 2797110"/>
                <a:gd name="connsiteX32" fmla="*/ 8080323 w 8080323"/>
                <a:gd name="connsiteY32" fmla="*/ 2020233 h 2797110"/>
                <a:gd name="connsiteX33" fmla="*/ 8010314 w 8080323"/>
                <a:gd name="connsiteY33" fmla="*/ 0 h 2797110"/>
                <a:gd name="connsiteX34" fmla="*/ 0 w 8080323"/>
                <a:gd name="connsiteY34" fmla="*/ 78975 h 2797110"/>
                <a:gd name="connsiteX0" fmla="*/ 0 w 8010314"/>
                <a:gd name="connsiteY0" fmla="*/ 78975 h 2797110"/>
                <a:gd name="connsiteX1" fmla="*/ 1 w 8010314"/>
                <a:gd name="connsiteY1" fmla="*/ 2797110 h 2797110"/>
                <a:gd name="connsiteX2" fmla="*/ 446142 w 8010314"/>
                <a:gd name="connsiteY2" fmla="*/ 2685711 h 2797110"/>
                <a:gd name="connsiteX3" fmla="*/ 702386 w 8010314"/>
                <a:gd name="connsiteY3" fmla="*/ 2663432 h 2797110"/>
                <a:gd name="connsiteX4" fmla="*/ 824937 w 8010314"/>
                <a:gd name="connsiteY4" fmla="*/ 2574312 h 2797110"/>
                <a:gd name="connsiteX5" fmla="*/ 1003193 w 8010314"/>
                <a:gd name="connsiteY5" fmla="*/ 2540893 h 2797110"/>
                <a:gd name="connsiteX6" fmla="*/ 1649373 w 8010314"/>
                <a:gd name="connsiteY6" fmla="*/ 2273535 h 2797110"/>
                <a:gd name="connsiteX7" fmla="*/ 2072732 w 8010314"/>
                <a:gd name="connsiteY7" fmla="*/ 1983898 h 2797110"/>
                <a:gd name="connsiteX8" fmla="*/ 2406963 w 8010314"/>
                <a:gd name="connsiteY8" fmla="*/ 1683120 h 2797110"/>
                <a:gd name="connsiteX9" fmla="*/ 2685489 w 8010314"/>
                <a:gd name="connsiteY9" fmla="*/ 1471462 h 2797110"/>
                <a:gd name="connsiteX10" fmla="*/ 2908310 w 8010314"/>
                <a:gd name="connsiteY10" fmla="*/ 1382343 h 2797110"/>
                <a:gd name="connsiteX11" fmla="*/ 3119989 w 8010314"/>
                <a:gd name="connsiteY11" fmla="*/ 1259804 h 2797110"/>
                <a:gd name="connsiteX12" fmla="*/ 3275963 w 8010314"/>
                <a:gd name="connsiteY12" fmla="*/ 1192965 h 2797110"/>
                <a:gd name="connsiteX13" fmla="*/ 3476502 w 8010314"/>
                <a:gd name="connsiteY13" fmla="*/ 1170685 h 2797110"/>
                <a:gd name="connsiteX14" fmla="*/ 3955566 w 8010314"/>
                <a:gd name="connsiteY14" fmla="*/ 981307 h 2797110"/>
                <a:gd name="connsiteX15" fmla="*/ 4323220 w 8010314"/>
                <a:gd name="connsiteY15" fmla="*/ 1092706 h 2797110"/>
                <a:gd name="connsiteX16" fmla="*/ 4423490 w 8010314"/>
                <a:gd name="connsiteY16" fmla="*/ 1137265 h 2797110"/>
                <a:gd name="connsiteX17" fmla="*/ 4646310 w 8010314"/>
                <a:gd name="connsiteY17" fmla="*/ 1148405 h 2797110"/>
                <a:gd name="connsiteX18" fmla="*/ 4835708 w 8010314"/>
                <a:gd name="connsiteY18" fmla="*/ 1237525 h 2797110"/>
                <a:gd name="connsiteX19" fmla="*/ 5136515 w 8010314"/>
                <a:gd name="connsiteY19" fmla="*/ 1282084 h 2797110"/>
                <a:gd name="connsiteX20" fmla="*/ 5437323 w 8010314"/>
                <a:gd name="connsiteY20" fmla="*/ 1371203 h 2797110"/>
                <a:gd name="connsiteX21" fmla="*/ 5649003 w 8010314"/>
                <a:gd name="connsiteY21" fmla="*/ 1460322 h 2797110"/>
                <a:gd name="connsiteX22" fmla="*/ 6094644 w 8010314"/>
                <a:gd name="connsiteY22" fmla="*/ 1538302 h 2797110"/>
                <a:gd name="connsiteX23" fmla="*/ 6495721 w 8010314"/>
                <a:gd name="connsiteY23" fmla="*/ 1393483 h 2797110"/>
                <a:gd name="connsiteX24" fmla="*/ 6718542 w 8010314"/>
                <a:gd name="connsiteY24" fmla="*/ 1282084 h 2797110"/>
                <a:gd name="connsiteX25" fmla="*/ 6818811 w 8010314"/>
                <a:gd name="connsiteY25" fmla="*/ 1248664 h 2797110"/>
                <a:gd name="connsiteX26" fmla="*/ 6919080 w 8010314"/>
                <a:gd name="connsiteY26" fmla="*/ 1304364 h 2797110"/>
                <a:gd name="connsiteX27" fmla="*/ 7086196 w 8010314"/>
                <a:gd name="connsiteY27" fmla="*/ 1415763 h 2797110"/>
                <a:gd name="connsiteX28" fmla="*/ 7175324 w 8010314"/>
                <a:gd name="connsiteY28" fmla="*/ 1449183 h 2797110"/>
                <a:gd name="connsiteX29" fmla="*/ 7264452 w 8010314"/>
                <a:gd name="connsiteY29" fmla="*/ 1571721 h 2797110"/>
                <a:gd name="connsiteX30" fmla="*/ 7776939 w 8010314"/>
                <a:gd name="connsiteY30" fmla="*/ 1883639 h 2797110"/>
                <a:gd name="connsiteX31" fmla="*/ 7932914 w 8010314"/>
                <a:gd name="connsiteY31" fmla="*/ 1917058 h 2797110"/>
                <a:gd name="connsiteX32" fmla="*/ 7963093 w 8010314"/>
                <a:gd name="connsiteY32" fmla="*/ 2157003 h 2797110"/>
                <a:gd name="connsiteX33" fmla="*/ 8010314 w 8010314"/>
                <a:gd name="connsiteY33" fmla="*/ 0 h 2797110"/>
                <a:gd name="connsiteX34" fmla="*/ 0 w 8010314"/>
                <a:gd name="connsiteY34" fmla="*/ 78975 h 2797110"/>
                <a:gd name="connsiteX0" fmla="*/ 0 w 8010314"/>
                <a:gd name="connsiteY0" fmla="*/ 78975 h 2797110"/>
                <a:gd name="connsiteX1" fmla="*/ 1 w 8010314"/>
                <a:gd name="connsiteY1" fmla="*/ 2797110 h 2797110"/>
                <a:gd name="connsiteX2" fmla="*/ 446142 w 8010314"/>
                <a:gd name="connsiteY2" fmla="*/ 2685711 h 2797110"/>
                <a:gd name="connsiteX3" fmla="*/ 702386 w 8010314"/>
                <a:gd name="connsiteY3" fmla="*/ 2663432 h 2797110"/>
                <a:gd name="connsiteX4" fmla="*/ 824937 w 8010314"/>
                <a:gd name="connsiteY4" fmla="*/ 2574312 h 2797110"/>
                <a:gd name="connsiteX5" fmla="*/ 1003193 w 8010314"/>
                <a:gd name="connsiteY5" fmla="*/ 2540893 h 2797110"/>
                <a:gd name="connsiteX6" fmla="*/ 1649373 w 8010314"/>
                <a:gd name="connsiteY6" fmla="*/ 2273535 h 2797110"/>
                <a:gd name="connsiteX7" fmla="*/ 2072732 w 8010314"/>
                <a:gd name="connsiteY7" fmla="*/ 1983898 h 2797110"/>
                <a:gd name="connsiteX8" fmla="*/ 2406963 w 8010314"/>
                <a:gd name="connsiteY8" fmla="*/ 1683120 h 2797110"/>
                <a:gd name="connsiteX9" fmla="*/ 2685489 w 8010314"/>
                <a:gd name="connsiteY9" fmla="*/ 1471462 h 2797110"/>
                <a:gd name="connsiteX10" fmla="*/ 2908310 w 8010314"/>
                <a:gd name="connsiteY10" fmla="*/ 1382343 h 2797110"/>
                <a:gd name="connsiteX11" fmla="*/ 3119989 w 8010314"/>
                <a:gd name="connsiteY11" fmla="*/ 1259804 h 2797110"/>
                <a:gd name="connsiteX12" fmla="*/ 3275963 w 8010314"/>
                <a:gd name="connsiteY12" fmla="*/ 1192965 h 2797110"/>
                <a:gd name="connsiteX13" fmla="*/ 3476502 w 8010314"/>
                <a:gd name="connsiteY13" fmla="*/ 1170685 h 2797110"/>
                <a:gd name="connsiteX14" fmla="*/ 3955566 w 8010314"/>
                <a:gd name="connsiteY14" fmla="*/ 981307 h 2797110"/>
                <a:gd name="connsiteX15" fmla="*/ 4323220 w 8010314"/>
                <a:gd name="connsiteY15" fmla="*/ 1092706 h 2797110"/>
                <a:gd name="connsiteX16" fmla="*/ 4423490 w 8010314"/>
                <a:gd name="connsiteY16" fmla="*/ 1137265 h 2797110"/>
                <a:gd name="connsiteX17" fmla="*/ 4646310 w 8010314"/>
                <a:gd name="connsiteY17" fmla="*/ 1148405 h 2797110"/>
                <a:gd name="connsiteX18" fmla="*/ 4835708 w 8010314"/>
                <a:gd name="connsiteY18" fmla="*/ 1237525 h 2797110"/>
                <a:gd name="connsiteX19" fmla="*/ 5136515 w 8010314"/>
                <a:gd name="connsiteY19" fmla="*/ 1282084 h 2797110"/>
                <a:gd name="connsiteX20" fmla="*/ 5437323 w 8010314"/>
                <a:gd name="connsiteY20" fmla="*/ 1371203 h 2797110"/>
                <a:gd name="connsiteX21" fmla="*/ 5649003 w 8010314"/>
                <a:gd name="connsiteY21" fmla="*/ 1460322 h 2797110"/>
                <a:gd name="connsiteX22" fmla="*/ 6094644 w 8010314"/>
                <a:gd name="connsiteY22" fmla="*/ 1538302 h 2797110"/>
                <a:gd name="connsiteX23" fmla="*/ 6495721 w 8010314"/>
                <a:gd name="connsiteY23" fmla="*/ 1393483 h 2797110"/>
                <a:gd name="connsiteX24" fmla="*/ 6718542 w 8010314"/>
                <a:gd name="connsiteY24" fmla="*/ 1282084 h 2797110"/>
                <a:gd name="connsiteX25" fmla="*/ 6818811 w 8010314"/>
                <a:gd name="connsiteY25" fmla="*/ 1248664 h 2797110"/>
                <a:gd name="connsiteX26" fmla="*/ 6919080 w 8010314"/>
                <a:gd name="connsiteY26" fmla="*/ 1304364 h 2797110"/>
                <a:gd name="connsiteX27" fmla="*/ 7086196 w 8010314"/>
                <a:gd name="connsiteY27" fmla="*/ 1415763 h 2797110"/>
                <a:gd name="connsiteX28" fmla="*/ 7175324 w 8010314"/>
                <a:gd name="connsiteY28" fmla="*/ 1449183 h 2797110"/>
                <a:gd name="connsiteX29" fmla="*/ 7264452 w 8010314"/>
                <a:gd name="connsiteY29" fmla="*/ 1571721 h 2797110"/>
                <a:gd name="connsiteX30" fmla="*/ 7776939 w 8010314"/>
                <a:gd name="connsiteY30" fmla="*/ 1883639 h 2797110"/>
                <a:gd name="connsiteX31" fmla="*/ 7932914 w 8010314"/>
                <a:gd name="connsiteY31" fmla="*/ 1917058 h 2797110"/>
                <a:gd name="connsiteX32" fmla="*/ 7396477 w 8010314"/>
                <a:gd name="connsiteY32" fmla="*/ 2723618 h 2797110"/>
                <a:gd name="connsiteX33" fmla="*/ 8010314 w 8010314"/>
                <a:gd name="connsiteY33" fmla="*/ 0 h 2797110"/>
                <a:gd name="connsiteX34" fmla="*/ 0 w 8010314"/>
                <a:gd name="connsiteY34" fmla="*/ 78975 h 2797110"/>
                <a:gd name="connsiteX0" fmla="*/ 0 w 8334323"/>
                <a:gd name="connsiteY0" fmla="*/ 78975 h 2797110"/>
                <a:gd name="connsiteX1" fmla="*/ 1 w 8334323"/>
                <a:gd name="connsiteY1" fmla="*/ 2797110 h 2797110"/>
                <a:gd name="connsiteX2" fmla="*/ 446142 w 8334323"/>
                <a:gd name="connsiteY2" fmla="*/ 2685711 h 2797110"/>
                <a:gd name="connsiteX3" fmla="*/ 702386 w 8334323"/>
                <a:gd name="connsiteY3" fmla="*/ 2663432 h 2797110"/>
                <a:gd name="connsiteX4" fmla="*/ 824937 w 8334323"/>
                <a:gd name="connsiteY4" fmla="*/ 2574312 h 2797110"/>
                <a:gd name="connsiteX5" fmla="*/ 1003193 w 8334323"/>
                <a:gd name="connsiteY5" fmla="*/ 2540893 h 2797110"/>
                <a:gd name="connsiteX6" fmla="*/ 1649373 w 8334323"/>
                <a:gd name="connsiteY6" fmla="*/ 2273535 h 2797110"/>
                <a:gd name="connsiteX7" fmla="*/ 2072732 w 8334323"/>
                <a:gd name="connsiteY7" fmla="*/ 1983898 h 2797110"/>
                <a:gd name="connsiteX8" fmla="*/ 2406963 w 8334323"/>
                <a:gd name="connsiteY8" fmla="*/ 1683120 h 2797110"/>
                <a:gd name="connsiteX9" fmla="*/ 2685489 w 8334323"/>
                <a:gd name="connsiteY9" fmla="*/ 1471462 h 2797110"/>
                <a:gd name="connsiteX10" fmla="*/ 2908310 w 8334323"/>
                <a:gd name="connsiteY10" fmla="*/ 1382343 h 2797110"/>
                <a:gd name="connsiteX11" fmla="*/ 3119989 w 8334323"/>
                <a:gd name="connsiteY11" fmla="*/ 1259804 h 2797110"/>
                <a:gd name="connsiteX12" fmla="*/ 3275963 w 8334323"/>
                <a:gd name="connsiteY12" fmla="*/ 1192965 h 2797110"/>
                <a:gd name="connsiteX13" fmla="*/ 3476502 w 8334323"/>
                <a:gd name="connsiteY13" fmla="*/ 1170685 h 2797110"/>
                <a:gd name="connsiteX14" fmla="*/ 3955566 w 8334323"/>
                <a:gd name="connsiteY14" fmla="*/ 981307 h 2797110"/>
                <a:gd name="connsiteX15" fmla="*/ 4323220 w 8334323"/>
                <a:gd name="connsiteY15" fmla="*/ 1092706 h 2797110"/>
                <a:gd name="connsiteX16" fmla="*/ 4423490 w 8334323"/>
                <a:gd name="connsiteY16" fmla="*/ 1137265 h 2797110"/>
                <a:gd name="connsiteX17" fmla="*/ 4646310 w 8334323"/>
                <a:gd name="connsiteY17" fmla="*/ 1148405 h 2797110"/>
                <a:gd name="connsiteX18" fmla="*/ 4835708 w 8334323"/>
                <a:gd name="connsiteY18" fmla="*/ 1237525 h 2797110"/>
                <a:gd name="connsiteX19" fmla="*/ 5136515 w 8334323"/>
                <a:gd name="connsiteY19" fmla="*/ 1282084 h 2797110"/>
                <a:gd name="connsiteX20" fmla="*/ 5437323 w 8334323"/>
                <a:gd name="connsiteY20" fmla="*/ 1371203 h 2797110"/>
                <a:gd name="connsiteX21" fmla="*/ 5649003 w 8334323"/>
                <a:gd name="connsiteY21" fmla="*/ 1460322 h 2797110"/>
                <a:gd name="connsiteX22" fmla="*/ 6094644 w 8334323"/>
                <a:gd name="connsiteY22" fmla="*/ 1538302 h 2797110"/>
                <a:gd name="connsiteX23" fmla="*/ 6495721 w 8334323"/>
                <a:gd name="connsiteY23" fmla="*/ 1393483 h 2797110"/>
                <a:gd name="connsiteX24" fmla="*/ 6718542 w 8334323"/>
                <a:gd name="connsiteY24" fmla="*/ 1282084 h 2797110"/>
                <a:gd name="connsiteX25" fmla="*/ 6818811 w 8334323"/>
                <a:gd name="connsiteY25" fmla="*/ 1248664 h 2797110"/>
                <a:gd name="connsiteX26" fmla="*/ 6919080 w 8334323"/>
                <a:gd name="connsiteY26" fmla="*/ 1304364 h 2797110"/>
                <a:gd name="connsiteX27" fmla="*/ 7086196 w 8334323"/>
                <a:gd name="connsiteY27" fmla="*/ 1415763 h 2797110"/>
                <a:gd name="connsiteX28" fmla="*/ 7175324 w 8334323"/>
                <a:gd name="connsiteY28" fmla="*/ 1449183 h 2797110"/>
                <a:gd name="connsiteX29" fmla="*/ 7264452 w 8334323"/>
                <a:gd name="connsiteY29" fmla="*/ 1571721 h 2797110"/>
                <a:gd name="connsiteX30" fmla="*/ 7776939 w 8334323"/>
                <a:gd name="connsiteY30" fmla="*/ 1883639 h 2797110"/>
                <a:gd name="connsiteX31" fmla="*/ 7932914 w 8334323"/>
                <a:gd name="connsiteY31" fmla="*/ 1917058 h 2797110"/>
                <a:gd name="connsiteX32" fmla="*/ 8334323 w 8334323"/>
                <a:gd name="connsiteY32" fmla="*/ 1942080 h 2797110"/>
                <a:gd name="connsiteX33" fmla="*/ 8010314 w 8334323"/>
                <a:gd name="connsiteY33" fmla="*/ 0 h 2797110"/>
                <a:gd name="connsiteX34" fmla="*/ 0 w 8334323"/>
                <a:gd name="connsiteY34" fmla="*/ 78975 h 2797110"/>
                <a:gd name="connsiteX0" fmla="*/ 0 w 8010314"/>
                <a:gd name="connsiteY0" fmla="*/ 78975 h 2797110"/>
                <a:gd name="connsiteX1" fmla="*/ 1 w 8010314"/>
                <a:gd name="connsiteY1" fmla="*/ 2797110 h 2797110"/>
                <a:gd name="connsiteX2" fmla="*/ 446142 w 8010314"/>
                <a:gd name="connsiteY2" fmla="*/ 2685711 h 2797110"/>
                <a:gd name="connsiteX3" fmla="*/ 702386 w 8010314"/>
                <a:gd name="connsiteY3" fmla="*/ 2663432 h 2797110"/>
                <a:gd name="connsiteX4" fmla="*/ 824937 w 8010314"/>
                <a:gd name="connsiteY4" fmla="*/ 2574312 h 2797110"/>
                <a:gd name="connsiteX5" fmla="*/ 1003193 w 8010314"/>
                <a:gd name="connsiteY5" fmla="*/ 2540893 h 2797110"/>
                <a:gd name="connsiteX6" fmla="*/ 1649373 w 8010314"/>
                <a:gd name="connsiteY6" fmla="*/ 2273535 h 2797110"/>
                <a:gd name="connsiteX7" fmla="*/ 2072732 w 8010314"/>
                <a:gd name="connsiteY7" fmla="*/ 1983898 h 2797110"/>
                <a:gd name="connsiteX8" fmla="*/ 2406963 w 8010314"/>
                <a:gd name="connsiteY8" fmla="*/ 1683120 h 2797110"/>
                <a:gd name="connsiteX9" fmla="*/ 2685489 w 8010314"/>
                <a:gd name="connsiteY9" fmla="*/ 1471462 h 2797110"/>
                <a:gd name="connsiteX10" fmla="*/ 2908310 w 8010314"/>
                <a:gd name="connsiteY10" fmla="*/ 1382343 h 2797110"/>
                <a:gd name="connsiteX11" fmla="*/ 3119989 w 8010314"/>
                <a:gd name="connsiteY11" fmla="*/ 1259804 h 2797110"/>
                <a:gd name="connsiteX12" fmla="*/ 3275963 w 8010314"/>
                <a:gd name="connsiteY12" fmla="*/ 1192965 h 2797110"/>
                <a:gd name="connsiteX13" fmla="*/ 3476502 w 8010314"/>
                <a:gd name="connsiteY13" fmla="*/ 1170685 h 2797110"/>
                <a:gd name="connsiteX14" fmla="*/ 3955566 w 8010314"/>
                <a:gd name="connsiteY14" fmla="*/ 981307 h 2797110"/>
                <a:gd name="connsiteX15" fmla="*/ 4323220 w 8010314"/>
                <a:gd name="connsiteY15" fmla="*/ 1092706 h 2797110"/>
                <a:gd name="connsiteX16" fmla="*/ 4423490 w 8010314"/>
                <a:gd name="connsiteY16" fmla="*/ 1137265 h 2797110"/>
                <a:gd name="connsiteX17" fmla="*/ 4646310 w 8010314"/>
                <a:gd name="connsiteY17" fmla="*/ 1148405 h 2797110"/>
                <a:gd name="connsiteX18" fmla="*/ 4835708 w 8010314"/>
                <a:gd name="connsiteY18" fmla="*/ 1237525 h 2797110"/>
                <a:gd name="connsiteX19" fmla="*/ 5136515 w 8010314"/>
                <a:gd name="connsiteY19" fmla="*/ 1282084 h 2797110"/>
                <a:gd name="connsiteX20" fmla="*/ 5437323 w 8010314"/>
                <a:gd name="connsiteY20" fmla="*/ 1371203 h 2797110"/>
                <a:gd name="connsiteX21" fmla="*/ 5649003 w 8010314"/>
                <a:gd name="connsiteY21" fmla="*/ 1460322 h 2797110"/>
                <a:gd name="connsiteX22" fmla="*/ 6094644 w 8010314"/>
                <a:gd name="connsiteY22" fmla="*/ 1538302 h 2797110"/>
                <a:gd name="connsiteX23" fmla="*/ 6495721 w 8010314"/>
                <a:gd name="connsiteY23" fmla="*/ 1393483 h 2797110"/>
                <a:gd name="connsiteX24" fmla="*/ 6718542 w 8010314"/>
                <a:gd name="connsiteY24" fmla="*/ 1282084 h 2797110"/>
                <a:gd name="connsiteX25" fmla="*/ 6818811 w 8010314"/>
                <a:gd name="connsiteY25" fmla="*/ 1248664 h 2797110"/>
                <a:gd name="connsiteX26" fmla="*/ 6919080 w 8010314"/>
                <a:gd name="connsiteY26" fmla="*/ 1304364 h 2797110"/>
                <a:gd name="connsiteX27" fmla="*/ 7086196 w 8010314"/>
                <a:gd name="connsiteY27" fmla="*/ 1415763 h 2797110"/>
                <a:gd name="connsiteX28" fmla="*/ 7175324 w 8010314"/>
                <a:gd name="connsiteY28" fmla="*/ 1449183 h 2797110"/>
                <a:gd name="connsiteX29" fmla="*/ 7264452 w 8010314"/>
                <a:gd name="connsiteY29" fmla="*/ 1571721 h 2797110"/>
                <a:gd name="connsiteX30" fmla="*/ 7776939 w 8010314"/>
                <a:gd name="connsiteY30" fmla="*/ 1883639 h 2797110"/>
                <a:gd name="connsiteX31" fmla="*/ 7932914 w 8010314"/>
                <a:gd name="connsiteY31" fmla="*/ 1917058 h 2797110"/>
                <a:gd name="connsiteX32" fmla="*/ 8010314 w 8010314"/>
                <a:gd name="connsiteY32" fmla="*/ 0 h 2797110"/>
                <a:gd name="connsiteX33" fmla="*/ 0 w 8010314"/>
                <a:gd name="connsiteY33" fmla="*/ 78975 h 2797110"/>
                <a:gd name="connsiteX0" fmla="*/ 0 w 8010314"/>
                <a:gd name="connsiteY0" fmla="*/ 78975 h 2797110"/>
                <a:gd name="connsiteX1" fmla="*/ 1 w 8010314"/>
                <a:gd name="connsiteY1" fmla="*/ 2797110 h 2797110"/>
                <a:gd name="connsiteX2" fmla="*/ 446142 w 8010314"/>
                <a:gd name="connsiteY2" fmla="*/ 2685711 h 2797110"/>
                <a:gd name="connsiteX3" fmla="*/ 702386 w 8010314"/>
                <a:gd name="connsiteY3" fmla="*/ 2663432 h 2797110"/>
                <a:gd name="connsiteX4" fmla="*/ 824937 w 8010314"/>
                <a:gd name="connsiteY4" fmla="*/ 2574312 h 2797110"/>
                <a:gd name="connsiteX5" fmla="*/ 1003193 w 8010314"/>
                <a:gd name="connsiteY5" fmla="*/ 2540893 h 2797110"/>
                <a:gd name="connsiteX6" fmla="*/ 1649373 w 8010314"/>
                <a:gd name="connsiteY6" fmla="*/ 2273535 h 2797110"/>
                <a:gd name="connsiteX7" fmla="*/ 2072732 w 8010314"/>
                <a:gd name="connsiteY7" fmla="*/ 1983898 h 2797110"/>
                <a:gd name="connsiteX8" fmla="*/ 2406963 w 8010314"/>
                <a:gd name="connsiteY8" fmla="*/ 1683120 h 2797110"/>
                <a:gd name="connsiteX9" fmla="*/ 2685489 w 8010314"/>
                <a:gd name="connsiteY9" fmla="*/ 1471462 h 2797110"/>
                <a:gd name="connsiteX10" fmla="*/ 2908310 w 8010314"/>
                <a:gd name="connsiteY10" fmla="*/ 1382343 h 2797110"/>
                <a:gd name="connsiteX11" fmla="*/ 3119989 w 8010314"/>
                <a:gd name="connsiteY11" fmla="*/ 1259804 h 2797110"/>
                <a:gd name="connsiteX12" fmla="*/ 3275963 w 8010314"/>
                <a:gd name="connsiteY12" fmla="*/ 1192965 h 2797110"/>
                <a:gd name="connsiteX13" fmla="*/ 3476502 w 8010314"/>
                <a:gd name="connsiteY13" fmla="*/ 1170685 h 2797110"/>
                <a:gd name="connsiteX14" fmla="*/ 3955566 w 8010314"/>
                <a:gd name="connsiteY14" fmla="*/ 981307 h 2797110"/>
                <a:gd name="connsiteX15" fmla="*/ 4323220 w 8010314"/>
                <a:gd name="connsiteY15" fmla="*/ 1092706 h 2797110"/>
                <a:gd name="connsiteX16" fmla="*/ 4423490 w 8010314"/>
                <a:gd name="connsiteY16" fmla="*/ 1137265 h 2797110"/>
                <a:gd name="connsiteX17" fmla="*/ 4646310 w 8010314"/>
                <a:gd name="connsiteY17" fmla="*/ 1148405 h 2797110"/>
                <a:gd name="connsiteX18" fmla="*/ 4835708 w 8010314"/>
                <a:gd name="connsiteY18" fmla="*/ 1237525 h 2797110"/>
                <a:gd name="connsiteX19" fmla="*/ 5136515 w 8010314"/>
                <a:gd name="connsiteY19" fmla="*/ 1282084 h 2797110"/>
                <a:gd name="connsiteX20" fmla="*/ 5437323 w 8010314"/>
                <a:gd name="connsiteY20" fmla="*/ 1371203 h 2797110"/>
                <a:gd name="connsiteX21" fmla="*/ 5649003 w 8010314"/>
                <a:gd name="connsiteY21" fmla="*/ 1460322 h 2797110"/>
                <a:gd name="connsiteX22" fmla="*/ 6094644 w 8010314"/>
                <a:gd name="connsiteY22" fmla="*/ 1538302 h 2797110"/>
                <a:gd name="connsiteX23" fmla="*/ 6495721 w 8010314"/>
                <a:gd name="connsiteY23" fmla="*/ 1393483 h 2797110"/>
                <a:gd name="connsiteX24" fmla="*/ 6718542 w 8010314"/>
                <a:gd name="connsiteY24" fmla="*/ 1282084 h 2797110"/>
                <a:gd name="connsiteX25" fmla="*/ 6818811 w 8010314"/>
                <a:gd name="connsiteY25" fmla="*/ 1248664 h 2797110"/>
                <a:gd name="connsiteX26" fmla="*/ 6919080 w 8010314"/>
                <a:gd name="connsiteY26" fmla="*/ 1304364 h 2797110"/>
                <a:gd name="connsiteX27" fmla="*/ 7086196 w 8010314"/>
                <a:gd name="connsiteY27" fmla="*/ 1415763 h 2797110"/>
                <a:gd name="connsiteX28" fmla="*/ 7175324 w 8010314"/>
                <a:gd name="connsiteY28" fmla="*/ 1449183 h 2797110"/>
                <a:gd name="connsiteX29" fmla="*/ 7264452 w 8010314"/>
                <a:gd name="connsiteY29" fmla="*/ 1571721 h 2797110"/>
                <a:gd name="connsiteX30" fmla="*/ 7776939 w 8010314"/>
                <a:gd name="connsiteY30" fmla="*/ 1883639 h 2797110"/>
                <a:gd name="connsiteX31" fmla="*/ 7991529 w 8010314"/>
                <a:gd name="connsiteY31" fmla="*/ 2034289 h 2797110"/>
                <a:gd name="connsiteX32" fmla="*/ 8010314 w 8010314"/>
                <a:gd name="connsiteY32" fmla="*/ 0 h 2797110"/>
                <a:gd name="connsiteX33" fmla="*/ 0 w 8010314"/>
                <a:gd name="connsiteY33" fmla="*/ 78975 h 2797110"/>
                <a:gd name="connsiteX0" fmla="*/ 0 w 8010314"/>
                <a:gd name="connsiteY0" fmla="*/ 0 h 2815827"/>
                <a:gd name="connsiteX1" fmla="*/ 1 w 8010314"/>
                <a:gd name="connsiteY1" fmla="*/ 2815827 h 2815827"/>
                <a:gd name="connsiteX2" fmla="*/ 446142 w 8010314"/>
                <a:gd name="connsiteY2" fmla="*/ 2704428 h 2815827"/>
                <a:gd name="connsiteX3" fmla="*/ 702386 w 8010314"/>
                <a:gd name="connsiteY3" fmla="*/ 2682149 h 2815827"/>
                <a:gd name="connsiteX4" fmla="*/ 824937 w 8010314"/>
                <a:gd name="connsiteY4" fmla="*/ 2593029 h 2815827"/>
                <a:gd name="connsiteX5" fmla="*/ 1003193 w 8010314"/>
                <a:gd name="connsiteY5" fmla="*/ 2559610 h 2815827"/>
                <a:gd name="connsiteX6" fmla="*/ 1649373 w 8010314"/>
                <a:gd name="connsiteY6" fmla="*/ 2292252 h 2815827"/>
                <a:gd name="connsiteX7" fmla="*/ 2072732 w 8010314"/>
                <a:gd name="connsiteY7" fmla="*/ 2002615 h 2815827"/>
                <a:gd name="connsiteX8" fmla="*/ 2406963 w 8010314"/>
                <a:gd name="connsiteY8" fmla="*/ 1701837 h 2815827"/>
                <a:gd name="connsiteX9" fmla="*/ 2685489 w 8010314"/>
                <a:gd name="connsiteY9" fmla="*/ 1490179 h 2815827"/>
                <a:gd name="connsiteX10" fmla="*/ 2908310 w 8010314"/>
                <a:gd name="connsiteY10" fmla="*/ 1401060 h 2815827"/>
                <a:gd name="connsiteX11" fmla="*/ 3119989 w 8010314"/>
                <a:gd name="connsiteY11" fmla="*/ 1278521 h 2815827"/>
                <a:gd name="connsiteX12" fmla="*/ 3275963 w 8010314"/>
                <a:gd name="connsiteY12" fmla="*/ 1211682 h 2815827"/>
                <a:gd name="connsiteX13" fmla="*/ 3476502 w 8010314"/>
                <a:gd name="connsiteY13" fmla="*/ 1189402 h 2815827"/>
                <a:gd name="connsiteX14" fmla="*/ 3955566 w 8010314"/>
                <a:gd name="connsiteY14" fmla="*/ 1000024 h 2815827"/>
                <a:gd name="connsiteX15" fmla="*/ 4323220 w 8010314"/>
                <a:gd name="connsiteY15" fmla="*/ 1111423 h 2815827"/>
                <a:gd name="connsiteX16" fmla="*/ 4423490 w 8010314"/>
                <a:gd name="connsiteY16" fmla="*/ 1155982 h 2815827"/>
                <a:gd name="connsiteX17" fmla="*/ 4646310 w 8010314"/>
                <a:gd name="connsiteY17" fmla="*/ 1167122 h 2815827"/>
                <a:gd name="connsiteX18" fmla="*/ 4835708 w 8010314"/>
                <a:gd name="connsiteY18" fmla="*/ 1256242 h 2815827"/>
                <a:gd name="connsiteX19" fmla="*/ 5136515 w 8010314"/>
                <a:gd name="connsiteY19" fmla="*/ 1300801 h 2815827"/>
                <a:gd name="connsiteX20" fmla="*/ 5437323 w 8010314"/>
                <a:gd name="connsiteY20" fmla="*/ 1389920 h 2815827"/>
                <a:gd name="connsiteX21" fmla="*/ 5649003 w 8010314"/>
                <a:gd name="connsiteY21" fmla="*/ 1479039 h 2815827"/>
                <a:gd name="connsiteX22" fmla="*/ 6094644 w 8010314"/>
                <a:gd name="connsiteY22" fmla="*/ 1557019 h 2815827"/>
                <a:gd name="connsiteX23" fmla="*/ 6495721 w 8010314"/>
                <a:gd name="connsiteY23" fmla="*/ 1412200 h 2815827"/>
                <a:gd name="connsiteX24" fmla="*/ 6718542 w 8010314"/>
                <a:gd name="connsiteY24" fmla="*/ 1300801 h 2815827"/>
                <a:gd name="connsiteX25" fmla="*/ 6818811 w 8010314"/>
                <a:gd name="connsiteY25" fmla="*/ 1267381 h 2815827"/>
                <a:gd name="connsiteX26" fmla="*/ 6919080 w 8010314"/>
                <a:gd name="connsiteY26" fmla="*/ 1323081 h 2815827"/>
                <a:gd name="connsiteX27" fmla="*/ 7086196 w 8010314"/>
                <a:gd name="connsiteY27" fmla="*/ 1434480 h 2815827"/>
                <a:gd name="connsiteX28" fmla="*/ 7175324 w 8010314"/>
                <a:gd name="connsiteY28" fmla="*/ 1467900 h 2815827"/>
                <a:gd name="connsiteX29" fmla="*/ 7264452 w 8010314"/>
                <a:gd name="connsiteY29" fmla="*/ 1590438 h 2815827"/>
                <a:gd name="connsiteX30" fmla="*/ 7776939 w 8010314"/>
                <a:gd name="connsiteY30" fmla="*/ 1902356 h 2815827"/>
                <a:gd name="connsiteX31" fmla="*/ 7991529 w 8010314"/>
                <a:gd name="connsiteY31" fmla="*/ 2053006 h 2815827"/>
                <a:gd name="connsiteX32" fmla="*/ 8010314 w 8010314"/>
                <a:gd name="connsiteY32" fmla="*/ 18717 h 2815827"/>
                <a:gd name="connsiteX33" fmla="*/ 0 w 8010314"/>
                <a:gd name="connsiteY33" fmla="*/ 0 h 2815827"/>
                <a:gd name="connsiteX0" fmla="*/ 0 w 8163167"/>
                <a:gd name="connsiteY0" fmla="*/ 0 h 2815827"/>
                <a:gd name="connsiteX1" fmla="*/ 1 w 8163167"/>
                <a:gd name="connsiteY1" fmla="*/ 2815827 h 2815827"/>
                <a:gd name="connsiteX2" fmla="*/ 446142 w 8163167"/>
                <a:gd name="connsiteY2" fmla="*/ 2704428 h 2815827"/>
                <a:gd name="connsiteX3" fmla="*/ 702386 w 8163167"/>
                <a:gd name="connsiteY3" fmla="*/ 2682149 h 2815827"/>
                <a:gd name="connsiteX4" fmla="*/ 824937 w 8163167"/>
                <a:gd name="connsiteY4" fmla="*/ 2593029 h 2815827"/>
                <a:gd name="connsiteX5" fmla="*/ 1003193 w 8163167"/>
                <a:gd name="connsiteY5" fmla="*/ 2559610 h 2815827"/>
                <a:gd name="connsiteX6" fmla="*/ 1649373 w 8163167"/>
                <a:gd name="connsiteY6" fmla="*/ 2292252 h 2815827"/>
                <a:gd name="connsiteX7" fmla="*/ 2072732 w 8163167"/>
                <a:gd name="connsiteY7" fmla="*/ 2002615 h 2815827"/>
                <a:gd name="connsiteX8" fmla="*/ 2406963 w 8163167"/>
                <a:gd name="connsiteY8" fmla="*/ 1701837 h 2815827"/>
                <a:gd name="connsiteX9" fmla="*/ 2685489 w 8163167"/>
                <a:gd name="connsiteY9" fmla="*/ 1490179 h 2815827"/>
                <a:gd name="connsiteX10" fmla="*/ 2908310 w 8163167"/>
                <a:gd name="connsiteY10" fmla="*/ 1401060 h 2815827"/>
                <a:gd name="connsiteX11" fmla="*/ 3119989 w 8163167"/>
                <a:gd name="connsiteY11" fmla="*/ 1278521 h 2815827"/>
                <a:gd name="connsiteX12" fmla="*/ 3275963 w 8163167"/>
                <a:gd name="connsiteY12" fmla="*/ 1211682 h 2815827"/>
                <a:gd name="connsiteX13" fmla="*/ 3476502 w 8163167"/>
                <a:gd name="connsiteY13" fmla="*/ 1189402 h 2815827"/>
                <a:gd name="connsiteX14" fmla="*/ 3955566 w 8163167"/>
                <a:gd name="connsiteY14" fmla="*/ 1000024 h 2815827"/>
                <a:gd name="connsiteX15" fmla="*/ 4323220 w 8163167"/>
                <a:gd name="connsiteY15" fmla="*/ 1111423 h 2815827"/>
                <a:gd name="connsiteX16" fmla="*/ 4423490 w 8163167"/>
                <a:gd name="connsiteY16" fmla="*/ 1155982 h 2815827"/>
                <a:gd name="connsiteX17" fmla="*/ 4646310 w 8163167"/>
                <a:gd name="connsiteY17" fmla="*/ 1167122 h 2815827"/>
                <a:gd name="connsiteX18" fmla="*/ 4835708 w 8163167"/>
                <a:gd name="connsiteY18" fmla="*/ 1256242 h 2815827"/>
                <a:gd name="connsiteX19" fmla="*/ 5136515 w 8163167"/>
                <a:gd name="connsiteY19" fmla="*/ 1300801 h 2815827"/>
                <a:gd name="connsiteX20" fmla="*/ 5437323 w 8163167"/>
                <a:gd name="connsiteY20" fmla="*/ 1389920 h 2815827"/>
                <a:gd name="connsiteX21" fmla="*/ 5649003 w 8163167"/>
                <a:gd name="connsiteY21" fmla="*/ 1479039 h 2815827"/>
                <a:gd name="connsiteX22" fmla="*/ 6094644 w 8163167"/>
                <a:gd name="connsiteY22" fmla="*/ 1557019 h 2815827"/>
                <a:gd name="connsiteX23" fmla="*/ 6495721 w 8163167"/>
                <a:gd name="connsiteY23" fmla="*/ 1412200 h 2815827"/>
                <a:gd name="connsiteX24" fmla="*/ 6718542 w 8163167"/>
                <a:gd name="connsiteY24" fmla="*/ 1300801 h 2815827"/>
                <a:gd name="connsiteX25" fmla="*/ 6818811 w 8163167"/>
                <a:gd name="connsiteY25" fmla="*/ 1267381 h 2815827"/>
                <a:gd name="connsiteX26" fmla="*/ 6919080 w 8163167"/>
                <a:gd name="connsiteY26" fmla="*/ 1323081 h 2815827"/>
                <a:gd name="connsiteX27" fmla="*/ 7086196 w 8163167"/>
                <a:gd name="connsiteY27" fmla="*/ 1434480 h 2815827"/>
                <a:gd name="connsiteX28" fmla="*/ 7175324 w 8163167"/>
                <a:gd name="connsiteY28" fmla="*/ 1467900 h 2815827"/>
                <a:gd name="connsiteX29" fmla="*/ 7264452 w 8163167"/>
                <a:gd name="connsiteY29" fmla="*/ 1590438 h 2815827"/>
                <a:gd name="connsiteX30" fmla="*/ 7776939 w 8163167"/>
                <a:gd name="connsiteY30" fmla="*/ 1902356 h 2815827"/>
                <a:gd name="connsiteX31" fmla="*/ 8163167 w 8163167"/>
                <a:gd name="connsiteY31" fmla="*/ 2190294 h 2815827"/>
                <a:gd name="connsiteX32" fmla="*/ 8010314 w 8163167"/>
                <a:gd name="connsiteY32" fmla="*/ 18717 h 2815827"/>
                <a:gd name="connsiteX33" fmla="*/ 0 w 8163167"/>
                <a:gd name="connsiteY33" fmla="*/ 0 h 2815827"/>
                <a:gd name="connsiteX0" fmla="*/ 0 w 8181952"/>
                <a:gd name="connsiteY0" fmla="*/ 0 h 2815827"/>
                <a:gd name="connsiteX1" fmla="*/ 1 w 8181952"/>
                <a:gd name="connsiteY1" fmla="*/ 2815827 h 2815827"/>
                <a:gd name="connsiteX2" fmla="*/ 446142 w 8181952"/>
                <a:gd name="connsiteY2" fmla="*/ 2704428 h 2815827"/>
                <a:gd name="connsiteX3" fmla="*/ 702386 w 8181952"/>
                <a:gd name="connsiteY3" fmla="*/ 2682149 h 2815827"/>
                <a:gd name="connsiteX4" fmla="*/ 824937 w 8181952"/>
                <a:gd name="connsiteY4" fmla="*/ 2593029 h 2815827"/>
                <a:gd name="connsiteX5" fmla="*/ 1003193 w 8181952"/>
                <a:gd name="connsiteY5" fmla="*/ 2559610 h 2815827"/>
                <a:gd name="connsiteX6" fmla="*/ 1649373 w 8181952"/>
                <a:gd name="connsiteY6" fmla="*/ 2292252 h 2815827"/>
                <a:gd name="connsiteX7" fmla="*/ 2072732 w 8181952"/>
                <a:gd name="connsiteY7" fmla="*/ 2002615 h 2815827"/>
                <a:gd name="connsiteX8" fmla="*/ 2406963 w 8181952"/>
                <a:gd name="connsiteY8" fmla="*/ 1701837 h 2815827"/>
                <a:gd name="connsiteX9" fmla="*/ 2685489 w 8181952"/>
                <a:gd name="connsiteY9" fmla="*/ 1490179 h 2815827"/>
                <a:gd name="connsiteX10" fmla="*/ 2908310 w 8181952"/>
                <a:gd name="connsiteY10" fmla="*/ 1401060 h 2815827"/>
                <a:gd name="connsiteX11" fmla="*/ 3119989 w 8181952"/>
                <a:gd name="connsiteY11" fmla="*/ 1278521 h 2815827"/>
                <a:gd name="connsiteX12" fmla="*/ 3275963 w 8181952"/>
                <a:gd name="connsiteY12" fmla="*/ 1211682 h 2815827"/>
                <a:gd name="connsiteX13" fmla="*/ 3476502 w 8181952"/>
                <a:gd name="connsiteY13" fmla="*/ 1189402 h 2815827"/>
                <a:gd name="connsiteX14" fmla="*/ 3955566 w 8181952"/>
                <a:gd name="connsiteY14" fmla="*/ 1000024 h 2815827"/>
                <a:gd name="connsiteX15" fmla="*/ 4323220 w 8181952"/>
                <a:gd name="connsiteY15" fmla="*/ 1111423 h 2815827"/>
                <a:gd name="connsiteX16" fmla="*/ 4423490 w 8181952"/>
                <a:gd name="connsiteY16" fmla="*/ 1155982 h 2815827"/>
                <a:gd name="connsiteX17" fmla="*/ 4646310 w 8181952"/>
                <a:gd name="connsiteY17" fmla="*/ 1167122 h 2815827"/>
                <a:gd name="connsiteX18" fmla="*/ 4835708 w 8181952"/>
                <a:gd name="connsiteY18" fmla="*/ 1256242 h 2815827"/>
                <a:gd name="connsiteX19" fmla="*/ 5136515 w 8181952"/>
                <a:gd name="connsiteY19" fmla="*/ 1300801 h 2815827"/>
                <a:gd name="connsiteX20" fmla="*/ 5437323 w 8181952"/>
                <a:gd name="connsiteY20" fmla="*/ 1389920 h 2815827"/>
                <a:gd name="connsiteX21" fmla="*/ 5649003 w 8181952"/>
                <a:gd name="connsiteY21" fmla="*/ 1479039 h 2815827"/>
                <a:gd name="connsiteX22" fmla="*/ 6094644 w 8181952"/>
                <a:gd name="connsiteY22" fmla="*/ 1557019 h 2815827"/>
                <a:gd name="connsiteX23" fmla="*/ 6495721 w 8181952"/>
                <a:gd name="connsiteY23" fmla="*/ 1412200 h 2815827"/>
                <a:gd name="connsiteX24" fmla="*/ 6718542 w 8181952"/>
                <a:gd name="connsiteY24" fmla="*/ 1300801 h 2815827"/>
                <a:gd name="connsiteX25" fmla="*/ 6818811 w 8181952"/>
                <a:gd name="connsiteY25" fmla="*/ 1267381 h 2815827"/>
                <a:gd name="connsiteX26" fmla="*/ 6919080 w 8181952"/>
                <a:gd name="connsiteY26" fmla="*/ 1323081 h 2815827"/>
                <a:gd name="connsiteX27" fmla="*/ 7086196 w 8181952"/>
                <a:gd name="connsiteY27" fmla="*/ 1434480 h 2815827"/>
                <a:gd name="connsiteX28" fmla="*/ 7175324 w 8181952"/>
                <a:gd name="connsiteY28" fmla="*/ 1467900 h 2815827"/>
                <a:gd name="connsiteX29" fmla="*/ 7264452 w 8181952"/>
                <a:gd name="connsiteY29" fmla="*/ 1590438 h 2815827"/>
                <a:gd name="connsiteX30" fmla="*/ 7776939 w 8181952"/>
                <a:gd name="connsiteY30" fmla="*/ 1902356 h 2815827"/>
                <a:gd name="connsiteX31" fmla="*/ 8163167 w 8181952"/>
                <a:gd name="connsiteY31" fmla="*/ 2190294 h 2815827"/>
                <a:gd name="connsiteX32" fmla="*/ 8181952 w 8181952"/>
                <a:gd name="connsiteY32" fmla="*/ 18717 h 2815827"/>
                <a:gd name="connsiteX33" fmla="*/ 0 w 8181952"/>
                <a:gd name="connsiteY33" fmla="*/ 0 h 2815827"/>
                <a:gd name="connsiteX0" fmla="*/ 0 w 8214659"/>
                <a:gd name="connsiteY0" fmla="*/ 0 h 2815827"/>
                <a:gd name="connsiteX1" fmla="*/ 1 w 8214659"/>
                <a:gd name="connsiteY1" fmla="*/ 2815827 h 2815827"/>
                <a:gd name="connsiteX2" fmla="*/ 446142 w 8214659"/>
                <a:gd name="connsiteY2" fmla="*/ 2704428 h 2815827"/>
                <a:gd name="connsiteX3" fmla="*/ 702386 w 8214659"/>
                <a:gd name="connsiteY3" fmla="*/ 2682149 h 2815827"/>
                <a:gd name="connsiteX4" fmla="*/ 824937 w 8214659"/>
                <a:gd name="connsiteY4" fmla="*/ 2593029 h 2815827"/>
                <a:gd name="connsiteX5" fmla="*/ 1003193 w 8214659"/>
                <a:gd name="connsiteY5" fmla="*/ 2559610 h 2815827"/>
                <a:gd name="connsiteX6" fmla="*/ 1649373 w 8214659"/>
                <a:gd name="connsiteY6" fmla="*/ 2292252 h 2815827"/>
                <a:gd name="connsiteX7" fmla="*/ 2072732 w 8214659"/>
                <a:gd name="connsiteY7" fmla="*/ 2002615 h 2815827"/>
                <a:gd name="connsiteX8" fmla="*/ 2406963 w 8214659"/>
                <a:gd name="connsiteY8" fmla="*/ 1701837 h 2815827"/>
                <a:gd name="connsiteX9" fmla="*/ 2685489 w 8214659"/>
                <a:gd name="connsiteY9" fmla="*/ 1490179 h 2815827"/>
                <a:gd name="connsiteX10" fmla="*/ 2908310 w 8214659"/>
                <a:gd name="connsiteY10" fmla="*/ 1401060 h 2815827"/>
                <a:gd name="connsiteX11" fmla="*/ 3119989 w 8214659"/>
                <a:gd name="connsiteY11" fmla="*/ 1278521 h 2815827"/>
                <a:gd name="connsiteX12" fmla="*/ 3275963 w 8214659"/>
                <a:gd name="connsiteY12" fmla="*/ 1211682 h 2815827"/>
                <a:gd name="connsiteX13" fmla="*/ 3476502 w 8214659"/>
                <a:gd name="connsiteY13" fmla="*/ 1189402 h 2815827"/>
                <a:gd name="connsiteX14" fmla="*/ 3955566 w 8214659"/>
                <a:gd name="connsiteY14" fmla="*/ 1000024 h 2815827"/>
                <a:gd name="connsiteX15" fmla="*/ 4323220 w 8214659"/>
                <a:gd name="connsiteY15" fmla="*/ 1111423 h 2815827"/>
                <a:gd name="connsiteX16" fmla="*/ 4423490 w 8214659"/>
                <a:gd name="connsiteY16" fmla="*/ 1155982 h 2815827"/>
                <a:gd name="connsiteX17" fmla="*/ 4646310 w 8214659"/>
                <a:gd name="connsiteY17" fmla="*/ 1167122 h 2815827"/>
                <a:gd name="connsiteX18" fmla="*/ 4835708 w 8214659"/>
                <a:gd name="connsiteY18" fmla="*/ 1256242 h 2815827"/>
                <a:gd name="connsiteX19" fmla="*/ 5136515 w 8214659"/>
                <a:gd name="connsiteY19" fmla="*/ 1300801 h 2815827"/>
                <a:gd name="connsiteX20" fmla="*/ 5437323 w 8214659"/>
                <a:gd name="connsiteY20" fmla="*/ 1389920 h 2815827"/>
                <a:gd name="connsiteX21" fmla="*/ 5649003 w 8214659"/>
                <a:gd name="connsiteY21" fmla="*/ 1479039 h 2815827"/>
                <a:gd name="connsiteX22" fmla="*/ 6094644 w 8214659"/>
                <a:gd name="connsiteY22" fmla="*/ 1557019 h 2815827"/>
                <a:gd name="connsiteX23" fmla="*/ 6495721 w 8214659"/>
                <a:gd name="connsiteY23" fmla="*/ 1412200 h 2815827"/>
                <a:gd name="connsiteX24" fmla="*/ 6718542 w 8214659"/>
                <a:gd name="connsiteY24" fmla="*/ 1300801 h 2815827"/>
                <a:gd name="connsiteX25" fmla="*/ 6818811 w 8214659"/>
                <a:gd name="connsiteY25" fmla="*/ 1267381 h 2815827"/>
                <a:gd name="connsiteX26" fmla="*/ 6919080 w 8214659"/>
                <a:gd name="connsiteY26" fmla="*/ 1323081 h 2815827"/>
                <a:gd name="connsiteX27" fmla="*/ 7086196 w 8214659"/>
                <a:gd name="connsiteY27" fmla="*/ 1434480 h 2815827"/>
                <a:gd name="connsiteX28" fmla="*/ 7175324 w 8214659"/>
                <a:gd name="connsiteY28" fmla="*/ 1467900 h 2815827"/>
                <a:gd name="connsiteX29" fmla="*/ 7264452 w 8214659"/>
                <a:gd name="connsiteY29" fmla="*/ 1590438 h 2815827"/>
                <a:gd name="connsiteX30" fmla="*/ 7776939 w 8214659"/>
                <a:gd name="connsiteY30" fmla="*/ 1902356 h 2815827"/>
                <a:gd name="connsiteX31" fmla="*/ 8214659 w 8214659"/>
                <a:gd name="connsiteY31" fmla="*/ 2190294 h 2815827"/>
                <a:gd name="connsiteX32" fmla="*/ 8181952 w 8214659"/>
                <a:gd name="connsiteY32" fmla="*/ 18717 h 2815827"/>
                <a:gd name="connsiteX33" fmla="*/ 0 w 8214659"/>
                <a:gd name="connsiteY33" fmla="*/ 0 h 2815827"/>
                <a:gd name="connsiteX0" fmla="*/ 0 w 8250608"/>
                <a:gd name="connsiteY0" fmla="*/ 0 h 2815827"/>
                <a:gd name="connsiteX1" fmla="*/ 1 w 8250608"/>
                <a:gd name="connsiteY1" fmla="*/ 2815827 h 2815827"/>
                <a:gd name="connsiteX2" fmla="*/ 446142 w 8250608"/>
                <a:gd name="connsiteY2" fmla="*/ 2704428 h 2815827"/>
                <a:gd name="connsiteX3" fmla="*/ 702386 w 8250608"/>
                <a:gd name="connsiteY3" fmla="*/ 2682149 h 2815827"/>
                <a:gd name="connsiteX4" fmla="*/ 824937 w 8250608"/>
                <a:gd name="connsiteY4" fmla="*/ 2593029 h 2815827"/>
                <a:gd name="connsiteX5" fmla="*/ 1003193 w 8250608"/>
                <a:gd name="connsiteY5" fmla="*/ 2559610 h 2815827"/>
                <a:gd name="connsiteX6" fmla="*/ 1649373 w 8250608"/>
                <a:gd name="connsiteY6" fmla="*/ 2292252 h 2815827"/>
                <a:gd name="connsiteX7" fmla="*/ 2072732 w 8250608"/>
                <a:gd name="connsiteY7" fmla="*/ 2002615 h 2815827"/>
                <a:gd name="connsiteX8" fmla="*/ 2406963 w 8250608"/>
                <a:gd name="connsiteY8" fmla="*/ 1701837 h 2815827"/>
                <a:gd name="connsiteX9" fmla="*/ 2685489 w 8250608"/>
                <a:gd name="connsiteY9" fmla="*/ 1490179 h 2815827"/>
                <a:gd name="connsiteX10" fmla="*/ 2908310 w 8250608"/>
                <a:gd name="connsiteY10" fmla="*/ 1401060 h 2815827"/>
                <a:gd name="connsiteX11" fmla="*/ 3119989 w 8250608"/>
                <a:gd name="connsiteY11" fmla="*/ 1278521 h 2815827"/>
                <a:gd name="connsiteX12" fmla="*/ 3275963 w 8250608"/>
                <a:gd name="connsiteY12" fmla="*/ 1211682 h 2815827"/>
                <a:gd name="connsiteX13" fmla="*/ 3476502 w 8250608"/>
                <a:gd name="connsiteY13" fmla="*/ 1189402 h 2815827"/>
                <a:gd name="connsiteX14" fmla="*/ 3955566 w 8250608"/>
                <a:gd name="connsiteY14" fmla="*/ 1000024 h 2815827"/>
                <a:gd name="connsiteX15" fmla="*/ 4323220 w 8250608"/>
                <a:gd name="connsiteY15" fmla="*/ 1111423 h 2815827"/>
                <a:gd name="connsiteX16" fmla="*/ 4423490 w 8250608"/>
                <a:gd name="connsiteY16" fmla="*/ 1155982 h 2815827"/>
                <a:gd name="connsiteX17" fmla="*/ 4646310 w 8250608"/>
                <a:gd name="connsiteY17" fmla="*/ 1167122 h 2815827"/>
                <a:gd name="connsiteX18" fmla="*/ 4835708 w 8250608"/>
                <a:gd name="connsiteY18" fmla="*/ 1256242 h 2815827"/>
                <a:gd name="connsiteX19" fmla="*/ 5136515 w 8250608"/>
                <a:gd name="connsiteY19" fmla="*/ 1300801 h 2815827"/>
                <a:gd name="connsiteX20" fmla="*/ 5437323 w 8250608"/>
                <a:gd name="connsiteY20" fmla="*/ 1389920 h 2815827"/>
                <a:gd name="connsiteX21" fmla="*/ 5649003 w 8250608"/>
                <a:gd name="connsiteY21" fmla="*/ 1479039 h 2815827"/>
                <a:gd name="connsiteX22" fmla="*/ 6094644 w 8250608"/>
                <a:gd name="connsiteY22" fmla="*/ 1557019 h 2815827"/>
                <a:gd name="connsiteX23" fmla="*/ 6495721 w 8250608"/>
                <a:gd name="connsiteY23" fmla="*/ 1412200 h 2815827"/>
                <a:gd name="connsiteX24" fmla="*/ 6718542 w 8250608"/>
                <a:gd name="connsiteY24" fmla="*/ 1300801 h 2815827"/>
                <a:gd name="connsiteX25" fmla="*/ 6818811 w 8250608"/>
                <a:gd name="connsiteY25" fmla="*/ 1267381 h 2815827"/>
                <a:gd name="connsiteX26" fmla="*/ 6919080 w 8250608"/>
                <a:gd name="connsiteY26" fmla="*/ 1323081 h 2815827"/>
                <a:gd name="connsiteX27" fmla="*/ 7086196 w 8250608"/>
                <a:gd name="connsiteY27" fmla="*/ 1434480 h 2815827"/>
                <a:gd name="connsiteX28" fmla="*/ 7175324 w 8250608"/>
                <a:gd name="connsiteY28" fmla="*/ 1467900 h 2815827"/>
                <a:gd name="connsiteX29" fmla="*/ 7264452 w 8250608"/>
                <a:gd name="connsiteY29" fmla="*/ 1590438 h 2815827"/>
                <a:gd name="connsiteX30" fmla="*/ 7776939 w 8250608"/>
                <a:gd name="connsiteY30" fmla="*/ 1902356 h 2815827"/>
                <a:gd name="connsiteX31" fmla="*/ 8214659 w 8250608"/>
                <a:gd name="connsiteY31" fmla="*/ 2190294 h 2815827"/>
                <a:gd name="connsiteX32" fmla="*/ 8250608 w 8250608"/>
                <a:gd name="connsiteY32" fmla="*/ 18717 h 2815827"/>
                <a:gd name="connsiteX33" fmla="*/ 0 w 8250608"/>
                <a:gd name="connsiteY33" fmla="*/ 0 h 2815827"/>
                <a:gd name="connsiteX0" fmla="*/ 0 w 8214659"/>
                <a:gd name="connsiteY0" fmla="*/ 0 h 2815827"/>
                <a:gd name="connsiteX1" fmla="*/ 1 w 8214659"/>
                <a:gd name="connsiteY1" fmla="*/ 2815827 h 2815827"/>
                <a:gd name="connsiteX2" fmla="*/ 446142 w 8214659"/>
                <a:gd name="connsiteY2" fmla="*/ 2704428 h 2815827"/>
                <a:gd name="connsiteX3" fmla="*/ 702386 w 8214659"/>
                <a:gd name="connsiteY3" fmla="*/ 2682149 h 2815827"/>
                <a:gd name="connsiteX4" fmla="*/ 824937 w 8214659"/>
                <a:gd name="connsiteY4" fmla="*/ 2593029 h 2815827"/>
                <a:gd name="connsiteX5" fmla="*/ 1003193 w 8214659"/>
                <a:gd name="connsiteY5" fmla="*/ 2559610 h 2815827"/>
                <a:gd name="connsiteX6" fmla="*/ 1649373 w 8214659"/>
                <a:gd name="connsiteY6" fmla="*/ 2292252 h 2815827"/>
                <a:gd name="connsiteX7" fmla="*/ 2072732 w 8214659"/>
                <a:gd name="connsiteY7" fmla="*/ 2002615 h 2815827"/>
                <a:gd name="connsiteX8" fmla="*/ 2406963 w 8214659"/>
                <a:gd name="connsiteY8" fmla="*/ 1701837 h 2815827"/>
                <a:gd name="connsiteX9" fmla="*/ 2685489 w 8214659"/>
                <a:gd name="connsiteY9" fmla="*/ 1490179 h 2815827"/>
                <a:gd name="connsiteX10" fmla="*/ 2908310 w 8214659"/>
                <a:gd name="connsiteY10" fmla="*/ 1401060 h 2815827"/>
                <a:gd name="connsiteX11" fmla="*/ 3119989 w 8214659"/>
                <a:gd name="connsiteY11" fmla="*/ 1278521 h 2815827"/>
                <a:gd name="connsiteX12" fmla="*/ 3275963 w 8214659"/>
                <a:gd name="connsiteY12" fmla="*/ 1211682 h 2815827"/>
                <a:gd name="connsiteX13" fmla="*/ 3476502 w 8214659"/>
                <a:gd name="connsiteY13" fmla="*/ 1189402 h 2815827"/>
                <a:gd name="connsiteX14" fmla="*/ 3955566 w 8214659"/>
                <a:gd name="connsiteY14" fmla="*/ 1000024 h 2815827"/>
                <a:gd name="connsiteX15" fmla="*/ 4323220 w 8214659"/>
                <a:gd name="connsiteY15" fmla="*/ 1111423 h 2815827"/>
                <a:gd name="connsiteX16" fmla="*/ 4423490 w 8214659"/>
                <a:gd name="connsiteY16" fmla="*/ 1155982 h 2815827"/>
                <a:gd name="connsiteX17" fmla="*/ 4646310 w 8214659"/>
                <a:gd name="connsiteY17" fmla="*/ 1167122 h 2815827"/>
                <a:gd name="connsiteX18" fmla="*/ 4835708 w 8214659"/>
                <a:gd name="connsiteY18" fmla="*/ 1256242 h 2815827"/>
                <a:gd name="connsiteX19" fmla="*/ 5136515 w 8214659"/>
                <a:gd name="connsiteY19" fmla="*/ 1300801 h 2815827"/>
                <a:gd name="connsiteX20" fmla="*/ 5437323 w 8214659"/>
                <a:gd name="connsiteY20" fmla="*/ 1389920 h 2815827"/>
                <a:gd name="connsiteX21" fmla="*/ 5649003 w 8214659"/>
                <a:gd name="connsiteY21" fmla="*/ 1479039 h 2815827"/>
                <a:gd name="connsiteX22" fmla="*/ 6094644 w 8214659"/>
                <a:gd name="connsiteY22" fmla="*/ 1557019 h 2815827"/>
                <a:gd name="connsiteX23" fmla="*/ 6495721 w 8214659"/>
                <a:gd name="connsiteY23" fmla="*/ 1412200 h 2815827"/>
                <a:gd name="connsiteX24" fmla="*/ 6718542 w 8214659"/>
                <a:gd name="connsiteY24" fmla="*/ 1300801 h 2815827"/>
                <a:gd name="connsiteX25" fmla="*/ 6818811 w 8214659"/>
                <a:gd name="connsiteY25" fmla="*/ 1267381 h 2815827"/>
                <a:gd name="connsiteX26" fmla="*/ 6919080 w 8214659"/>
                <a:gd name="connsiteY26" fmla="*/ 1323081 h 2815827"/>
                <a:gd name="connsiteX27" fmla="*/ 7086196 w 8214659"/>
                <a:gd name="connsiteY27" fmla="*/ 1434480 h 2815827"/>
                <a:gd name="connsiteX28" fmla="*/ 7175324 w 8214659"/>
                <a:gd name="connsiteY28" fmla="*/ 1467900 h 2815827"/>
                <a:gd name="connsiteX29" fmla="*/ 7264452 w 8214659"/>
                <a:gd name="connsiteY29" fmla="*/ 1590438 h 2815827"/>
                <a:gd name="connsiteX30" fmla="*/ 7776939 w 8214659"/>
                <a:gd name="connsiteY30" fmla="*/ 1902356 h 2815827"/>
                <a:gd name="connsiteX31" fmla="*/ 8214659 w 8214659"/>
                <a:gd name="connsiteY31" fmla="*/ 2190294 h 2815827"/>
                <a:gd name="connsiteX32" fmla="*/ 7924496 w 8214659"/>
                <a:gd name="connsiteY32" fmla="*/ 35878 h 2815827"/>
                <a:gd name="connsiteX33" fmla="*/ 0 w 8214659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214659 w 8216281"/>
                <a:gd name="connsiteY31" fmla="*/ 219029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7562435 w 8216281"/>
                <a:gd name="connsiteY31" fmla="*/ 2739449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420625"/>
                <a:gd name="connsiteY0" fmla="*/ 0 h 2815827"/>
                <a:gd name="connsiteX1" fmla="*/ 1 w 8420625"/>
                <a:gd name="connsiteY1" fmla="*/ 2815827 h 2815827"/>
                <a:gd name="connsiteX2" fmla="*/ 446142 w 8420625"/>
                <a:gd name="connsiteY2" fmla="*/ 2704428 h 2815827"/>
                <a:gd name="connsiteX3" fmla="*/ 702386 w 8420625"/>
                <a:gd name="connsiteY3" fmla="*/ 2682149 h 2815827"/>
                <a:gd name="connsiteX4" fmla="*/ 824937 w 8420625"/>
                <a:gd name="connsiteY4" fmla="*/ 2593029 h 2815827"/>
                <a:gd name="connsiteX5" fmla="*/ 1003193 w 8420625"/>
                <a:gd name="connsiteY5" fmla="*/ 2559610 h 2815827"/>
                <a:gd name="connsiteX6" fmla="*/ 1649373 w 8420625"/>
                <a:gd name="connsiteY6" fmla="*/ 2292252 h 2815827"/>
                <a:gd name="connsiteX7" fmla="*/ 2072732 w 8420625"/>
                <a:gd name="connsiteY7" fmla="*/ 2002615 h 2815827"/>
                <a:gd name="connsiteX8" fmla="*/ 2406963 w 8420625"/>
                <a:gd name="connsiteY8" fmla="*/ 1701837 h 2815827"/>
                <a:gd name="connsiteX9" fmla="*/ 2685489 w 8420625"/>
                <a:gd name="connsiteY9" fmla="*/ 1490179 h 2815827"/>
                <a:gd name="connsiteX10" fmla="*/ 2908310 w 8420625"/>
                <a:gd name="connsiteY10" fmla="*/ 1401060 h 2815827"/>
                <a:gd name="connsiteX11" fmla="*/ 3119989 w 8420625"/>
                <a:gd name="connsiteY11" fmla="*/ 1278521 h 2815827"/>
                <a:gd name="connsiteX12" fmla="*/ 3275963 w 8420625"/>
                <a:gd name="connsiteY12" fmla="*/ 1211682 h 2815827"/>
                <a:gd name="connsiteX13" fmla="*/ 3476502 w 8420625"/>
                <a:gd name="connsiteY13" fmla="*/ 1189402 h 2815827"/>
                <a:gd name="connsiteX14" fmla="*/ 3955566 w 8420625"/>
                <a:gd name="connsiteY14" fmla="*/ 1000024 h 2815827"/>
                <a:gd name="connsiteX15" fmla="*/ 4323220 w 8420625"/>
                <a:gd name="connsiteY15" fmla="*/ 1111423 h 2815827"/>
                <a:gd name="connsiteX16" fmla="*/ 4423490 w 8420625"/>
                <a:gd name="connsiteY16" fmla="*/ 1155982 h 2815827"/>
                <a:gd name="connsiteX17" fmla="*/ 4646310 w 8420625"/>
                <a:gd name="connsiteY17" fmla="*/ 1167122 h 2815827"/>
                <a:gd name="connsiteX18" fmla="*/ 4835708 w 8420625"/>
                <a:gd name="connsiteY18" fmla="*/ 1256242 h 2815827"/>
                <a:gd name="connsiteX19" fmla="*/ 5136515 w 8420625"/>
                <a:gd name="connsiteY19" fmla="*/ 1300801 h 2815827"/>
                <a:gd name="connsiteX20" fmla="*/ 5437323 w 8420625"/>
                <a:gd name="connsiteY20" fmla="*/ 1389920 h 2815827"/>
                <a:gd name="connsiteX21" fmla="*/ 5649003 w 8420625"/>
                <a:gd name="connsiteY21" fmla="*/ 1479039 h 2815827"/>
                <a:gd name="connsiteX22" fmla="*/ 6094644 w 8420625"/>
                <a:gd name="connsiteY22" fmla="*/ 1557019 h 2815827"/>
                <a:gd name="connsiteX23" fmla="*/ 6495721 w 8420625"/>
                <a:gd name="connsiteY23" fmla="*/ 1412200 h 2815827"/>
                <a:gd name="connsiteX24" fmla="*/ 6718542 w 8420625"/>
                <a:gd name="connsiteY24" fmla="*/ 1300801 h 2815827"/>
                <a:gd name="connsiteX25" fmla="*/ 6818811 w 8420625"/>
                <a:gd name="connsiteY25" fmla="*/ 1267381 h 2815827"/>
                <a:gd name="connsiteX26" fmla="*/ 6919080 w 8420625"/>
                <a:gd name="connsiteY26" fmla="*/ 1323081 h 2815827"/>
                <a:gd name="connsiteX27" fmla="*/ 7086196 w 8420625"/>
                <a:gd name="connsiteY27" fmla="*/ 1434480 h 2815827"/>
                <a:gd name="connsiteX28" fmla="*/ 7175324 w 8420625"/>
                <a:gd name="connsiteY28" fmla="*/ 1467900 h 2815827"/>
                <a:gd name="connsiteX29" fmla="*/ 7264452 w 8420625"/>
                <a:gd name="connsiteY29" fmla="*/ 1590438 h 2815827"/>
                <a:gd name="connsiteX30" fmla="*/ 7776939 w 8420625"/>
                <a:gd name="connsiteY30" fmla="*/ 1902356 h 2815827"/>
                <a:gd name="connsiteX31" fmla="*/ 8420624 w 8420625"/>
                <a:gd name="connsiteY31" fmla="*/ 2310422 h 2815827"/>
                <a:gd name="connsiteX32" fmla="*/ 8216281 w 8420625"/>
                <a:gd name="connsiteY32" fmla="*/ 35878 h 2815827"/>
                <a:gd name="connsiteX33" fmla="*/ 0 w 8420625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094512 w 8216281"/>
                <a:gd name="connsiteY31" fmla="*/ 234474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094512 w 8216281"/>
                <a:gd name="connsiteY31" fmla="*/ 234474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094512 w 8216281"/>
                <a:gd name="connsiteY31" fmla="*/ 234474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094512 w 8216281"/>
                <a:gd name="connsiteY31" fmla="*/ 234474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351969"/>
                <a:gd name="connsiteY0" fmla="*/ 0 h 2815827"/>
                <a:gd name="connsiteX1" fmla="*/ 1 w 8351969"/>
                <a:gd name="connsiteY1" fmla="*/ 2815827 h 2815827"/>
                <a:gd name="connsiteX2" fmla="*/ 446142 w 8351969"/>
                <a:gd name="connsiteY2" fmla="*/ 2704428 h 2815827"/>
                <a:gd name="connsiteX3" fmla="*/ 702386 w 8351969"/>
                <a:gd name="connsiteY3" fmla="*/ 2682149 h 2815827"/>
                <a:gd name="connsiteX4" fmla="*/ 824937 w 8351969"/>
                <a:gd name="connsiteY4" fmla="*/ 2593029 h 2815827"/>
                <a:gd name="connsiteX5" fmla="*/ 1003193 w 8351969"/>
                <a:gd name="connsiteY5" fmla="*/ 2559610 h 2815827"/>
                <a:gd name="connsiteX6" fmla="*/ 1649373 w 8351969"/>
                <a:gd name="connsiteY6" fmla="*/ 2292252 h 2815827"/>
                <a:gd name="connsiteX7" fmla="*/ 2072732 w 8351969"/>
                <a:gd name="connsiteY7" fmla="*/ 2002615 h 2815827"/>
                <a:gd name="connsiteX8" fmla="*/ 2406963 w 8351969"/>
                <a:gd name="connsiteY8" fmla="*/ 1701837 h 2815827"/>
                <a:gd name="connsiteX9" fmla="*/ 2685489 w 8351969"/>
                <a:gd name="connsiteY9" fmla="*/ 1490179 h 2815827"/>
                <a:gd name="connsiteX10" fmla="*/ 2908310 w 8351969"/>
                <a:gd name="connsiteY10" fmla="*/ 1401060 h 2815827"/>
                <a:gd name="connsiteX11" fmla="*/ 3119989 w 8351969"/>
                <a:gd name="connsiteY11" fmla="*/ 1278521 h 2815827"/>
                <a:gd name="connsiteX12" fmla="*/ 3275963 w 8351969"/>
                <a:gd name="connsiteY12" fmla="*/ 1211682 h 2815827"/>
                <a:gd name="connsiteX13" fmla="*/ 3476502 w 8351969"/>
                <a:gd name="connsiteY13" fmla="*/ 1189402 h 2815827"/>
                <a:gd name="connsiteX14" fmla="*/ 3955566 w 8351969"/>
                <a:gd name="connsiteY14" fmla="*/ 1000024 h 2815827"/>
                <a:gd name="connsiteX15" fmla="*/ 4323220 w 8351969"/>
                <a:gd name="connsiteY15" fmla="*/ 1111423 h 2815827"/>
                <a:gd name="connsiteX16" fmla="*/ 4423490 w 8351969"/>
                <a:gd name="connsiteY16" fmla="*/ 1155982 h 2815827"/>
                <a:gd name="connsiteX17" fmla="*/ 4646310 w 8351969"/>
                <a:gd name="connsiteY17" fmla="*/ 1167122 h 2815827"/>
                <a:gd name="connsiteX18" fmla="*/ 4835708 w 8351969"/>
                <a:gd name="connsiteY18" fmla="*/ 1256242 h 2815827"/>
                <a:gd name="connsiteX19" fmla="*/ 5136515 w 8351969"/>
                <a:gd name="connsiteY19" fmla="*/ 1300801 h 2815827"/>
                <a:gd name="connsiteX20" fmla="*/ 5437323 w 8351969"/>
                <a:gd name="connsiteY20" fmla="*/ 1389920 h 2815827"/>
                <a:gd name="connsiteX21" fmla="*/ 5649003 w 8351969"/>
                <a:gd name="connsiteY21" fmla="*/ 1479039 h 2815827"/>
                <a:gd name="connsiteX22" fmla="*/ 6094644 w 8351969"/>
                <a:gd name="connsiteY22" fmla="*/ 1557019 h 2815827"/>
                <a:gd name="connsiteX23" fmla="*/ 6495721 w 8351969"/>
                <a:gd name="connsiteY23" fmla="*/ 1412200 h 2815827"/>
                <a:gd name="connsiteX24" fmla="*/ 6718542 w 8351969"/>
                <a:gd name="connsiteY24" fmla="*/ 1300801 h 2815827"/>
                <a:gd name="connsiteX25" fmla="*/ 6818811 w 8351969"/>
                <a:gd name="connsiteY25" fmla="*/ 1267381 h 2815827"/>
                <a:gd name="connsiteX26" fmla="*/ 6919080 w 8351969"/>
                <a:gd name="connsiteY26" fmla="*/ 1323081 h 2815827"/>
                <a:gd name="connsiteX27" fmla="*/ 7086196 w 8351969"/>
                <a:gd name="connsiteY27" fmla="*/ 1434480 h 2815827"/>
                <a:gd name="connsiteX28" fmla="*/ 7175324 w 8351969"/>
                <a:gd name="connsiteY28" fmla="*/ 1467900 h 2815827"/>
                <a:gd name="connsiteX29" fmla="*/ 7264452 w 8351969"/>
                <a:gd name="connsiteY29" fmla="*/ 1590438 h 2815827"/>
                <a:gd name="connsiteX30" fmla="*/ 7776939 w 8351969"/>
                <a:gd name="connsiteY30" fmla="*/ 1902356 h 2815827"/>
                <a:gd name="connsiteX31" fmla="*/ 8351969 w 8351969"/>
                <a:gd name="connsiteY31" fmla="*/ 1555334 h 2815827"/>
                <a:gd name="connsiteX32" fmla="*/ 8216281 w 8351969"/>
                <a:gd name="connsiteY32" fmla="*/ 35878 h 2815827"/>
                <a:gd name="connsiteX33" fmla="*/ 0 w 8351969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7974366 w 8216281"/>
                <a:gd name="connsiteY31" fmla="*/ 2327583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7734073 w 8216281"/>
                <a:gd name="connsiteY31" fmla="*/ 1469528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197495 w 8216281"/>
                <a:gd name="connsiteY31" fmla="*/ 2190294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0 w 8216281"/>
                <a:gd name="connsiteY0" fmla="*/ 0 h 2815827"/>
                <a:gd name="connsiteX1" fmla="*/ 1 w 8216281"/>
                <a:gd name="connsiteY1" fmla="*/ 2815827 h 2815827"/>
                <a:gd name="connsiteX2" fmla="*/ 446142 w 8216281"/>
                <a:gd name="connsiteY2" fmla="*/ 2704428 h 2815827"/>
                <a:gd name="connsiteX3" fmla="*/ 702386 w 8216281"/>
                <a:gd name="connsiteY3" fmla="*/ 2682149 h 2815827"/>
                <a:gd name="connsiteX4" fmla="*/ 824937 w 8216281"/>
                <a:gd name="connsiteY4" fmla="*/ 2593029 h 2815827"/>
                <a:gd name="connsiteX5" fmla="*/ 1003193 w 8216281"/>
                <a:gd name="connsiteY5" fmla="*/ 2559610 h 2815827"/>
                <a:gd name="connsiteX6" fmla="*/ 1649373 w 8216281"/>
                <a:gd name="connsiteY6" fmla="*/ 2292252 h 2815827"/>
                <a:gd name="connsiteX7" fmla="*/ 2072732 w 8216281"/>
                <a:gd name="connsiteY7" fmla="*/ 2002615 h 2815827"/>
                <a:gd name="connsiteX8" fmla="*/ 2406963 w 8216281"/>
                <a:gd name="connsiteY8" fmla="*/ 1701837 h 2815827"/>
                <a:gd name="connsiteX9" fmla="*/ 2685489 w 8216281"/>
                <a:gd name="connsiteY9" fmla="*/ 1490179 h 2815827"/>
                <a:gd name="connsiteX10" fmla="*/ 2908310 w 8216281"/>
                <a:gd name="connsiteY10" fmla="*/ 1401060 h 2815827"/>
                <a:gd name="connsiteX11" fmla="*/ 3119989 w 8216281"/>
                <a:gd name="connsiteY11" fmla="*/ 1278521 h 2815827"/>
                <a:gd name="connsiteX12" fmla="*/ 3275963 w 8216281"/>
                <a:gd name="connsiteY12" fmla="*/ 1211682 h 2815827"/>
                <a:gd name="connsiteX13" fmla="*/ 3476502 w 8216281"/>
                <a:gd name="connsiteY13" fmla="*/ 1189402 h 2815827"/>
                <a:gd name="connsiteX14" fmla="*/ 3955566 w 8216281"/>
                <a:gd name="connsiteY14" fmla="*/ 1000024 h 2815827"/>
                <a:gd name="connsiteX15" fmla="*/ 4323220 w 8216281"/>
                <a:gd name="connsiteY15" fmla="*/ 1111423 h 2815827"/>
                <a:gd name="connsiteX16" fmla="*/ 4423490 w 8216281"/>
                <a:gd name="connsiteY16" fmla="*/ 1155982 h 2815827"/>
                <a:gd name="connsiteX17" fmla="*/ 4646310 w 8216281"/>
                <a:gd name="connsiteY17" fmla="*/ 1167122 h 2815827"/>
                <a:gd name="connsiteX18" fmla="*/ 4835708 w 8216281"/>
                <a:gd name="connsiteY18" fmla="*/ 1256242 h 2815827"/>
                <a:gd name="connsiteX19" fmla="*/ 5136515 w 8216281"/>
                <a:gd name="connsiteY19" fmla="*/ 1300801 h 2815827"/>
                <a:gd name="connsiteX20" fmla="*/ 5437323 w 8216281"/>
                <a:gd name="connsiteY20" fmla="*/ 1389920 h 2815827"/>
                <a:gd name="connsiteX21" fmla="*/ 5649003 w 8216281"/>
                <a:gd name="connsiteY21" fmla="*/ 1479039 h 2815827"/>
                <a:gd name="connsiteX22" fmla="*/ 6094644 w 8216281"/>
                <a:gd name="connsiteY22" fmla="*/ 1557019 h 2815827"/>
                <a:gd name="connsiteX23" fmla="*/ 6495721 w 8216281"/>
                <a:gd name="connsiteY23" fmla="*/ 1412200 h 2815827"/>
                <a:gd name="connsiteX24" fmla="*/ 6718542 w 8216281"/>
                <a:gd name="connsiteY24" fmla="*/ 1300801 h 2815827"/>
                <a:gd name="connsiteX25" fmla="*/ 6818811 w 8216281"/>
                <a:gd name="connsiteY25" fmla="*/ 1267381 h 2815827"/>
                <a:gd name="connsiteX26" fmla="*/ 6919080 w 8216281"/>
                <a:gd name="connsiteY26" fmla="*/ 1323081 h 2815827"/>
                <a:gd name="connsiteX27" fmla="*/ 7086196 w 8216281"/>
                <a:gd name="connsiteY27" fmla="*/ 1434480 h 2815827"/>
                <a:gd name="connsiteX28" fmla="*/ 7175324 w 8216281"/>
                <a:gd name="connsiteY28" fmla="*/ 1467900 h 2815827"/>
                <a:gd name="connsiteX29" fmla="*/ 7264452 w 8216281"/>
                <a:gd name="connsiteY29" fmla="*/ 1590438 h 2815827"/>
                <a:gd name="connsiteX30" fmla="*/ 7776939 w 8216281"/>
                <a:gd name="connsiteY30" fmla="*/ 1902356 h 2815827"/>
                <a:gd name="connsiteX31" fmla="*/ 8197495 w 8216281"/>
                <a:gd name="connsiteY31" fmla="*/ 2121650 h 2815827"/>
                <a:gd name="connsiteX32" fmla="*/ 8216281 w 8216281"/>
                <a:gd name="connsiteY32" fmla="*/ 35878 h 2815827"/>
                <a:gd name="connsiteX33" fmla="*/ 0 w 8216281"/>
                <a:gd name="connsiteY33" fmla="*/ 0 h 2815827"/>
                <a:gd name="connsiteX0" fmla="*/ 610297 w 8826578"/>
                <a:gd name="connsiteY0" fmla="*/ 0 h 2815827"/>
                <a:gd name="connsiteX1" fmla="*/ 605251 w 8826578"/>
                <a:gd name="connsiteY1" fmla="*/ 2350733 h 2815827"/>
                <a:gd name="connsiteX2" fmla="*/ 610298 w 8826578"/>
                <a:gd name="connsiteY2" fmla="*/ 2815827 h 2815827"/>
                <a:gd name="connsiteX3" fmla="*/ 1056439 w 8826578"/>
                <a:gd name="connsiteY3" fmla="*/ 2704428 h 2815827"/>
                <a:gd name="connsiteX4" fmla="*/ 1312683 w 8826578"/>
                <a:gd name="connsiteY4" fmla="*/ 2682149 h 2815827"/>
                <a:gd name="connsiteX5" fmla="*/ 1435234 w 8826578"/>
                <a:gd name="connsiteY5" fmla="*/ 2593029 h 2815827"/>
                <a:gd name="connsiteX6" fmla="*/ 1613490 w 8826578"/>
                <a:gd name="connsiteY6" fmla="*/ 2559610 h 2815827"/>
                <a:gd name="connsiteX7" fmla="*/ 2259670 w 8826578"/>
                <a:gd name="connsiteY7" fmla="*/ 2292252 h 2815827"/>
                <a:gd name="connsiteX8" fmla="*/ 2683029 w 8826578"/>
                <a:gd name="connsiteY8" fmla="*/ 2002615 h 2815827"/>
                <a:gd name="connsiteX9" fmla="*/ 3017260 w 8826578"/>
                <a:gd name="connsiteY9" fmla="*/ 1701837 h 2815827"/>
                <a:gd name="connsiteX10" fmla="*/ 3295786 w 8826578"/>
                <a:gd name="connsiteY10" fmla="*/ 1490179 h 2815827"/>
                <a:gd name="connsiteX11" fmla="*/ 3518607 w 8826578"/>
                <a:gd name="connsiteY11" fmla="*/ 1401060 h 2815827"/>
                <a:gd name="connsiteX12" fmla="*/ 3730286 w 8826578"/>
                <a:gd name="connsiteY12" fmla="*/ 1278521 h 2815827"/>
                <a:gd name="connsiteX13" fmla="*/ 3886260 w 8826578"/>
                <a:gd name="connsiteY13" fmla="*/ 1211682 h 2815827"/>
                <a:gd name="connsiteX14" fmla="*/ 4086799 w 8826578"/>
                <a:gd name="connsiteY14" fmla="*/ 1189402 h 2815827"/>
                <a:gd name="connsiteX15" fmla="*/ 4565863 w 8826578"/>
                <a:gd name="connsiteY15" fmla="*/ 1000024 h 2815827"/>
                <a:gd name="connsiteX16" fmla="*/ 4933517 w 8826578"/>
                <a:gd name="connsiteY16" fmla="*/ 1111423 h 2815827"/>
                <a:gd name="connsiteX17" fmla="*/ 5033787 w 8826578"/>
                <a:gd name="connsiteY17" fmla="*/ 1155982 h 2815827"/>
                <a:gd name="connsiteX18" fmla="*/ 5256607 w 8826578"/>
                <a:gd name="connsiteY18" fmla="*/ 1167122 h 2815827"/>
                <a:gd name="connsiteX19" fmla="*/ 5446005 w 8826578"/>
                <a:gd name="connsiteY19" fmla="*/ 1256242 h 2815827"/>
                <a:gd name="connsiteX20" fmla="*/ 5746812 w 8826578"/>
                <a:gd name="connsiteY20" fmla="*/ 1300801 h 2815827"/>
                <a:gd name="connsiteX21" fmla="*/ 6047620 w 8826578"/>
                <a:gd name="connsiteY21" fmla="*/ 1389920 h 2815827"/>
                <a:gd name="connsiteX22" fmla="*/ 6259300 w 8826578"/>
                <a:gd name="connsiteY22" fmla="*/ 1479039 h 2815827"/>
                <a:gd name="connsiteX23" fmla="*/ 6704941 w 8826578"/>
                <a:gd name="connsiteY23" fmla="*/ 1557019 h 2815827"/>
                <a:gd name="connsiteX24" fmla="*/ 7106018 w 8826578"/>
                <a:gd name="connsiteY24" fmla="*/ 1412200 h 2815827"/>
                <a:gd name="connsiteX25" fmla="*/ 7328839 w 8826578"/>
                <a:gd name="connsiteY25" fmla="*/ 1300801 h 2815827"/>
                <a:gd name="connsiteX26" fmla="*/ 7429108 w 8826578"/>
                <a:gd name="connsiteY26" fmla="*/ 1267381 h 2815827"/>
                <a:gd name="connsiteX27" fmla="*/ 7529377 w 8826578"/>
                <a:gd name="connsiteY27" fmla="*/ 1323081 h 2815827"/>
                <a:gd name="connsiteX28" fmla="*/ 7696493 w 8826578"/>
                <a:gd name="connsiteY28" fmla="*/ 1434480 h 2815827"/>
                <a:gd name="connsiteX29" fmla="*/ 7785621 w 8826578"/>
                <a:gd name="connsiteY29" fmla="*/ 1467900 h 2815827"/>
                <a:gd name="connsiteX30" fmla="*/ 7874749 w 8826578"/>
                <a:gd name="connsiteY30" fmla="*/ 1590438 h 2815827"/>
                <a:gd name="connsiteX31" fmla="*/ 8387236 w 8826578"/>
                <a:gd name="connsiteY31" fmla="*/ 1902356 h 2815827"/>
                <a:gd name="connsiteX32" fmla="*/ 8807792 w 8826578"/>
                <a:gd name="connsiteY32" fmla="*/ 2121650 h 2815827"/>
                <a:gd name="connsiteX33" fmla="*/ 8826578 w 8826578"/>
                <a:gd name="connsiteY33" fmla="*/ 35878 h 2815827"/>
                <a:gd name="connsiteX34" fmla="*/ 610297 w 8826578"/>
                <a:gd name="connsiteY34" fmla="*/ 0 h 2815827"/>
                <a:gd name="connsiteX0" fmla="*/ 34781 w 8251062"/>
                <a:gd name="connsiteY0" fmla="*/ 0 h 2815827"/>
                <a:gd name="connsiteX1" fmla="*/ 29735 w 8251062"/>
                <a:gd name="connsiteY1" fmla="*/ 2350733 h 2815827"/>
                <a:gd name="connsiteX2" fmla="*/ 34782 w 8251062"/>
                <a:gd name="connsiteY2" fmla="*/ 2815827 h 2815827"/>
                <a:gd name="connsiteX3" fmla="*/ 480923 w 8251062"/>
                <a:gd name="connsiteY3" fmla="*/ 2704428 h 2815827"/>
                <a:gd name="connsiteX4" fmla="*/ 737167 w 8251062"/>
                <a:gd name="connsiteY4" fmla="*/ 2682149 h 2815827"/>
                <a:gd name="connsiteX5" fmla="*/ 859718 w 8251062"/>
                <a:gd name="connsiteY5" fmla="*/ 2593029 h 2815827"/>
                <a:gd name="connsiteX6" fmla="*/ 1037974 w 8251062"/>
                <a:gd name="connsiteY6" fmla="*/ 2559610 h 2815827"/>
                <a:gd name="connsiteX7" fmla="*/ 1684154 w 8251062"/>
                <a:gd name="connsiteY7" fmla="*/ 2292252 h 2815827"/>
                <a:gd name="connsiteX8" fmla="*/ 2107513 w 8251062"/>
                <a:gd name="connsiteY8" fmla="*/ 2002615 h 2815827"/>
                <a:gd name="connsiteX9" fmla="*/ 2441744 w 8251062"/>
                <a:gd name="connsiteY9" fmla="*/ 1701837 h 2815827"/>
                <a:gd name="connsiteX10" fmla="*/ 2720270 w 8251062"/>
                <a:gd name="connsiteY10" fmla="*/ 1490179 h 2815827"/>
                <a:gd name="connsiteX11" fmla="*/ 2943091 w 8251062"/>
                <a:gd name="connsiteY11" fmla="*/ 1401060 h 2815827"/>
                <a:gd name="connsiteX12" fmla="*/ 3154770 w 8251062"/>
                <a:gd name="connsiteY12" fmla="*/ 1278521 h 2815827"/>
                <a:gd name="connsiteX13" fmla="*/ 3310744 w 8251062"/>
                <a:gd name="connsiteY13" fmla="*/ 1211682 h 2815827"/>
                <a:gd name="connsiteX14" fmla="*/ 3511283 w 8251062"/>
                <a:gd name="connsiteY14" fmla="*/ 1189402 h 2815827"/>
                <a:gd name="connsiteX15" fmla="*/ 3990347 w 8251062"/>
                <a:gd name="connsiteY15" fmla="*/ 1000024 h 2815827"/>
                <a:gd name="connsiteX16" fmla="*/ 4358001 w 8251062"/>
                <a:gd name="connsiteY16" fmla="*/ 1111423 h 2815827"/>
                <a:gd name="connsiteX17" fmla="*/ 4458271 w 8251062"/>
                <a:gd name="connsiteY17" fmla="*/ 1155982 h 2815827"/>
                <a:gd name="connsiteX18" fmla="*/ 4681091 w 8251062"/>
                <a:gd name="connsiteY18" fmla="*/ 1167122 h 2815827"/>
                <a:gd name="connsiteX19" fmla="*/ 4870489 w 8251062"/>
                <a:gd name="connsiteY19" fmla="*/ 1256242 h 2815827"/>
                <a:gd name="connsiteX20" fmla="*/ 5171296 w 8251062"/>
                <a:gd name="connsiteY20" fmla="*/ 1300801 h 2815827"/>
                <a:gd name="connsiteX21" fmla="*/ 5472104 w 8251062"/>
                <a:gd name="connsiteY21" fmla="*/ 1389920 h 2815827"/>
                <a:gd name="connsiteX22" fmla="*/ 5683784 w 8251062"/>
                <a:gd name="connsiteY22" fmla="*/ 1479039 h 2815827"/>
                <a:gd name="connsiteX23" fmla="*/ 6129425 w 8251062"/>
                <a:gd name="connsiteY23" fmla="*/ 1557019 h 2815827"/>
                <a:gd name="connsiteX24" fmla="*/ 6530502 w 8251062"/>
                <a:gd name="connsiteY24" fmla="*/ 1412200 h 2815827"/>
                <a:gd name="connsiteX25" fmla="*/ 6753323 w 8251062"/>
                <a:gd name="connsiteY25" fmla="*/ 1300801 h 2815827"/>
                <a:gd name="connsiteX26" fmla="*/ 6853592 w 8251062"/>
                <a:gd name="connsiteY26" fmla="*/ 1267381 h 2815827"/>
                <a:gd name="connsiteX27" fmla="*/ 6953861 w 8251062"/>
                <a:gd name="connsiteY27" fmla="*/ 1323081 h 2815827"/>
                <a:gd name="connsiteX28" fmla="*/ 7120977 w 8251062"/>
                <a:gd name="connsiteY28" fmla="*/ 1434480 h 2815827"/>
                <a:gd name="connsiteX29" fmla="*/ 7210105 w 8251062"/>
                <a:gd name="connsiteY29" fmla="*/ 1467900 h 2815827"/>
                <a:gd name="connsiteX30" fmla="*/ 7299233 w 8251062"/>
                <a:gd name="connsiteY30" fmla="*/ 1590438 h 2815827"/>
                <a:gd name="connsiteX31" fmla="*/ 7811720 w 8251062"/>
                <a:gd name="connsiteY31" fmla="*/ 1902356 h 2815827"/>
                <a:gd name="connsiteX32" fmla="*/ 8232276 w 8251062"/>
                <a:gd name="connsiteY32" fmla="*/ 2121650 h 2815827"/>
                <a:gd name="connsiteX33" fmla="*/ 8251062 w 8251062"/>
                <a:gd name="connsiteY33" fmla="*/ 35878 h 2815827"/>
                <a:gd name="connsiteX34" fmla="*/ 34781 w 8251062"/>
                <a:gd name="connsiteY34" fmla="*/ 0 h 2815827"/>
                <a:gd name="connsiteX0" fmla="*/ 34189 w 8250470"/>
                <a:gd name="connsiteY0" fmla="*/ 0 h 2815827"/>
                <a:gd name="connsiteX1" fmla="*/ 29143 w 8250470"/>
                <a:gd name="connsiteY1" fmla="*/ 2350733 h 2815827"/>
                <a:gd name="connsiteX2" fmla="*/ 34190 w 8250470"/>
                <a:gd name="connsiteY2" fmla="*/ 2815827 h 2815827"/>
                <a:gd name="connsiteX3" fmla="*/ 480331 w 8250470"/>
                <a:gd name="connsiteY3" fmla="*/ 2704428 h 2815827"/>
                <a:gd name="connsiteX4" fmla="*/ 736575 w 8250470"/>
                <a:gd name="connsiteY4" fmla="*/ 2682149 h 2815827"/>
                <a:gd name="connsiteX5" fmla="*/ 859126 w 8250470"/>
                <a:gd name="connsiteY5" fmla="*/ 2593029 h 2815827"/>
                <a:gd name="connsiteX6" fmla="*/ 1037382 w 8250470"/>
                <a:gd name="connsiteY6" fmla="*/ 2559610 h 2815827"/>
                <a:gd name="connsiteX7" fmla="*/ 1683562 w 8250470"/>
                <a:gd name="connsiteY7" fmla="*/ 2292252 h 2815827"/>
                <a:gd name="connsiteX8" fmla="*/ 2106921 w 8250470"/>
                <a:gd name="connsiteY8" fmla="*/ 2002615 h 2815827"/>
                <a:gd name="connsiteX9" fmla="*/ 2441152 w 8250470"/>
                <a:gd name="connsiteY9" fmla="*/ 1701837 h 2815827"/>
                <a:gd name="connsiteX10" fmla="*/ 2719678 w 8250470"/>
                <a:gd name="connsiteY10" fmla="*/ 1490179 h 2815827"/>
                <a:gd name="connsiteX11" fmla="*/ 2942499 w 8250470"/>
                <a:gd name="connsiteY11" fmla="*/ 1401060 h 2815827"/>
                <a:gd name="connsiteX12" fmla="*/ 3154178 w 8250470"/>
                <a:gd name="connsiteY12" fmla="*/ 1278521 h 2815827"/>
                <a:gd name="connsiteX13" fmla="*/ 3310152 w 8250470"/>
                <a:gd name="connsiteY13" fmla="*/ 1211682 h 2815827"/>
                <a:gd name="connsiteX14" fmla="*/ 3510691 w 8250470"/>
                <a:gd name="connsiteY14" fmla="*/ 1189402 h 2815827"/>
                <a:gd name="connsiteX15" fmla="*/ 3989755 w 8250470"/>
                <a:gd name="connsiteY15" fmla="*/ 1000024 h 2815827"/>
                <a:gd name="connsiteX16" fmla="*/ 4357409 w 8250470"/>
                <a:gd name="connsiteY16" fmla="*/ 1111423 h 2815827"/>
                <a:gd name="connsiteX17" fmla="*/ 4457679 w 8250470"/>
                <a:gd name="connsiteY17" fmla="*/ 1155982 h 2815827"/>
                <a:gd name="connsiteX18" fmla="*/ 4680499 w 8250470"/>
                <a:gd name="connsiteY18" fmla="*/ 1167122 h 2815827"/>
                <a:gd name="connsiteX19" fmla="*/ 4869897 w 8250470"/>
                <a:gd name="connsiteY19" fmla="*/ 1256242 h 2815827"/>
                <a:gd name="connsiteX20" fmla="*/ 5170704 w 8250470"/>
                <a:gd name="connsiteY20" fmla="*/ 1300801 h 2815827"/>
                <a:gd name="connsiteX21" fmla="*/ 5471512 w 8250470"/>
                <a:gd name="connsiteY21" fmla="*/ 1389920 h 2815827"/>
                <a:gd name="connsiteX22" fmla="*/ 5683192 w 8250470"/>
                <a:gd name="connsiteY22" fmla="*/ 1479039 h 2815827"/>
                <a:gd name="connsiteX23" fmla="*/ 6128833 w 8250470"/>
                <a:gd name="connsiteY23" fmla="*/ 1557019 h 2815827"/>
                <a:gd name="connsiteX24" fmla="*/ 6529910 w 8250470"/>
                <a:gd name="connsiteY24" fmla="*/ 1412200 h 2815827"/>
                <a:gd name="connsiteX25" fmla="*/ 6752731 w 8250470"/>
                <a:gd name="connsiteY25" fmla="*/ 1300801 h 2815827"/>
                <a:gd name="connsiteX26" fmla="*/ 6853000 w 8250470"/>
                <a:gd name="connsiteY26" fmla="*/ 1267381 h 2815827"/>
                <a:gd name="connsiteX27" fmla="*/ 6953269 w 8250470"/>
                <a:gd name="connsiteY27" fmla="*/ 1323081 h 2815827"/>
                <a:gd name="connsiteX28" fmla="*/ 7120385 w 8250470"/>
                <a:gd name="connsiteY28" fmla="*/ 1434480 h 2815827"/>
                <a:gd name="connsiteX29" fmla="*/ 7209513 w 8250470"/>
                <a:gd name="connsiteY29" fmla="*/ 1467900 h 2815827"/>
                <a:gd name="connsiteX30" fmla="*/ 7298641 w 8250470"/>
                <a:gd name="connsiteY30" fmla="*/ 1590438 h 2815827"/>
                <a:gd name="connsiteX31" fmla="*/ 7811128 w 8250470"/>
                <a:gd name="connsiteY31" fmla="*/ 1902356 h 2815827"/>
                <a:gd name="connsiteX32" fmla="*/ 8231684 w 8250470"/>
                <a:gd name="connsiteY32" fmla="*/ 2121650 h 2815827"/>
                <a:gd name="connsiteX33" fmla="*/ 8250470 w 8250470"/>
                <a:gd name="connsiteY33" fmla="*/ 35878 h 2815827"/>
                <a:gd name="connsiteX34" fmla="*/ 34189 w 8250470"/>
                <a:gd name="connsiteY34" fmla="*/ 0 h 2815827"/>
                <a:gd name="connsiteX0" fmla="*/ 34189 w 8250470"/>
                <a:gd name="connsiteY0" fmla="*/ 0 h 2815827"/>
                <a:gd name="connsiteX1" fmla="*/ 29143 w 8250470"/>
                <a:gd name="connsiteY1" fmla="*/ 2350733 h 2815827"/>
                <a:gd name="connsiteX2" fmla="*/ 34190 w 8250470"/>
                <a:gd name="connsiteY2" fmla="*/ 2815827 h 2815827"/>
                <a:gd name="connsiteX3" fmla="*/ 480331 w 8250470"/>
                <a:gd name="connsiteY3" fmla="*/ 2704428 h 2815827"/>
                <a:gd name="connsiteX4" fmla="*/ 736575 w 8250470"/>
                <a:gd name="connsiteY4" fmla="*/ 2682149 h 2815827"/>
                <a:gd name="connsiteX5" fmla="*/ 859126 w 8250470"/>
                <a:gd name="connsiteY5" fmla="*/ 2593029 h 2815827"/>
                <a:gd name="connsiteX6" fmla="*/ 1037382 w 8250470"/>
                <a:gd name="connsiteY6" fmla="*/ 2559610 h 2815827"/>
                <a:gd name="connsiteX7" fmla="*/ 1683562 w 8250470"/>
                <a:gd name="connsiteY7" fmla="*/ 2292252 h 2815827"/>
                <a:gd name="connsiteX8" fmla="*/ 2106921 w 8250470"/>
                <a:gd name="connsiteY8" fmla="*/ 2002615 h 2815827"/>
                <a:gd name="connsiteX9" fmla="*/ 2441152 w 8250470"/>
                <a:gd name="connsiteY9" fmla="*/ 1701837 h 2815827"/>
                <a:gd name="connsiteX10" fmla="*/ 2719678 w 8250470"/>
                <a:gd name="connsiteY10" fmla="*/ 1490179 h 2815827"/>
                <a:gd name="connsiteX11" fmla="*/ 2942499 w 8250470"/>
                <a:gd name="connsiteY11" fmla="*/ 1401060 h 2815827"/>
                <a:gd name="connsiteX12" fmla="*/ 3154178 w 8250470"/>
                <a:gd name="connsiteY12" fmla="*/ 1278521 h 2815827"/>
                <a:gd name="connsiteX13" fmla="*/ 3310152 w 8250470"/>
                <a:gd name="connsiteY13" fmla="*/ 1211682 h 2815827"/>
                <a:gd name="connsiteX14" fmla="*/ 3510691 w 8250470"/>
                <a:gd name="connsiteY14" fmla="*/ 1189402 h 2815827"/>
                <a:gd name="connsiteX15" fmla="*/ 3989755 w 8250470"/>
                <a:gd name="connsiteY15" fmla="*/ 1000024 h 2815827"/>
                <a:gd name="connsiteX16" fmla="*/ 4357409 w 8250470"/>
                <a:gd name="connsiteY16" fmla="*/ 1111423 h 2815827"/>
                <a:gd name="connsiteX17" fmla="*/ 4457679 w 8250470"/>
                <a:gd name="connsiteY17" fmla="*/ 1155982 h 2815827"/>
                <a:gd name="connsiteX18" fmla="*/ 4680499 w 8250470"/>
                <a:gd name="connsiteY18" fmla="*/ 1167122 h 2815827"/>
                <a:gd name="connsiteX19" fmla="*/ 4869897 w 8250470"/>
                <a:gd name="connsiteY19" fmla="*/ 1256242 h 2815827"/>
                <a:gd name="connsiteX20" fmla="*/ 5170704 w 8250470"/>
                <a:gd name="connsiteY20" fmla="*/ 1300801 h 2815827"/>
                <a:gd name="connsiteX21" fmla="*/ 5471512 w 8250470"/>
                <a:gd name="connsiteY21" fmla="*/ 1389920 h 2815827"/>
                <a:gd name="connsiteX22" fmla="*/ 5683192 w 8250470"/>
                <a:gd name="connsiteY22" fmla="*/ 1479039 h 2815827"/>
                <a:gd name="connsiteX23" fmla="*/ 6128833 w 8250470"/>
                <a:gd name="connsiteY23" fmla="*/ 1557019 h 2815827"/>
                <a:gd name="connsiteX24" fmla="*/ 6529910 w 8250470"/>
                <a:gd name="connsiteY24" fmla="*/ 1412200 h 2815827"/>
                <a:gd name="connsiteX25" fmla="*/ 6752731 w 8250470"/>
                <a:gd name="connsiteY25" fmla="*/ 1300801 h 2815827"/>
                <a:gd name="connsiteX26" fmla="*/ 6853000 w 8250470"/>
                <a:gd name="connsiteY26" fmla="*/ 1267381 h 2815827"/>
                <a:gd name="connsiteX27" fmla="*/ 6953269 w 8250470"/>
                <a:gd name="connsiteY27" fmla="*/ 1323081 h 2815827"/>
                <a:gd name="connsiteX28" fmla="*/ 7120385 w 8250470"/>
                <a:gd name="connsiteY28" fmla="*/ 1434480 h 2815827"/>
                <a:gd name="connsiteX29" fmla="*/ 7209513 w 8250470"/>
                <a:gd name="connsiteY29" fmla="*/ 1467900 h 2815827"/>
                <a:gd name="connsiteX30" fmla="*/ 7298641 w 8250470"/>
                <a:gd name="connsiteY30" fmla="*/ 1590438 h 2815827"/>
                <a:gd name="connsiteX31" fmla="*/ 7811128 w 8250470"/>
                <a:gd name="connsiteY31" fmla="*/ 1902356 h 2815827"/>
                <a:gd name="connsiteX32" fmla="*/ 8231684 w 8250470"/>
                <a:gd name="connsiteY32" fmla="*/ 2121650 h 2815827"/>
                <a:gd name="connsiteX33" fmla="*/ 8250470 w 8250470"/>
                <a:gd name="connsiteY33" fmla="*/ 35878 h 2815827"/>
                <a:gd name="connsiteX34" fmla="*/ 34189 w 8250470"/>
                <a:gd name="connsiteY34" fmla="*/ 0 h 2815827"/>
                <a:gd name="connsiteX0" fmla="*/ 5045 w 8221326"/>
                <a:gd name="connsiteY0" fmla="*/ 0 h 2704428"/>
                <a:gd name="connsiteX1" fmla="*/ -1 w 8221326"/>
                <a:gd name="connsiteY1" fmla="*/ 2350733 h 2704428"/>
                <a:gd name="connsiteX2" fmla="*/ 451187 w 8221326"/>
                <a:gd name="connsiteY2" fmla="*/ 2704428 h 2704428"/>
                <a:gd name="connsiteX3" fmla="*/ 707431 w 8221326"/>
                <a:gd name="connsiteY3" fmla="*/ 2682149 h 2704428"/>
                <a:gd name="connsiteX4" fmla="*/ 829982 w 8221326"/>
                <a:gd name="connsiteY4" fmla="*/ 2593029 h 2704428"/>
                <a:gd name="connsiteX5" fmla="*/ 1008238 w 8221326"/>
                <a:gd name="connsiteY5" fmla="*/ 2559610 h 2704428"/>
                <a:gd name="connsiteX6" fmla="*/ 1654418 w 8221326"/>
                <a:gd name="connsiteY6" fmla="*/ 2292252 h 2704428"/>
                <a:gd name="connsiteX7" fmla="*/ 2077777 w 8221326"/>
                <a:gd name="connsiteY7" fmla="*/ 2002615 h 2704428"/>
                <a:gd name="connsiteX8" fmla="*/ 2412008 w 8221326"/>
                <a:gd name="connsiteY8" fmla="*/ 1701837 h 2704428"/>
                <a:gd name="connsiteX9" fmla="*/ 2690534 w 8221326"/>
                <a:gd name="connsiteY9" fmla="*/ 1490179 h 2704428"/>
                <a:gd name="connsiteX10" fmla="*/ 2913355 w 8221326"/>
                <a:gd name="connsiteY10" fmla="*/ 1401060 h 2704428"/>
                <a:gd name="connsiteX11" fmla="*/ 3125034 w 8221326"/>
                <a:gd name="connsiteY11" fmla="*/ 1278521 h 2704428"/>
                <a:gd name="connsiteX12" fmla="*/ 3281008 w 8221326"/>
                <a:gd name="connsiteY12" fmla="*/ 1211682 h 2704428"/>
                <a:gd name="connsiteX13" fmla="*/ 3481547 w 8221326"/>
                <a:gd name="connsiteY13" fmla="*/ 1189402 h 2704428"/>
                <a:gd name="connsiteX14" fmla="*/ 3960611 w 8221326"/>
                <a:gd name="connsiteY14" fmla="*/ 1000024 h 2704428"/>
                <a:gd name="connsiteX15" fmla="*/ 4328265 w 8221326"/>
                <a:gd name="connsiteY15" fmla="*/ 1111423 h 2704428"/>
                <a:gd name="connsiteX16" fmla="*/ 4428535 w 8221326"/>
                <a:gd name="connsiteY16" fmla="*/ 1155982 h 2704428"/>
                <a:gd name="connsiteX17" fmla="*/ 4651355 w 8221326"/>
                <a:gd name="connsiteY17" fmla="*/ 1167122 h 2704428"/>
                <a:gd name="connsiteX18" fmla="*/ 4840753 w 8221326"/>
                <a:gd name="connsiteY18" fmla="*/ 1256242 h 2704428"/>
                <a:gd name="connsiteX19" fmla="*/ 5141560 w 8221326"/>
                <a:gd name="connsiteY19" fmla="*/ 1300801 h 2704428"/>
                <a:gd name="connsiteX20" fmla="*/ 5442368 w 8221326"/>
                <a:gd name="connsiteY20" fmla="*/ 1389920 h 2704428"/>
                <a:gd name="connsiteX21" fmla="*/ 5654048 w 8221326"/>
                <a:gd name="connsiteY21" fmla="*/ 1479039 h 2704428"/>
                <a:gd name="connsiteX22" fmla="*/ 6099689 w 8221326"/>
                <a:gd name="connsiteY22" fmla="*/ 1557019 h 2704428"/>
                <a:gd name="connsiteX23" fmla="*/ 6500766 w 8221326"/>
                <a:gd name="connsiteY23" fmla="*/ 1412200 h 2704428"/>
                <a:gd name="connsiteX24" fmla="*/ 6723587 w 8221326"/>
                <a:gd name="connsiteY24" fmla="*/ 1300801 h 2704428"/>
                <a:gd name="connsiteX25" fmla="*/ 6823856 w 8221326"/>
                <a:gd name="connsiteY25" fmla="*/ 1267381 h 2704428"/>
                <a:gd name="connsiteX26" fmla="*/ 6924125 w 8221326"/>
                <a:gd name="connsiteY26" fmla="*/ 1323081 h 2704428"/>
                <a:gd name="connsiteX27" fmla="*/ 7091241 w 8221326"/>
                <a:gd name="connsiteY27" fmla="*/ 1434480 h 2704428"/>
                <a:gd name="connsiteX28" fmla="*/ 7180369 w 8221326"/>
                <a:gd name="connsiteY28" fmla="*/ 1467900 h 2704428"/>
                <a:gd name="connsiteX29" fmla="*/ 7269497 w 8221326"/>
                <a:gd name="connsiteY29" fmla="*/ 1590438 h 2704428"/>
                <a:gd name="connsiteX30" fmla="*/ 7781984 w 8221326"/>
                <a:gd name="connsiteY30" fmla="*/ 1902356 h 2704428"/>
                <a:gd name="connsiteX31" fmla="*/ 8202540 w 8221326"/>
                <a:gd name="connsiteY31" fmla="*/ 2121650 h 2704428"/>
                <a:gd name="connsiteX32" fmla="*/ 8221326 w 8221326"/>
                <a:gd name="connsiteY32" fmla="*/ 35878 h 2704428"/>
                <a:gd name="connsiteX33" fmla="*/ 5045 w 8221326"/>
                <a:gd name="connsiteY33" fmla="*/ 0 h 2704428"/>
                <a:gd name="connsiteX0" fmla="*/ 5046 w 8221327"/>
                <a:gd name="connsiteY0" fmla="*/ 0 h 2682149"/>
                <a:gd name="connsiteX1" fmla="*/ 0 w 8221327"/>
                <a:gd name="connsiteY1" fmla="*/ 2350733 h 2682149"/>
                <a:gd name="connsiteX2" fmla="*/ 707432 w 8221327"/>
                <a:gd name="connsiteY2" fmla="*/ 2682149 h 2682149"/>
                <a:gd name="connsiteX3" fmla="*/ 829983 w 8221327"/>
                <a:gd name="connsiteY3" fmla="*/ 2593029 h 2682149"/>
                <a:gd name="connsiteX4" fmla="*/ 1008239 w 8221327"/>
                <a:gd name="connsiteY4" fmla="*/ 2559610 h 2682149"/>
                <a:gd name="connsiteX5" fmla="*/ 1654419 w 8221327"/>
                <a:gd name="connsiteY5" fmla="*/ 2292252 h 2682149"/>
                <a:gd name="connsiteX6" fmla="*/ 2077778 w 8221327"/>
                <a:gd name="connsiteY6" fmla="*/ 2002615 h 2682149"/>
                <a:gd name="connsiteX7" fmla="*/ 2412009 w 8221327"/>
                <a:gd name="connsiteY7" fmla="*/ 1701837 h 2682149"/>
                <a:gd name="connsiteX8" fmla="*/ 2690535 w 8221327"/>
                <a:gd name="connsiteY8" fmla="*/ 1490179 h 2682149"/>
                <a:gd name="connsiteX9" fmla="*/ 2913356 w 8221327"/>
                <a:gd name="connsiteY9" fmla="*/ 1401060 h 2682149"/>
                <a:gd name="connsiteX10" fmla="*/ 3125035 w 8221327"/>
                <a:gd name="connsiteY10" fmla="*/ 1278521 h 2682149"/>
                <a:gd name="connsiteX11" fmla="*/ 3281009 w 8221327"/>
                <a:gd name="connsiteY11" fmla="*/ 1211682 h 2682149"/>
                <a:gd name="connsiteX12" fmla="*/ 3481548 w 8221327"/>
                <a:gd name="connsiteY12" fmla="*/ 1189402 h 2682149"/>
                <a:gd name="connsiteX13" fmla="*/ 3960612 w 8221327"/>
                <a:gd name="connsiteY13" fmla="*/ 1000024 h 2682149"/>
                <a:gd name="connsiteX14" fmla="*/ 4328266 w 8221327"/>
                <a:gd name="connsiteY14" fmla="*/ 1111423 h 2682149"/>
                <a:gd name="connsiteX15" fmla="*/ 4428536 w 8221327"/>
                <a:gd name="connsiteY15" fmla="*/ 1155982 h 2682149"/>
                <a:gd name="connsiteX16" fmla="*/ 4651356 w 8221327"/>
                <a:gd name="connsiteY16" fmla="*/ 1167122 h 2682149"/>
                <a:gd name="connsiteX17" fmla="*/ 4840754 w 8221327"/>
                <a:gd name="connsiteY17" fmla="*/ 1256242 h 2682149"/>
                <a:gd name="connsiteX18" fmla="*/ 5141561 w 8221327"/>
                <a:gd name="connsiteY18" fmla="*/ 1300801 h 2682149"/>
                <a:gd name="connsiteX19" fmla="*/ 5442369 w 8221327"/>
                <a:gd name="connsiteY19" fmla="*/ 1389920 h 2682149"/>
                <a:gd name="connsiteX20" fmla="*/ 5654049 w 8221327"/>
                <a:gd name="connsiteY20" fmla="*/ 1479039 h 2682149"/>
                <a:gd name="connsiteX21" fmla="*/ 6099690 w 8221327"/>
                <a:gd name="connsiteY21" fmla="*/ 1557019 h 2682149"/>
                <a:gd name="connsiteX22" fmla="*/ 6500767 w 8221327"/>
                <a:gd name="connsiteY22" fmla="*/ 1412200 h 2682149"/>
                <a:gd name="connsiteX23" fmla="*/ 6723588 w 8221327"/>
                <a:gd name="connsiteY23" fmla="*/ 1300801 h 2682149"/>
                <a:gd name="connsiteX24" fmla="*/ 6823857 w 8221327"/>
                <a:gd name="connsiteY24" fmla="*/ 1267381 h 2682149"/>
                <a:gd name="connsiteX25" fmla="*/ 6924126 w 8221327"/>
                <a:gd name="connsiteY25" fmla="*/ 1323081 h 2682149"/>
                <a:gd name="connsiteX26" fmla="*/ 7091242 w 8221327"/>
                <a:gd name="connsiteY26" fmla="*/ 1434480 h 2682149"/>
                <a:gd name="connsiteX27" fmla="*/ 7180370 w 8221327"/>
                <a:gd name="connsiteY27" fmla="*/ 1467900 h 2682149"/>
                <a:gd name="connsiteX28" fmla="*/ 7269498 w 8221327"/>
                <a:gd name="connsiteY28" fmla="*/ 1590438 h 2682149"/>
                <a:gd name="connsiteX29" fmla="*/ 7781985 w 8221327"/>
                <a:gd name="connsiteY29" fmla="*/ 1902356 h 2682149"/>
                <a:gd name="connsiteX30" fmla="*/ 8202541 w 8221327"/>
                <a:gd name="connsiteY30" fmla="*/ 2121650 h 2682149"/>
                <a:gd name="connsiteX31" fmla="*/ 8221327 w 8221327"/>
                <a:gd name="connsiteY31" fmla="*/ 35878 h 2682149"/>
                <a:gd name="connsiteX32" fmla="*/ 5046 w 8221327"/>
                <a:gd name="connsiteY32" fmla="*/ 0 h 2682149"/>
                <a:gd name="connsiteX0" fmla="*/ 5046 w 8221327"/>
                <a:gd name="connsiteY0" fmla="*/ 0 h 2620964"/>
                <a:gd name="connsiteX1" fmla="*/ 0 w 8221327"/>
                <a:gd name="connsiteY1" fmla="*/ 2350733 h 2620964"/>
                <a:gd name="connsiteX2" fmla="*/ 829983 w 8221327"/>
                <a:gd name="connsiteY2" fmla="*/ 2593029 h 2620964"/>
                <a:gd name="connsiteX3" fmla="*/ 1008239 w 8221327"/>
                <a:gd name="connsiteY3" fmla="*/ 2559610 h 2620964"/>
                <a:gd name="connsiteX4" fmla="*/ 1654419 w 8221327"/>
                <a:gd name="connsiteY4" fmla="*/ 2292252 h 2620964"/>
                <a:gd name="connsiteX5" fmla="*/ 2077778 w 8221327"/>
                <a:gd name="connsiteY5" fmla="*/ 2002615 h 2620964"/>
                <a:gd name="connsiteX6" fmla="*/ 2412009 w 8221327"/>
                <a:gd name="connsiteY6" fmla="*/ 1701837 h 2620964"/>
                <a:gd name="connsiteX7" fmla="*/ 2690535 w 8221327"/>
                <a:gd name="connsiteY7" fmla="*/ 1490179 h 2620964"/>
                <a:gd name="connsiteX8" fmla="*/ 2913356 w 8221327"/>
                <a:gd name="connsiteY8" fmla="*/ 1401060 h 2620964"/>
                <a:gd name="connsiteX9" fmla="*/ 3125035 w 8221327"/>
                <a:gd name="connsiteY9" fmla="*/ 1278521 h 2620964"/>
                <a:gd name="connsiteX10" fmla="*/ 3281009 w 8221327"/>
                <a:gd name="connsiteY10" fmla="*/ 1211682 h 2620964"/>
                <a:gd name="connsiteX11" fmla="*/ 3481548 w 8221327"/>
                <a:gd name="connsiteY11" fmla="*/ 1189402 h 2620964"/>
                <a:gd name="connsiteX12" fmla="*/ 3960612 w 8221327"/>
                <a:gd name="connsiteY12" fmla="*/ 1000024 h 2620964"/>
                <a:gd name="connsiteX13" fmla="*/ 4328266 w 8221327"/>
                <a:gd name="connsiteY13" fmla="*/ 1111423 h 2620964"/>
                <a:gd name="connsiteX14" fmla="*/ 4428536 w 8221327"/>
                <a:gd name="connsiteY14" fmla="*/ 1155982 h 2620964"/>
                <a:gd name="connsiteX15" fmla="*/ 4651356 w 8221327"/>
                <a:gd name="connsiteY15" fmla="*/ 1167122 h 2620964"/>
                <a:gd name="connsiteX16" fmla="*/ 4840754 w 8221327"/>
                <a:gd name="connsiteY16" fmla="*/ 1256242 h 2620964"/>
                <a:gd name="connsiteX17" fmla="*/ 5141561 w 8221327"/>
                <a:gd name="connsiteY17" fmla="*/ 1300801 h 2620964"/>
                <a:gd name="connsiteX18" fmla="*/ 5442369 w 8221327"/>
                <a:gd name="connsiteY18" fmla="*/ 1389920 h 2620964"/>
                <a:gd name="connsiteX19" fmla="*/ 5654049 w 8221327"/>
                <a:gd name="connsiteY19" fmla="*/ 1479039 h 2620964"/>
                <a:gd name="connsiteX20" fmla="*/ 6099690 w 8221327"/>
                <a:gd name="connsiteY20" fmla="*/ 1557019 h 2620964"/>
                <a:gd name="connsiteX21" fmla="*/ 6500767 w 8221327"/>
                <a:gd name="connsiteY21" fmla="*/ 1412200 h 2620964"/>
                <a:gd name="connsiteX22" fmla="*/ 6723588 w 8221327"/>
                <a:gd name="connsiteY22" fmla="*/ 1300801 h 2620964"/>
                <a:gd name="connsiteX23" fmla="*/ 6823857 w 8221327"/>
                <a:gd name="connsiteY23" fmla="*/ 1267381 h 2620964"/>
                <a:gd name="connsiteX24" fmla="*/ 6924126 w 8221327"/>
                <a:gd name="connsiteY24" fmla="*/ 1323081 h 2620964"/>
                <a:gd name="connsiteX25" fmla="*/ 7091242 w 8221327"/>
                <a:gd name="connsiteY25" fmla="*/ 1434480 h 2620964"/>
                <a:gd name="connsiteX26" fmla="*/ 7180370 w 8221327"/>
                <a:gd name="connsiteY26" fmla="*/ 1467900 h 2620964"/>
                <a:gd name="connsiteX27" fmla="*/ 7269498 w 8221327"/>
                <a:gd name="connsiteY27" fmla="*/ 1590438 h 2620964"/>
                <a:gd name="connsiteX28" fmla="*/ 7781985 w 8221327"/>
                <a:gd name="connsiteY28" fmla="*/ 1902356 h 2620964"/>
                <a:gd name="connsiteX29" fmla="*/ 8202541 w 8221327"/>
                <a:gd name="connsiteY29" fmla="*/ 2121650 h 2620964"/>
                <a:gd name="connsiteX30" fmla="*/ 8221327 w 8221327"/>
                <a:gd name="connsiteY30" fmla="*/ 35878 h 2620964"/>
                <a:gd name="connsiteX31" fmla="*/ 5046 w 8221327"/>
                <a:gd name="connsiteY31" fmla="*/ 0 h 2620964"/>
                <a:gd name="connsiteX0" fmla="*/ 5046 w 8221327"/>
                <a:gd name="connsiteY0" fmla="*/ 0 h 2618802"/>
                <a:gd name="connsiteX1" fmla="*/ 0 w 8221327"/>
                <a:gd name="connsiteY1" fmla="*/ 2350733 h 2618802"/>
                <a:gd name="connsiteX2" fmla="*/ 1008239 w 8221327"/>
                <a:gd name="connsiteY2" fmla="*/ 2559610 h 2618802"/>
                <a:gd name="connsiteX3" fmla="*/ 1654419 w 8221327"/>
                <a:gd name="connsiteY3" fmla="*/ 2292252 h 2618802"/>
                <a:gd name="connsiteX4" fmla="*/ 2077778 w 8221327"/>
                <a:gd name="connsiteY4" fmla="*/ 2002615 h 2618802"/>
                <a:gd name="connsiteX5" fmla="*/ 2412009 w 8221327"/>
                <a:gd name="connsiteY5" fmla="*/ 1701837 h 2618802"/>
                <a:gd name="connsiteX6" fmla="*/ 2690535 w 8221327"/>
                <a:gd name="connsiteY6" fmla="*/ 1490179 h 2618802"/>
                <a:gd name="connsiteX7" fmla="*/ 2913356 w 8221327"/>
                <a:gd name="connsiteY7" fmla="*/ 1401060 h 2618802"/>
                <a:gd name="connsiteX8" fmla="*/ 3125035 w 8221327"/>
                <a:gd name="connsiteY8" fmla="*/ 1278521 h 2618802"/>
                <a:gd name="connsiteX9" fmla="*/ 3281009 w 8221327"/>
                <a:gd name="connsiteY9" fmla="*/ 1211682 h 2618802"/>
                <a:gd name="connsiteX10" fmla="*/ 3481548 w 8221327"/>
                <a:gd name="connsiteY10" fmla="*/ 1189402 h 2618802"/>
                <a:gd name="connsiteX11" fmla="*/ 3960612 w 8221327"/>
                <a:gd name="connsiteY11" fmla="*/ 1000024 h 2618802"/>
                <a:gd name="connsiteX12" fmla="*/ 4328266 w 8221327"/>
                <a:gd name="connsiteY12" fmla="*/ 1111423 h 2618802"/>
                <a:gd name="connsiteX13" fmla="*/ 4428536 w 8221327"/>
                <a:gd name="connsiteY13" fmla="*/ 1155982 h 2618802"/>
                <a:gd name="connsiteX14" fmla="*/ 4651356 w 8221327"/>
                <a:gd name="connsiteY14" fmla="*/ 1167122 h 2618802"/>
                <a:gd name="connsiteX15" fmla="*/ 4840754 w 8221327"/>
                <a:gd name="connsiteY15" fmla="*/ 1256242 h 2618802"/>
                <a:gd name="connsiteX16" fmla="*/ 5141561 w 8221327"/>
                <a:gd name="connsiteY16" fmla="*/ 1300801 h 2618802"/>
                <a:gd name="connsiteX17" fmla="*/ 5442369 w 8221327"/>
                <a:gd name="connsiteY17" fmla="*/ 1389920 h 2618802"/>
                <a:gd name="connsiteX18" fmla="*/ 5654049 w 8221327"/>
                <a:gd name="connsiteY18" fmla="*/ 1479039 h 2618802"/>
                <a:gd name="connsiteX19" fmla="*/ 6099690 w 8221327"/>
                <a:gd name="connsiteY19" fmla="*/ 1557019 h 2618802"/>
                <a:gd name="connsiteX20" fmla="*/ 6500767 w 8221327"/>
                <a:gd name="connsiteY20" fmla="*/ 1412200 h 2618802"/>
                <a:gd name="connsiteX21" fmla="*/ 6723588 w 8221327"/>
                <a:gd name="connsiteY21" fmla="*/ 1300801 h 2618802"/>
                <a:gd name="connsiteX22" fmla="*/ 6823857 w 8221327"/>
                <a:gd name="connsiteY22" fmla="*/ 1267381 h 2618802"/>
                <a:gd name="connsiteX23" fmla="*/ 6924126 w 8221327"/>
                <a:gd name="connsiteY23" fmla="*/ 1323081 h 2618802"/>
                <a:gd name="connsiteX24" fmla="*/ 7091242 w 8221327"/>
                <a:gd name="connsiteY24" fmla="*/ 1434480 h 2618802"/>
                <a:gd name="connsiteX25" fmla="*/ 7180370 w 8221327"/>
                <a:gd name="connsiteY25" fmla="*/ 1467900 h 2618802"/>
                <a:gd name="connsiteX26" fmla="*/ 7269498 w 8221327"/>
                <a:gd name="connsiteY26" fmla="*/ 1590438 h 2618802"/>
                <a:gd name="connsiteX27" fmla="*/ 7781985 w 8221327"/>
                <a:gd name="connsiteY27" fmla="*/ 1902356 h 2618802"/>
                <a:gd name="connsiteX28" fmla="*/ 8202541 w 8221327"/>
                <a:gd name="connsiteY28" fmla="*/ 2121650 h 2618802"/>
                <a:gd name="connsiteX29" fmla="*/ 8221327 w 8221327"/>
                <a:gd name="connsiteY29" fmla="*/ 35878 h 2618802"/>
                <a:gd name="connsiteX30" fmla="*/ 5046 w 8221327"/>
                <a:gd name="connsiteY30" fmla="*/ 0 h 2618802"/>
                <a:gd name="connsiteX0" fmla="*/ 5046 w 8221327"/>
                <a:gd name="connsiteY0" fmla="*/ 0 h 2518343"/>
                <a:gd name="connsiteX1" fmla="*/ 0 w 8221327"/>
                <a:gd name="connsiteY1" fmla="*/ 2350733 h 2518343"/>
                <a:gd name="connsiteX2" fmla="*/ 1654419 w 8221327"/>
                <a:gd name="connsiteY2" fmla="*/ 2292252 h 2518343"/>
                <a:gd name="connsiteX3" fmla="*/ 2077778 w 8221327"/>
                <a:gd name="connsiteY3" fmla="*/ 2002615 h 2518343"/>
                <a:gd name="connsiteX4" fmla="*/ 2412009 w 8221327"/>
                <a:gd name="connsiteY4" fmla="*/ 1701837 h 2518343"/>
                <a:gd name="connsiteX5" fmla="*/ 2690535 w 8221327"/>
                <a:gd name="connsiteY5" fmla="*/ 1490179 h 2518343"/>
                <a:gd name="connsiteX6" fmla="*/ 2913356 w 8221327"/>
                <a:gd name="connsiteY6" fmla="*/ 1401060 h 2518343"/>
                <a:gd name="connsiteX7" fmla="*/ 3125035 w 8221327"/>
                <a:gd name="connsiteY7" fmla="*/ 1278521 h 2518343"/>
                <a:gd name="connsiteX8" fmla="*/ 3281009 w 8221327"/>
                <a:gd name="connsiteY8" fmla="*/ 1211682 h 2518343"/>
                <a:gd name="connsiteX9" fmla="*/ 3481548 w 8221327"/>
                <a:gd name="connsiteY9" fmla="*/ 1189402 h 2518343"/>
                <a:gd name="connsiteX10" fmla="*/ 3960612 w 8221327"/>
                <a:gd name="connsiteY10" fmla="*/ 1000024 h 2518343"/>
                <a:gd name="connsiteX11" fmla="*/ 4328266 w 8221327"/>
                <a:gd name="connsiteY11" fmla="*/ 1111423 h 2518343"/>
                <a:gd name="connsiteX12" fmla="*/ 4428536 w 8221327"/>
                <a:gd name="connsiteY12" fmla="*/ 1155982 h 2518343"/>
                <a:gd name="connsiteX13" fmla="*/ 4651356 w 8221327"/>
                <a:gd name="connsiteY13" fmla="*/ 1167122 h 2518343"/>
                <a:gd name="connsiteX14" fmla="*/ 4840754 w 8221327"/>
                <a:gd name="connsiteY14" fmla="*/ 1256242 h 2518343"/>
                <a:gd name="connsiteX15" fmla="*/ 5141561 w 8221327"/>
                <a:gd name="connsiteY15" fmla="*/ 1300801 h 2518343"/>
                <a:gd name="connsiteX16" fmla="*/ 5442369 w 8221327"/>
                <a:gd name="connsiteY16" fmla="*/ 1389920 h 2518343"/>
                <a:gd name="connsiteX17" fmla="*/ 5654049 w 8221327"/>
                <a:gd name="connsiteY17" fmla="*/ 1479039 h 2518343"/>
                <a:gd name="connsiteX18" fmla="*/ 6099690 w 8221327"/>
                <a:gd name="connsiteY18" fmla="*/ 1557019 h 2518343"/>
                <a:gd name="connsiteX19" fmla="*/ 6500767 w 8221327"/>
                <a:gd name="connsiteY19" fmla="*/ 1412200 h 2518343"/>
                <a:gd name="connsiteX20" fmla="*/ 6723588 w 8221327"/>
                <a:gd name="connsiteY20" fmla="*/ 1300801 h 2518343"/>
                <a:gd name="connsiteX21" fmla="*/ 6823857 w 8221327"/>
                <a:gd name="connsiteY21" fmla="*/ 1267381 h 2518343"/>
                <a:gd name="connsiteX22" fmla="*/ 6924126 w 8221327"/>
                <a:gd name="connsiteY22" fmla="*/ 1323081 h 2518343"/>
                <a:gd name="connsiteX23" fmla="*/ 7091242 w 8221327"/>
                <a:gd name="connsiteY23" fmla="*/ 1434480 h 2518343"/>
                <a:gd name="connsiteX24" fmla="*/ 7180370 w 8221327"/>
                <a:gd name="connsiteY24" fmla="*/ 1467900 h 2518343"/>
                <a:gd name="connsiteX25" fmla="*/ 7269498 w 8221327"/>
                <a:gd name="connsiteY25" fmla="*/ 1590438 h 2518343"/>
                <a:gd name="connsiteX26" fmla="*/ 7781985 w 8221327"/>
                <a:gd name="connsiteY26" fmla="*/ 1902356 h 2518343"/>
                <a:gd name="connsiteX27" fmla="*/ 8202541 w 8221327"/>
                <a:gd name="connsiteY27" fmla="*/ 2121650 h 2518343"/>
                <a:gd name="connsiteX28" fmla="*/ 8221327 w 8221327"/>
                <a:gd name="connsiteY28" fmla="*/ 35878 h 2518343"/>
                <a:gd name="connsiteX29" fmla="*/ 5046 w 8221327"/>
                <a:gd name="connsiteY29" fmla="*/ 0 h 2518343"/>
                <a:gd name="connsiteX0" fmla="*/ 5046 w 8221327"/>
                <a:gd name="connsiteY0" fmla="*/ 0 h 2366632"/>
                <a:gd name="connsiteX1" fmla="*/ 0 w 8221327"/>
                <a:gd name="connsiteY1" fmla="*/ 2350733 h 2366632"/>
                <a:gd name="connsiteX2" fmla="*/ 1654419 w 8221327"/>
                <a:gd name="connsiteY2" fmla="*/ 2292252 h 2366632"/>
                <a:gd name="connsiteX3" fmla="*/ 2077778 w 8221327"/>
                <a:gd name="connsiteY3" fmla="*/ 2002615 h 2366632"/>
                <a:gd name="connsiteX4" fmla="*/ 2412009 w 8221327"/>
                <a:gd name="connsiteY4" fmla="*/ 1701837 h 2366632"/>
                <a:gd name="connsiteX5" fmla="*/ 2690535 w 8221327"/>
                <a:gd name="connsiteY5" fmla="*/ 1490179 h 2366632"/>
                <a:gd name="connsiteX6" fmla="*/ 2913356 w 8221327"/>
                <a:gd name="connsiteY6" fmla="*/ 1401060 h 2366632"/>
                <a:gd name="connsiteX7" fmla="*/ 3125035 w 8221327"/>
                <a:gd name="connsiteY7" fmla="*/ 1278521 h 2366632"/>
                <a:gd name="connsiteX8" fmla="*/ 3281009 w 8221327"/>
                <a:gd name="connsiteY8" fmla="*/ 1211682 h 2366632"/>
                <a:gd name="connsiteX9" fmla="*/ 3481548 w 8221327"/>
                <a:gd name="connsiteY9" fmla="*/ 1189402 h 2366632"/>
                <a:gd name="connsiteX10" fmla="*/ 3960612 w 8221327"/>
                <a:gd name="connsiteY10" fmla="*/ 1000024 h 2366632"/>
                <a:gd name="connsiteX11" fmla="*/ 4328266 w 8221327"/>
                <a:gd name="connsiteY11" fmla="*/ 1111423 h 2366632"/>
                <a:gd name="connsiteX12" fmla="*/ 4428536 w 8221327"/>
                <a:gd name="connsiteY12" fmla="*/ 1155982 h 2366632"/>
                <a:gd name="connsiteX13" fmla="*/ 4651356 w 8221327"/>
                <a:gd name="connsiteY13" fmla="*/ 1167122 h 2366632"/>
                <a:gd name="connsiteX14" fmla="*/ 4840754 w 8221327"/>
                <a:gd name="connsiteY14" fmla="*/ 1256242 h 2366632"/>
                <a:gd name="connsiteX15" fmla="*/ 5141561 w 8221327"/>
                <a:gd name="connsiteY15" fmla="*/ 1300801 h 2366632"/>
                <a:gd name="connsiteX16" fmla="*/ 5442369 w 8221327"/>
                <a:gd name="connsiteY16" fmla="*/ 1389920 h 2366632"/>
                <a:gd name="connsiteX17" fmla="*/ 5654049 w 8221327"/>
                <a:gd name="connsiteY17" fmla="*/ 1479039 h 2366632"/>
                <a:gd name="connsiteX18" fmla="*/ 6099690 w 8221327"/>
                <a:gd name="connsiteY18" fmla="*/ 1557019 h 2366632"/>
                <a:gd name="connsiteX19" fmla="*/ 6500767 w 8221327"/>
                <a:gd name="connsiteY19" fmla="*/ 1412200 h 2366632"/>
                <a:gd name="connsiteX20" fmla="*/ 6723588 w 8221327"/>
                <a:gd name="connsiteY20" fmla="*/ 1300801 h 2366632"/>
                <a:gd name="connsiteX21" fmla="*/ 6823857 w 8221327"/>
                <a:gd name="connsiteY21" fmla="*/ 1267381 h 2366632"/>
                <a:gd name="connsiteX22" fmla="*/ 6924126 w 8221327"/>
                <a:gd name="connsiteY22" fmla="*/ 1323081 h 2366632"/>
                <a:gd name="connsiteX23" fmla="*/ 7091242 w 8221327"/>
                <a:gd name="connsiteY23" fmla="*/ 1434480 h 2366632"/>
                <a:gd name="connsiteX24" fmla="*/ 7180370 w 8221327"/>
                <a:gd name="connsiteY24" fmla="*/ 1467900 h 2366632"/>
                <a:gd name="connsiteX25" fmla="*/ 7269498 w 8221327"/>
                <a:gd name="connsiteY25" fmla="*/ 1590438 h 2366632"/>
                <a:gd name="connsiteX26" fmla="*/ 7781985 w 8221327"/>
                <a:gd name="connsiteY26" fmla="*/ 1902356 h 2366632"/>
                <a:gd name="connsiteX27" fmla="*/ 8202541 w 8221327"/>
                <a:gd name="connsiteY27" fmla="*/ 2121650 h 2366632"/>
                <a:gd name="connsiteX28" fmla="*/ 8221327 w 8221327"/>
                <a:gd name="connsiteY28" fmla="*/ 35878 h 2366632"/>
                <a:gd name="connsiteX29" fmla="*/ 5046 w 8221327"/>
                <a:gd name="connsiteY29" fmla="*/ 0 h 2366632"/>
                <a:gd name="connsiteX0" fmla="*/ 5046 w 8221327"/>
                <a:gd name="connsiteY0" fmla="*/ 0 h 2350733"/>
                <a:gd name="connsiteX1" fmla="*/ 0 w 8221327"/>
                <a:gd name="connsiteY1" fmla="*/ 2350733 h 2350733"/>
                <a:gd name="connsiteX2" fmla="*/ 1654419 w 8221327"/>
                <a:gd name="connsiteY2" fmla="*/ 2292252 h 2350733"/>
                <a:gd name="connsiteX3" fmla="*/ 2077778 w 8221327"/>
                <a:gd name="connsiteY3" fmla="*/ 2002615 h 2350733"/>
                <a:gd name="connsiteX4" fmla="*/ 2412009 w 8221327"/>
                <a:gd name="connsiteY4" fmla="*/ 1701837 h 2350733"/>
                <a:gd name="connsiteX5" fmla="*/ 2690535 w 8221327"/>
                <a:gd name="connsiteY5" fmla="*/ 1490179 h 2350733"/>
                <a:gd name="connsiteX6" fmla="*/ 2913356 w 8221327"/>
                <a:gd name="connsiteY6" fmla="*/ 1401060 h 2350733"/>
                <a:gd name="connsiteX7" fmla="*/ 3125035 w 8221327"/>
                <a:gd name="connsiteY7" fmla="*/ 1278521 h 2350733"/>
                <a:gd name="connsiteX8" fmla="*/ 3281009 w 8221327"/>
                <a:gd name="connsiteY8" fmla="*/ 1211682 h 2350733"/>
                <a:gd name="connsiteX9" fmla="*/ 3481548 w 8221327"/>
                <a:gd name="connsiteY9" fmla="*/ 1189402 h 2350733"/>
                <a:gd name="connsiteX10" fmla="*/ 3960612 w 8221327"/>
                <a:gd name="connsiteY10" fmla="*/ 1000024 h 2350733"/>
                <a:gd name="connsiteX11" fmla="*/ 4328266 w 8221327"/>
                <a:gd name="connsiteY11" fmla="*/ 1111423 h 2350733"/>
                <a:gd name="connsiteX12" fmla="*/ 4428536 w 8221327"/>
                <a:gd name="connsiteY12" fmla="*/ 1155982 h 2350733"/>
                <a:gd name="connsiteX13" fmla="*/ 4651356 w 8221327"/>
                <a:gd name="connsiteY13" fmla="*/ 1167122 h 2350733"/>
                <a:gd name="connsiteX14" fmla="*/ 4840754 w 8221327"/>
                <a:gd name="connsiteY14" fmla="*/ 1256242 h 2350733"/>
                <a:gd name="connsiteX15" fmla="*/ 5141561 w 8221327"/>
                <a:gd name="connsiteY15" fmla="*/ 1300801 h 2350733"/>
                <a:gd name="connsiteX16" fmla="*/ 5442369 w 8221327"/>
                <a:gd name="connsiteY16" fmla="*/ 1389920 h 2350733"/>
                <a:gd name="connsiteX17" fmla="*/ 5654049 w 8221327"/>
                <a:gd name="connsiteY17" fmla="*/ 1479039 h 2350733"/>
                <a:gd name="connsiteX18" fmla="*/ 6099690 w 8221327"/>
                <a:gd name="connsiteY18" fmla="*/ 1557019 h 2350733"/>
                <a:gd name="connsiteX19" fmla="*/ 6500767 w 8221327"/>
                <a:gd name="connsiteY19" fmla="*/ 1412200 h 2350733"/>
                <a:gd name="connsiteX20" fmla="*/ 6723588 w 8221327"/>
                <a:gd name="connsiteY20" fmla="*/ 1300801 h 2350733"/>
                <a:gd name="connsiteX21" fmla="*/ 6823857 w 8221327"/>
                <a:gd name="connsiteY21" fmla="*/ 1267381 h 2350733"/>
                <a:gd name="connsiteX22" fmla="*/ 6924126 w 8221327"/>
                <a:gd name="connsiteY22" fmla="*/ 1323081 h 2350733"/>
                <a:gd name="connsiteX23" fmla="*/ 7091242 w 8221327"/>
                <a:gd name="connsiteY23" fmla="*/ 1434480 h 2350733"/>
                <a:gd name="connsiteX24" fmla="*/ 7180370 w 8221327"/>
                <a:gd name="connsiteY24" fmla="*/ 1467900 h 2350733"/>
                <a:gd name="connsiteX25" fmla="*/ 7269498 w 8221327"/>
                <a:gd name="connsiteY25" fmla="*/ 1590438 h 2350733"/>
                <a:gd name="connsiteX26" fmla="*/ 7781985 w 8221327"/>
                <a:gd name="connsiteY26" fmla="*/ 1902356 h 2350733"/>
                <a:gd name="connsiteX27" fmla="*/ 8202541 w 8221327"/>
                <a:gd name="connsiteY27" fmla="*/ 2121650 h 2350733"/>
                <a:gd name="connsiteX28" fmla="*/ 8221327 w 8221327"/>
                <a:gd name="connsiteY28" fmla="*/ 35878 h 2350733"/>
                <a:gd name="connsiteX29" fmla="*/ 5046 w 8221327"/>
                <a:gd name="connsiteY29" fmla="*/ 0 h 2350733"/>
                <a:gd name="connsiteX0" fmla="*/ 5046 w 8221327"/>
                <a:gd name="connsiteY0" fmla="*/ 0 h 2350733"/>
                <a:gd name="connsiteX1" fmla="*/ 0 w 8221327"/>
                <a:gd name="connsiteY1" fmla="*/ 2350733 h 2350733"/>
                <a:gd name="connsiteX2" fmla="*/ 1654419 w 8221327"/>
                <a:gd name="connsiteY2" fmla="*/ 2292252 h 2350733"/>
                <a:gd name="connsiteX3" fmla="*/ 2077778 w 8221327"/>
                <a:gd name="connsiteY3" fmla="*/ 2002615 h 2350733"/>
                <a:gd name="connsiteX4" fmla="*/ 2412009 w 8221327"/>
                <a:gd name="connsiteY4" fmla="*/ 1701837 h 2350733"/>
                <a:gd name="connsiteX5" fmla="*/ 2690535 w 8221327"/>
                <a:gd name="connsiteY5" fmla="*/ 1490179 h 2350733"/>
                <a:gd name="connsiteX6" fmla="*/ 2913356 w 8221327"/>
                <a:gd name="connsiteY6" fmla="*/ 1401060 h 2350733"/>
                <a:gd name="connsiteX7" fmla="*/ 3125035 w 8221327"/>
                <a:gd name="connsiteY7" fmla="*/ 1278521 h 2350733"/>
                <a:gd name="connsiteX8" fmla="*/ 3281009 w 8221327"/>
                <a:gd name="connsiteY8" fmla="*/ 1211682 h 2350733"/>
                <a:gd name="connsiteX9" fmla="*/ 3481548 w 8221327"/>
                <a:gd name="connsiteY9" fmla="*/ 1189402 h 2350733"/>
                <a:gd name="connsiteX10" fmla="*/ 3960612 w 8221327"/>
                <a:gd name="connsiteY10" fmla="*/ 1000024 h 2350733"/>
                <a:gd name="connsiteX11" fmla="*/ 4328266 w 8221327"/>
                <a:gd name="connsiteY11" fmla="*/ 1111423 h 2350733"/>
                <a:gd name="connsiteX12" fmla="*/ 4428536 w 8221327"/>
                <a:gd name="connsiteY12" fmla="*/ 1155982 h 2350733"/>
                <a:gd name="connsiteX13" fmla="*/ 4651356 w 8221327"/>
                <a:gd name="connsiteY13" fmla="*/ 1167122 h 2350733"/>
                <a:gd name="connsiteX14" fmla="*/ 4840754 w 8221327"/>
                <a:gd name="connsiteY14" fmla="*/ 1256242 h 2350733"/>
                <a:gd name="connsiteX15" fmla="*/ 5141561 w 8221327"/>
                <a:gd name="connsiteY15" fmla="*/ 1300801 h 2350733"/>
                <a:gd name="connsiteX16" fmla="*/ 5442369 w 8221327"/>
                <a:gd name="connsiteY16" fmla="*/ 1389920 h 2350733"/>
                <a:gd name="connsiteX17" fmla="*/ 5654049 w 8221327"/>
                <a:gd name="connsiteY17" fmla="*/ 1479039 h 2350733"/>
                <a:gd name="connsiteX18" fmla="*/ 6099690 w 8221327"/>
                <a:gd name="connsiteY18" fmla="*/ 1557019 h 2350733"/>
                <a:gd name="connsiteX19" fmla="*/ 6500767 w 8221327"/>
                <a:gd name="connsiteY19" fmla="*/ 1412200 h 2350733"/>
                <a:gd name="connsiteX20" fmla="*/ 6723588 w 8221327"/>
                <a:gd name="connsiteY20" fmla="*/ 1300801 h 2350733"/>
                <a:gd name="connsiteX21" fmla="*/ 6823857 w 8221327"/>
                <a:gd name="connsiteY21" fmla="*/ 1267381 h 2350733"/>
                <a:gd name="connsiteX22" fmla="*/ 6924126 w 8221327"/>
                <a:gd name="connsiteY22" fmla="*/ 1323081 h 2350733"/>
                <a:gd name="connsiteX23" fmla="*/ 7091242 w 8221327"/>
                <a:gd name="connsiteY23" fmla="*/ 1434480 h 2350733"/>
                <a:gd name="connsiteX24" fmla="*/ 7180370 w 8221327"/>
                <a:gd name="connsiteY24" fmla="*/ 1467900 h 2350733"/>
                <a:gd name="connsiteX25" fmla="*/ 7269498 w 8221327"/>
                <a:gd name="connsiteY25" fmla="*/ 1590438 h 2350733"/>
                <a:gd name="connsiteX26" fmla="*/ 7781985 w 8221327"/>
                <a:gd name="connsiteY26" fmla="*/ 1902356 h 2350733"/>
                <a:gd name="connsiteX27" fmla="*/ 8202541 w 8221327"/>
                <a:gd name="connsiteY27" fmla="*/ 2121650 h 2350733"/>
                <a:gd name="connsiteX28" fmla="*/ 8221327 w 8221327"/>
                <a:gd name="connsiteY28" fmla="*/ 35878 h 2350733"/>
                <a:gd name="connsiteX29" fmla="*/ 5046 w 8221327"/>
                <a:gd name="connsiteY29" fmla="*/ 0 h 2350733"/>
                <a:gd name="connsiteX0" fmla="*/ 5046 w 8221327"/>
                <a:gd name="connsiteY0" fmla="*/ 0 h 2356178"/>
                <a:gd name="connsiteX1" fmla="*/ 0 w 8221327"/>
                <a:gd name="connsiteY1" fmla="*/ 2350733 h 2356178"/>
                <a:gd name="connsiteX2" fmla="*/ 1654419 w 8221327"/>
                <a:gd name="connsiteY2" fmla="*/ 2292252 h 2356178"/>
                <a:gd name="connsiteX3" fmla="*/ 2077778 w 8221327"/>
                <a:gd name="connsiteY3" fmla="*/ 2002615 h 2356178"/>
                <a:gd name="connsiteX4" fmla="*/ 2412009 w 8221327"/>
                <a:gd name="connsiteY4" fmla="*/ 1701837 h 2356178"/>
                <a:gd name="connsiteX5" fmla="*/ 2690535 w 8221327"/>
                <a:gd name="connsiteY5" fmla="*/ 1490179 h 2356178"/>
                <a:gd name="connsiteX6" fmla="*/ 2913356 w 8221327"/>
                <a:gd name="connsiteY6" fmla="*/ 1401060 h 2356178"/>
                <a:gd name="connsiteX7" fmla="*/ 3125035 w 8221327"/>
                <a:gd name="connsiteY7" fmla="*/ 1278521 h 2356178"/>
                <a:gd name="connsiteX8" fmla="*/ 3281009 w 8221327"/>
                <a:gd name="connsiteY8" fmla="*/ 1211682 h 2356178"/>
                <a:gd name="connsiteX9" fmla="*/ 3481548 w 8221327"/>
                <a:gd name="connsiteY9" fmla="*/ 1189402 h 2356178"/>
                <a:gd name="connsiteX10" fmla="*/ 3960612 w 8221327"/>
                <a:gd name="connsiteY10" fmla="*/ 1000024 h 2356178"/>
                <a:gd name="connsiteX11" fmla="*/ 4328266 w 8221327"/>
                <a:gd name="connsiteY11" fmla="*/ 1111423 h 2356178"/>
                <a:gd name="connsiteX12" fmla="*/ 4428536 w 8221327"/>
                <a:gd name="connsiteY12" fmla="*/ 1155982 h 2356178"/>
                <a:gd name="connsiteX13" fmla="*/ 4651356 w 8221327"/>
                <a:gd name="connsiteY13" fmla="*/ 1167122 h 2356178"/>
                <a:gd name="connsiteX14" fmla="*/ 4840754 w 8221327"/>
                <a:gd name="connsiteY14" fmla="*/ 1256242 h 2356178"/>
                <a:gd name="connsiteX15" fmla="*/ 5141561 w 8221327"/>
                <a:gd name="connsiteY15" fmla="*/ 1300801 h 2356178"/>
                <a:gd name="connsiteX16" fmla="*/ 5442369 w 8221327"/>
                <a:gd name="connsiteY16" fmla="*/ 1389920 h 2356178"/>
                <a:gd name="connsiteX17" fmla="*/ 5654049 w 8221327"/>
                <a:gd name="connsiteY17" fmla="*/ 1479039 h 2356178"/>
                <a:gd name="connsiteX18" fmla="*/ 6099690 w 8221327"/>
                <a:gd name="connsiteY18" fmla="*/ 1557019 h 2356178"/>
                <a:gd name="connsiteX19" fmla="*/ 6500767 w 8221327"/>
                <a:gd name="connsiteY19" fmla="*/ 1412200 h 2356178"/>
                <a:gd name="connsiteX20" fmla="*/ 6723588 w 8221327"/>
                <a:gd name="connsiteY20" fmla="*/ 1300801 h 2356178"/>
                <a:gd name="connsiteX21" fmla="*/ 6823857 w 8221327"/>
                <a:gd name="connsiteY21" fmla="*/ 1267381 h 2356178"/>
                <a:gd name="connsiteX22" fmla="*/ 6924126 w 8221327"/>
                <a:gd name="connsiteY22" fmla="*/ 1323081 h 2356178"/>
                <a:gd name="connsiteX23" fmla="*/ 7091242 w 8221327"/>
                <a:gd name="connsiteY23" fmla="*/ 1434480 h 2356178"/>
                <a:gd name="connsiteX24" fmla="*/ 7180370 w 8221327"/>
                <a:gd name="connsiteY24" fmla="*/ 1467900 h 2356178"/>
                <a:gd name="connsiteX25" fmla="*/ 7269498 w 8221327"/>
                <a:gd name="connsiteY25" fmla="*/ 1590438 h 2356178"/>
                <a:gd name="connsiteX26" fmla="*/ 7781985 w 8221327"/>
                <a:gd name="connsiteY26" fmla="*/ 1902356 h 2356178"/>
                <a:gd name="connsiteX27" fmla="*/ 8202541 w 8221327"/>
                <a:gd name="connsiteY27" fmla="*/ 2121650 h 2356178"/>
                <a:gd name="connsiteX28" fmla="*/ 8221327 w 8221327"/>
                <a:gd name="connsiteY28" fmla="*/ 35878 h 2356178"/>
                <a:gd name="connsiteX29" fmla="*/ 5046 w 8221327"/>
                <a:gd name="connsiteY29" fmla="*/ 0 h 2356178"/>
                <a:gd name="connsiteX0" fmla="*/ 0 w 8216281"/>
                <a:gd name="connsiteY0" fmla="*/ 0 h 2401895"/>
                <a:gd name="connsiteX1" fmla="*/ 43871 w 8216281"/>
                <a:gd name="connsiteY1" fmla="*/ 2399647 h 2401895"/>
                <a:gd name="connsiteX2" fmla="*/ 1649373 w 8216281"/>
                <a:gd name="connsiteY2" fmla="*/ 2292252 h 2401895"/>
                <a:gd name="connsiteX3" fmla="*/ 2072732 w 8216281"/>
                <a:gd name="connsiteY3" fmla="*/ 2002615 h 2401895"/>
                <a:gd name="connsiteX4" fmla="*/ 2406963 w 8216281"/>
                <a:gd name="connsiteY4" fmla="*/ 1701837 h 2401895"/>
                <a:gd name="connsiteX5" fmla="*/ 2685489 w 8216281"/>
                <a:gd name="connsiteY5" fmla="*/ 1490179 h 2401895"/>
                <a:gd name="connsiteX6" fmla="*/ 2908310 w 8216281"/>
                <a:gd name="connsiteY6" fmla="*/ 1401060 h 2401895"/>
                <a:gd name="connsiteX7" fmla="*/ 3119989 w 8216281"/>
                <a:gd name="connsiteY7" fmla="*/ 1278521 h 2401895"/>
                <a:gd name="connsiteX8" fmla="*/ 3275963 w 8216281"/>
                <a:gd name="connsiteY8" fmla="*/ 1211682 h 2401895"/>
                <a:gd name="connsiteX9" fmla="*/ 3476502 w 8216281"/>
                <a:gd name="connsiteY9" fmla="*/ 1189402 h 2401895"/>
                <a:gd name="connsiteX10" fmla="*/ 3955566 w 8216281"/>
                <a:gd name="connsiteY10" fmla="*/ 1000024 h 2401895"/>
                <a:gd name="connsiteX11" fmla="*/ 4323220 w 8216281"/>
                <a:gd name="connsiteY11" fmla="*/ 1111423 h 2401895"/>
                <a:gd name="connsiteX12" fmla="*/ 4423490 w 8216281"/>
                <a:gd name="connsiteY12" fmla="*/ 1155982 h 2401895"/>
                <a:gd name="connsiteX13" fmla="*/ 4646310 w 8216281"/>
                <a:gd name="connsiteY13" fmla="*/ 1167122 h 2401895"/>
                <a:gd name="connsiteX14" fmla="*/ 4835708 w 8216281"/>
                <a:gd name="connsiteY14" fmla="*/ 1256242 h 2401895"/>
                <a:gd name="connsiteX15" fmla="*/ 5136515 w 8216281"/>
                <a:gd name="connsiteY15" fmla="*/ 1300801 h 2401895"/>
                <a:gd name="connsiteX16" fmla="*/ 5437323 w 8216281"/>
                <a:gd name="connsiteY16" fmla="*/ 1389920 h 2401895"/>
                <a:gd name="connsiteX17" fmla="*/ 5649003 w 8216281"/>
                <a:gd name="connsiteY17" fmla="*/ 1479039 h 2401895"/>
                <a:gd name="connsiteX18" fmla="*/ 6094644 w 8216281"/>
                <a:gd name="connsiteY18" fmla="*/ 1557019 h 2401895"/>
                <a:gd name="connsiteX19" fmla="*/ 6495721 w 8216281"/>
                <a:gd name="connsiteY19" fmla="*/ 1412200 h 2401895"/>
                <a:gd name="connsiteX20" fmla="*/ 6718542 w 8216281"/>
                <a:gd name="connsiteY20" fmla="*/ 1300801 h 2401895"/>
                <a:gd name="connsiteX21" fmla="*/ 6818811 w 8216281"/>
                <a:gd name="connsiteY21" fmla="*/ 1267381 h 2401895"/>
                <a:gd name="connsiteX22" fmla="*/ 6919080 w 8216281"/>
                <a:gd name="connsiteY22" fmla="*/ 1323081 h 2401895"/>
                <a:gd name="connsiteX23" fmla="*/ 7086196 w 8216281"/>
                <a:gd name="connsiteY23" fmla="*/ 1434480 h 2401895"/>
                <a:gd name="connsiteX24" fmla="*/ 7175324 w 8216281"/>
                <a:gd name="connsiteY24" fmla="*/ 1467900 h 2401895"/>
                <a:gd name="connsiteX25" fmla="*/ 7264452 w 8216281"/>
                <a:gd name="connsiteY25" fmla="*/ 1590438 h 2401895"/>
                <a:gd name="connsiteX26" fmla="*/ 7776939 w 8216281"/>
                <a:gd name="connsiteY26" fmla="*/ 1902356 h 2401895"/>
                <a:gd name="connsiteX27" fmla="*/ 8197495 w 8216281"/>
                <a:gd name="connsiteY27" fmla="*/ 2121650 h 2401895"/>
                <a:gd name="connsiteX28" fmla="*/ 8216281 w 8216281"/>
                <a:gd name="connsiteY28" fmla="*/ 35878 h 2401895"/>
                <a:gd name="connsiteX29" fmla="*/ 0 w 8216281"/>
                <a:gd name="connsiteY29" fmla="*/ 0 h 2401895"/>
                <a:gd name="connsiteX0" fmla="*/ 0 w 8216281"/>
                <a:gd name="connsiteY0" fmla="*/ 0 h 2399647"/>
                <a:gd name="connsiteX1" fmla="*/ 43871 w 8216281"/>
                <a:gd name="connsiteY1" fmla="*/ 2399647 h 2399647"/>
                <a:gd name="connsiteX2" fmla="*/ 1649373 w 8216281"/>
                <a:gd name="connsiteY2" fmla="*/ 2292252 h 2399647"/>
                <a:gd name="connsiteX3" fmla="*/ 2072732 w 8216281"/>
                <a:gd name="connsiteY3" fmla="*/ 2002615 h 2399647"/>
                <a:gd name="connsiteX4" fmla="*/ 2406963 w 8216281"/>
                <a:gd name="connsiteY4" fmla="*/ 1701837 h 2399647"/>
                <a:gd name="connsiteX5" fmla="*/ 2685489 w 8216281"/>
                <a:gd name="connsiteY5" fmla="*/ 1490179 h 2399647"/>
                <a:gd name="connsiteX6" fmla="*/ 2908310 w 8216281"/>
                <a:gd name="connsiteY6" fmla="*/ 1401060 h 2399647"/>
                <a:gd name="connsiteX7" fmla="*/ 3119989 w 8216281"/>
                <a:gd name="connsiteY7" fmla="*/ 1278521 h 2399647"/>
                <a:gd name="connsiteX8" fmla="*/ 3275963 w 8216281"/>
                <a:gd name="connsiteY8" fmla="*/ 1211682 h 2399647"/>
                <a:gd name="connsiteX9" fmla="*/ 3476502 w 8216281"/>
                <a:gd name="connsiteY9" fmla="*/ 1189402 h 2399647"/>
                <a:gd name="connsiteX10" fmla="*/ 3955566 w 8216281"/>
                <a:gd name="connsiteY10" fmla="*/ 1000024 h 2399647"/>
                <a:gd name="connsiteX11" fmla="*/ 4323220 w 8216281"/>
                <a:gd name="connsiteY11" fmla="*/ 1111423 h 2399647"/>
                <a:gd name="connsiteX12" fmla="*/ 4423490 w 8216281"/>
                <a:gd name="connsiteY12" fmla="*/ 1155982 h 2399647"/>
                <a:gd name="connsiteX13" fmla="*/ 4646310 w 8216281"/>
                <a:gd name="connsiteY13" fmla="*/ 1167122 h 2399647"/>
                <a:gd name="connsiteX14" fmla="*/ 4835708 w 8216281"/>
                <a:gd name="connsiteY14" fmla="*/ 1256242 h 2399647"/>
                <a:gd name="connsiteX15" fmla="*/ 5136515 w 8216281"/>
                <a:gd name="connsiteY15" fmla="*/ 1300801 h 2399647"/>
                <a:gd name="connsiteX16" fmla="*/ 5437323 w 8216281"/>
                <a:gd name="connsiteY16" fmla="*/ 1389920 h 2399647"/>
                <a:gd name="connsiteX17" fmla="*/ 5649003 w 8216281"/>
                <a:gd name="connsiteY17" fmla="*/ 1479039 h 2399647"/>
                <a:gd name="connsiteX18" fmla="*/ 6094644 w 8216281"/>
                <a:gd name="connsiteY18" fmla="*/ 1557019 h 2399647"/>
                <a:gd name="connsiteX19" fmla="*/ 6495721 w 8216281"/>
                <a:gd name="connsiteY19" fmla="*/ 1412200 h 2399647"/>
                <a:gd name="connsiteX20" fmla="*/ 6718542 w 8216281"/>
                <a:gd name="connsiteY20" fmla="*/ 1300801 h 2399647"/>
                <a:gd name="connsiteX21" fmla="*/ 6818811 w 8216281"/>
                <a:gd name="connsiteY21" fmla="*/ 1267381 h 2399647"/>
                <a:gd name="connsiteX22" fmla="*/ 6919080 w 8216281"/>
                <a:gd name="connsiteY22" fmla="*/ 1323081 h 2399647"/>
                <a:gd name="connsiteX23" fmla="*/ 7086196 w 8216281"/>
                <a:gd name="connsiteY23" fmla="*/ 1434480 h 2399647"/>
                <a:gd name="connsiteX24" fmla="*/ 7175324 w 8216281"/>
                <a:gd name="connsiteY24" fmla="*/ 1467900 h 2399647"/>
                <a:gd name="connsiteX25" fmla="*/ 7264452 w 8216281"/>
                <a:gd name="connsiteY25" fmla="*/ 1590438 h 2399647"/>
                <a:gd name="connsiteX26" fmla="*/ 7776939 w 8216281"/>
                <a:gd name="connsiteY26" fmla="*/ 1902356 h 2399647"/>
                <a:gd name="connsiteX27" fmla="*/ 8197495 w 8216281"/>
                <a:gd name="connsiteY27" fmla="*/ 2121650 h 2399647"/>
                <a:gd name="connsiteX28" fmla="*/ 8216281 w 8216281"/>
                <a:gd name="connsiteY28" fmla="*/ 35878 h 2399647"/>
                <a:gd name="connsiteX29" fmla="*/ 0 w 8216281"/>
                <a:gd name="connsiteY29" fmla="*/ 0 h 2399647"/>
                <a:gd name="connsiteX0" fmla="*/ 0 w 8216281"/>
                <a:gd name="connsiteY0" fmla="*/ 0 h 2399647"/>
                <a:gd name="connsiteX1" fmla="*/ 43871 w 8216281"/>
                <a:gd name="connsiteY1" fmla="*/ 2399647 h 2399647"/>
                <a:gd name="connsiteX2" fmla="*/ 1649373 w 8216281"/>
                <a:gd name="connsiteY2" fmla="*/ 2292252 h 2399647"/>
                <a:gd name="connsiteX3" fmla="*/ 2072732 w 8216281"/>
                <a:gd name="connsiteY3" fmla="*/ 2002615 h 2399647"/>
                <a:gd name="connsiteX4" fmla="*/ 2406963 w 8216281"/>
                <a:gd name="connsiteY4" fmla="*/ 1701837 h 2399647"/>
                <a:gd name="connsiteX5" fmla="*/ 2685489 w 8216281"/>
                <a:gd name="connsiteY5" fmla="*/ 1490179 h 2399647"/>
                <a:gd name="connsiteX6" fmla="*/ 2908310 w 8216281"/>
                <a:gd name="connsiteY6" fmla="*/ 1401060 h 2399647"/>
                <a:gd name="connsiteX7" fmla="*/ 3119989 w 8216281"/>
                <a:gd name="connsiteY7" fmla="*/ 1278521 h 2399647"/>
                <a:gd name="connsiteX8" fmla="*/ 3275963 w 8216281"/>
                <a:gd name="connsiteY8" fmla="*/ 1211682 h 2399647"/>
                <a:gd name="connsiteX9" fmla="*/ 3476502 w 8216281"/>
                <a:gd name="connsiteY9" fmla="*/ 1189402 h 2399647"/>
                <a:gd name="connsiteX10" fmla="*/ 3955566 w 8216281"/>
                <a:gd name="connsiteY10" fmla="*/ 1000024 h 2399647"/>
                <a:gd name="connsiteX11" fmla="*/ 4323220 w 8216281"/>
                <a:gd name="connsiteY11" fmla="*/ 1111423 h 2399647"/>
                <a:gd name="connsiteX12" fmla="*/ 4423490 w 8216281"/>
                <a:gd name="connsiteY12" fmla="*/ 1155982 h 2399647"/>
                <a:gd name="connsiteX13" fmla="*/ 4646310 w 8216281"/>
                <a:gd name="connsiteY13" fmla="*/ 1167122 h 2399647"/>
                <a:gd name="connsiteX14" fmla="*/ 4835708 w 8216281"/>
                <a:gd name="connsiteY14" fmla="*/ 1256242 h 2399647"/>
                <a:gd name="connsiteX15" fmla="*/ 5136515 w 8216281"/>
                <a:gd name="connsiteY15" fmla="*/ 1300801 h 2399647"/>
                <a:gd name="connsiteX16" fmla="*/ 5437323 w 8216281"/>
                <a:gd name="connsiteY16" fmla="*/ 1389920 h 2399647"/>
                <a:gd name="connsiteX17" fmla="*/ 5649003 w 8216281"/>
                <a:gd name="connsiteY17" fmla="*/ 1479039 h 2399647"/>
                <a:gd name="connsiteX18" fmla="*/ 6094644 w 8216281"/>
                <a:gd name="connsiteY18" fmla="*/ 1557019 h 2399647"/>
                <a:gd name="connsiteX19" fmla="*/ 6495721 w 8216281"/>
                <a:gd name="connsiteY19" fmla="*/ 1412200 h 2399647"/>
                <a:gd name="connsiteX20" fmla="*/ 6718542 w 8216281"/>
                <a:gd name="connsiteY20" fmla="*/ 1300801 h 2399647"/>
                <a:gd name="connsiteX21" fmla="*/ 6818811 w 8216281"/>
                <a:gd name="connsiteY21" fmla="*/ 1267381 h 2399647"/>
                <a:gd name="connsiteX22" fmla="*/ 6919080 w 8216281"/>
                <a:gd name="connsiteY22" fmla="*/ 1323081 h 2399647"/>
                <a:gd name="connsiteX23" fmla="*/ 7086196 w 8216281"/>
                <a:gd name="connsiteY23" fmla="*/ 1434480 h 2399647"/>
                <a:gd name="connsiteX24" fmla="*/ 7175324 w 8216281"/>
                <a:gd name="connsiteY24" fmla="*/ 1467900 h 2399647"/>
                <a:gd name="connsiteX25" fmla="*/ 7264452 w 8216281"/>
                <a:gd name="connsiteY25" fmla="*/ 1590438 h 2399647"/>
                <a:gd name="connsiteX26" fmla="*/ 7776939 w 8216281"/>
                <a:gd name="connsiteY26" fmla="*/ 1902356 h 2399647"/>
                <a:gd name="connsiteX27" fmla="*/ 8197495 w 8216281"/>
                <a:gd name="connsiteY27" fmla="*/ 2121650 h 2399647"/>
                <a:gd name="connsiteX28" fmla="*/ 8216281 w 8216281"/>
                <a:gd name="connsiteY28" fmla="*/ 35878 h 2399647"/>
                <a:gd name="connsiteX29" fmla="*/ 0 w 8216281"/>
                <a:gd name="connsiteY29" fmla="*/ 0 h 2399647"/>
                <a:gd name="connsiteX0" fmla="*/ 0 w 8216281"/>
                <a:gd name="connsiteY0" fmla="*/ 0 h 2399647"/>
                <a:gd name="connsiteX1" fmla="*/ 43871 w 8216281"/>
                <a:gd name="connsiteY1" fmla="*/ 2399647 h 2399647"/>
                <a:gd name="connsiteX2" fmla="*/ 1649373 w 8216281"/>
                <a:gd name="connsiteY2" fmla="*/ 2292252 h 2399647"/>
                <a:gd name="connsiteX3" fmla="*/ 2072732 w 8216281"/>
                <a:gd name="connsiteY3" fmla="*/ 2002615 h 2399647"/>
                <a:gd name="connsiteX4" fmla="*/ 2406963 w 8216281"/>
                <a:gd name="connsiteY4" fmla="*/ 1701837 h 2399647"/>
                <a:gd name="connsiteX5" fmla="*/ 2685489 w 8216281"/>
                <a:gd name="connsiteY5" fmla="*/ 1490179 h 2399647"/>
                <a:gd name="connsiteX6" fmla="*/ 2908310 w 8216281"/>
                <a:gd name="connsiteY6" fmla="*/ 1401060 h 2399647"/>
                <a:gd name="connsiteX7" fmla="*/ 3119989 w 8216281"/>
                <a:gd name="connsiteY7" fmla="*/ 1278521 h 2399647"/>
                <a:gd name="connsiteX8" fmla="*/ 3275963 w 8216281"/>
                <a:gd name="connsiteY8" fmla="*/ 1211682 h 2399647"/>
                <a:gd name="connsiteX9" fmla="*/ 3476502 w 8216281"/>
                <a:gd name="connsiteY9" fmla="*/ 1189402 h 2399647"/>
                <a:gd name="connsiteX10" fmla="*/ 3955566 w 8216281"/>
                <a:gd name="connsiteY10" fmla="*/ 1000024 h 2399647"/>
                <a:gd name="connsiteX11" fmla="*/ 4323220 w 8216281"/>
                <a:gd name="connsiteY11" fmla="*/ 1111423 h 2399647"/>
                <a:gd name="connsiteX12" fmla="*/ 4423490 w 8216281"/>
                <a:gd name="connsiteY12" fmla="*/ 1155982 h 2399647"/>
                <a:gd name="connsiteX13" fmla="*/ 4646310 w 8216281"/>
                <a:gd name="connsiteY13" fmla="*/ 1167122 h 2399647"/>
                <a:gd name="connsiteX14" fmla="*/ 4835708 w 8216281"/>
                <a:gd name="connsiteY14" fmla="*/ 1256242 h 2399647"/>
                <a:gd name="connsiteX15" fmla="*/ 5136515 w 8216281"/>
                <a:gd name="connsiteY15" fmla="*/ 1300801 h 2399647"/>
                <a:gd name="connsiteX16" fmla="*/ 5437323 w 8216281"/>
                <a:gd name="connsiteY16" fmla="*/ 1389920 h 2399647"/>
                <a:gd name="connsiteX17" fmla="*/ 5649003 w 8216281"/>
                <a:gd name="connsiteY17" fmla="*/ 1479039 h 2399647"/>
                <a:gd name="connsiteX18" fmla="*/ 6094644 w 8216281"/>
                <a:gd name="connsiteY18" fmla="*/ 1557019 h 2399647"/>
                <a:gd name="connsiteX19" fmla="*/ 6495721 w 8216281"/>
                <a:gd name="connsiteY19" fmla="*/ 1412200 h 2399647"/>
                <a:gd name="connsiteX20" fmla="*/ 6718542 w 8216281"/>
                <a:gd name="connsiteY20" fmla="*/ 1300801 h 2399647"/>
                <a:gd name="connsiteX21" fmla="*/ 6818811 w 8216281"/>
                <a:gd name="connsiteY21" fmla="*/ 1267381 h 2399647"/>
                <a:gd name="connsiteX22" fmla="*/ 6919080 w 8216281"/>
                <a:gd name="connsiteY22" fmla="*/ 1323081 h 2399647"/>
                <a:gd name="connsiteX23" fmla="*/ 7086196 w 8216281"/>
                <a:gd name="connsiteY23" fmla="*/ 1434480 h 2399647"/>
                <a:gd name="connsiteX24" fmla="*/ 7175324 w 8216281"/>
                <a:gd name="connsiteY24" fmla="*/ 1467900 h 2399647"/>
                <a:gd name="connsiteX25" fmla="*/ 7264452 w 8216281"/>
                <a:gd name="connsiteY25" fmla="*/ 1590438 h 2399647"/>
                <a:gd name="connsiteX26" fmla="*/ 7776939 w 8216281"/>
                <a:gd name="connsiteY26" fmla="*/ 1902356 h 2399647"/>
                <a:gd name="connsiteX27" fmla="*/ 8197495 w 8216281"/>
                <a:gd name="connsiteY27" fmla="*/ 2121650 h 2399647"/>
                <a:gd name="connsiteX28" fmla="*/ 8216281 w 8216281"/>
                <a:gd name="connsiteY28" fmla="*/ 35878 h 2399647"/>
                <a:gd name="connsiteX29" fmla="*/ 0 w 8216281"/>
                <a:gd name="connsiteY29" fmla="*/ 0 h 2399647"/>
                <a:gd name="connsiteX0" fmla="*/ 29506 w 8245787"/>
                <a:gd name="connsiteY0" fmla="*/ 0 h 2399647"/>
                <a:gd name="connsiteX1" fmla="*/ 0 w 8245787"/>
                <a:gd name="connsiteY1" fmla="*/ 2399647 h 2399647"/>
                <a:gd name="connsiteX2" fmla="*/ 1678879 w 8245787"/>
                <a:gd name="connsiteY2" fmla="*/ 2292252 h 2399647"/>
                <a:gd name="connsiteX3" fmla="*/ 2102238 w 8245787"/>
                <a:gd name="connsiteY3" fmla="*/ 2002615 h 2399647"/>
                <a:gd name="connsiteX4" fmla="*/ 2436469 w 8245787"/>
                <a:gd name="connsiteY4" fmla="*/ 1701837 h 2399647"/>
                <a:gd name="connsiteX5" fmla="*/ 2714995 w 8245787"/>
                <a:gd name="connsiteY5" fmla="*/ 1490179 h 2399647"/>
                <a:gd name="connsiteX6" fmla="*/ 2937816 w 8245787"/>
                <a:gd name="connsiteY6" fmla="*/ 1401060 h 2399647"/>
                <a:gd name="connsiteX7" fmla="*/ 3149495 w 8245787"/>
                <a:gd name="connsiteY7" fmla="*/ 1278521 h 2399647"/>
                <a:gd name="connsiteX8" fmla="*/ 3305469 w 8245787"/>
                <a:gd name="connsiteY8" fmla="*/ 1211682 h 2399647"/>
                <a:gd name="connsiteX9" fmla="*/ 3506008 w 8245787"/>
                <a:gd name="connsiteY9" fmla="*/ 1189402 h 2399647"/>
                <a:gd name="connsiteX10" fmla="*/ 3985072 w 8245787"/>
                <a:gd name="connsiteY10" fmla="*/ 1000024 h 2399647"/>
                <a:gd name="connsiteX11" fmla="*/ 4352726 w 8245787"/>
                <a:gd name="connsiteY11" fmla="*/ 1111423 h 2399647"/>
                <a:gd name="connsiteX12" fmla="*/ 4452996 w 8245787"/>
                <a:gd name="connsiteY12" fmla="*/ 1155982 h 2399647"/>
                <a:gd name="connsiteX13" fmla="*/ 4675816 w 8245787"/>
                <a:gd name="connsiteY13" fmla="*/ 1167122 h 2399647"/>
                <a:gd name="connsiteX14" fmla="*/ 4865214 w 8245787"/>
                <a:gd name="connsiteY14" fmla="*/ 1256242 h 2399647"/>
                <a:gd name="connsiteX15" fmla="*/ 5166021 w 8245787"/>
                <a:gd name="connsiteY15" fmla="*/ 1300801 h 2399647"/>
                <a:gd name="connsiteX16" fmla="*/ 5466829 w 8245787"/>
                <a:gd name="connsiteY16" fmla="*/ 1389920 h 2399647"/>
                <a:gd name="connsiteX17" fmla="*/ 5678509 w 8245787"/>
                <a:gd name="connsiteY17" fmla="*/ 1479039 h 2399647"/>
                <a:gd name="connsiteX18" fmla="*/ 6124150 w 8245787"/>
                <a:gd name="connsiteY18" fmla="*/ 1557019 h 2399647"/>
                <a:gd name="connsiteX19" fmla="*/ 6525227 w 8245787"/>
                <a:gd name="connsiteY19" fmla="*/ 1412200 h 2399647"/>
                <a:gd name="connsiteX20" fmla="*/ 6748048 w 8245787"/>
                <a:gd name="connsiteY20" fmla="*/ 1300801 h 2399647"/>
                <a:gd name="connsiteX21" fmla="*/ 6848317 w 8245787"/>
                <a:gd name="connsiteY21" fmla="*/ 1267381 h 2399647"/>
                <a:gd name="connsiteX22" fmla="*/ 6948586 w 8245787"/>
                <a:gd name="connsiteY22" fmla="*/ 1323081 h 2399647"/>
                <a:gd name="connsiteX23" fmla="*/ 7115702 w 8245787"/>
                <a:gd name="connsiteY23" fmla="*/ 1434480 h 2399647"/>
                <a:gd name="connsiteX24" fmla="*/ 7204830 w 8245787"/>
                <a:gd name="connsiteY24" fmla="*/ 1467900 h 2399647"/>
                <a:gd name="connsiteX25" fmla="*/ 7293958 w 8245787"/>
                <a:gd name="connsiteY25" fmla="*/ 1590438 h 2399647"/>
                <a:gd name="connsiteX26" fmla="*/ 7806445 w 8245787"/>
                <a:gd name="connsiteY26" fmla="*/ 1902356 h 2399647"/>
                <a:gd name="connsiteX27" fmla="*/ 8227001 w 8245787"/>
                <a:gd name="connsiteY27" fmla="*/ 2121650 h 2399647"/>
                <a:gd name="connsiteX28" fmla="*/ 8245787 w 8245787"/>
                <a:gd name="connsiteY28" fmla="*/ 35878 h 2399647"/>
                <a:gd name="connsiteX29" fmla="*/ 29506 w 8245787"/>
                <a:gd name="connsiteY29" fmla="*/ 0 h 2399647"/>
                <a:gd name="connsiteX0" fmla="*/ 29506 w 8245787"/>
                <a:gd name="connsiteY0" fmla="*/ 0 h 2399647"/>
                <a:gd name="connsiteX1" fmla="*/ 0 w 8245787"/>
                <a:gd name="connsiteY1" fmla="*/ 2399647 h 2399647"/>
                <a:gd name="connsiteX2" fmla="*/ 1678879 w 8245787"/>
                <a:gd name="connsiteY2" fmla="*/ 2292252 h 2399647"/>
                <a:gd name="connsiteX3" fmla="*/ 2102238 w 8245787"/>
                <a:gd name="connsiteY3" fmla="*/ 2002615 h 2399647"/>
                <a:gd name="connsiteX4" fmla="*/ 2436469 w 8245787"/>
                <a:gd name="connsiteY4" fmla="*/ 1701837 h 2399647"/>
                <a:gd name="connsiteX5" fmla="*/ 2714995 w 8245787"/>
                <a:gd name="connsiteY5" fmla="*/ 1490179 h 2399647"/>
                <a:gd name="connsiteX6" fmla="*/ 2937816 w 8245787"/>
                <a:gd name="connsiteY6" fmla="*/ 1401060 h 2399647"/>
                <a:gd name="connsiteX7" fmla="*/ 3149495 w 8245787"/>
                <a:gd name="connsiteY7" fmla="*/ 1278521 h 2399647"/>
                <a:gd name="connsiteX8" fmla="*/ 3305469 w 8245787"/>
                <a:gd name="connsiteY8" fmla="*/ 1211682 h 2399647"/>
                <a:gd name="connsiteX9" fmla="*/ 3506008 w 8245787"/>
                <a:gd name="connsiteY9" fmla="*/ 1189402 h 2399647"/>
                <a:gd name="connsiteX10" fmla="*/ 3985072 w 8245787"/>
                <a:gd name="connsiteY10" fmla="*/ 1000024 h 2399647"/>
                <a:gd name="connsiteX11" fmla="*/ 4352726 w 8245787"/>
                <a:gd name="connsiteY11" fmla="*/ 1111423 h 2399647"/>
                <a:gd name="connsiteX12" fmla="*/ 4452996 w 8245787"/>
                <a:gd name="connsiteY12" fmla="*/ 1155982 h 2399647"/>
                <a:gd name="connsiteX13" fmla="*/ 4675816 w 8245787"/>
                <a:gd name="connsiteY13" fmla="*/ 1167122 h 2399647"/>
                <a:gd name="connsiteX14" fmla="*/ 4865214 w 8245787"/>
                <a:gd name="connsiteY14" fmla="*/ 1256242 h 2399647"/>
                <a:gd name="connsiteX15" fmla="*/ 5166021 w 8245787"/>
                <a:gd name="connsiteY15" fmla="*/ 1300801 h 2399647"/>
                <a:gd name="connsiteX16" fmla="*/ 5466829 w 8245787"/>
                <a:gd name="connsiteY16" fmla="*/ 1389920 h 2399647"/>
                <a:gd name="connsiteX17" fmla="*/ 5678509 w 8245787"/>
                <a:gd name="connsiteY17" fmla="*/ 1479039 h 2399647"/>
                <a:gd name="connsiteX18" fmla="*/ 6124150 w 8245787"/>
                <a:gd name="connsiteY18" fmla="*/ 1557019 h 2399647"/>
                <a:gd name="connsiteX19" fmla="*/ 6525227 w 8245787"/>
                <a:gd name="connsiteY19" fmla="*/ 1412200 h 2399647"/>
                <a:gd name="connsiteX20" fmla="*/ 6748048 w 8245787"/>
                <a:gd name="connsiteY20" fmla="*/ 1300801 h 2399647"/>
                <a:gd name="connsiteX21" fmla="*/ 6848317 w 8245787"/>
                <a:gd name="connsiteY21" fmla="*/ 1267381 h 2399647"/>
                <a:gd name="connsiteX22" fmla="*/ 6948586 w 8245787"/>
                <a:gd name="connsiteY22" fmla="*/ 1323081 h 2399647"/>
                <a:gd name="connsiteX23" fmla="*/ 7115702 w 8245787"/>
                <a:gd name="connsiteY23" fmla="*/ 1434480 h 2399647"/>
                <a:gd name="connsiteX24" fmla="*/ 7204830 w 8245787"/>
                <a:gd name="connsiteY24" fmla="*/ 1467900 h 2399647"/>
                <a:gd name="connsiteX25" fmla="*/ 7293958 w 8245787"/>
                <a:gd name="connsiteY25" fmla="*/ 1590438 h 2399647"/>
                <a:gd name="connsiteX26" fmla="*/ 7806445 w 8245787"/>
                <a:gd name="connsiteY26" fmla="*/ 1902356 h 2399647"/>
                <a:gd name="connsiteX27" fmla="*/ 8227001 w 8245787"/>
                <a:gd name="connsiteY27" fmla="*/ 2121650 h 2399647"/>
                <a:gd name="connsiteX28" fmla="*/ 8245787 w 8245787"/>
                <a:gd name="connsiteY28" fmla="*/ 35878 h 2399647"/>
                <a:gd name="connsiteX29" fmla="*/ 29506 w 8245787"/>
                <a:gd name="connsiteY29" fmla="*/ 0 h 2399647"/>
                <a:gd name="connsiteX0" fmla="*/ 29506 w 8245787"/>
                <a:gd name="connsiteY0" fmla="*/ 0 h 2401895"/>
                <a:gd name="connsiteX1" fmla="*/ 0 w 8245787"/>
                <a:gd name="connsiteY1" fmla="*/ 2399647 h 2401895"/>
                <a:gd name="connsiteX2" fmla="*/ 1678879 w 8245787"/>
                <a:gd name="connsiteY2" fmla="*/ 2292252 h 2401895"/>
                <a:gd name="connsiteX3" fmla="*/ 2102238 w 8245787"/>
                <a:gd name="connsiteY3" fmla="*/ 2002615 h 2401895"/>
                <a:gd name="connsiteX4" fmla="*/ 2436469 w 8245787"/>
                <a:gd name="connsiteY4" fmla="*/ 1701837 h 2401895"/>
                <a:gd name="connsiteX5" fmla="*/ 2714995 w 8245787"/>
                <a:gd name="connsiteY5" fmla="*/ 1490179 h 2401895"/>
                <a:gd name="connsiteX6" fmla="*/ 2937816 w 8245787"/>
                <a:gd name="connsiteY6" fmla="*/ 1401060 h 2401895"/>
                <a:gd name="connsiteX7" fmla="*/ 3149495 w 8245787"/>
                <a:gd name="connsiteY7" fmla="*/ 1278521 h 2401895"/>
                <a:gd name="connsiteX8" fmla="*/ 3305469 w 8245787"/>
                <a:gd name="connsiteY8" fmla="*/ 1211682 h 2401895"/>
                <a:gd name="connsiteX9" fmla="*/ 3506008 w 8245787"/>
                <a:gd name="connsiteY9" fmla="*/ 1189402 h 2401895"/>
                <a:gd name="connsiteX10" fmla="*/ 3985072 w 8245787"/>
                <a:gd name="connsiteY10" fmla="*/ 1000024 h 2401895"/>
                <a:gd name="connsiteX11" fmla="*/ 4352726 w 8245787"/>
                <a:gd name="connsiteY11" fmla="*/ 1111423 h 2401895"/>
                <a:gd name="connsiteX12" fmla="*/ 4452996 w 8245787"/>
                <a:gd name="connsiteY12" fmla="*/ 1155982 h 2401895"/>
                <a:gd name="connsiteX13" fmla="*/ 4675816 w 8245787"/>
                <a:gd name="connsiteY13" fmla="*/ 1167122 h 2401895"/>
                <a:gd name="connsiteX14" fmla="*/ 4865214 w 8245787"/>
                <a:gd name="connsiteY14" fmla="*/ 1256242 h 2401895"/>
                <a:gd name="connsiteX15" fmla="*/ 5166021 w 8245787"/>
                <a:gd name="connsiteY15" fmla="*/ 1300801 h 2401895"/>
                <a:gd name="connsiteX16" fmla="*/ 5466829 w 8245787"/>
                <a:gd name="connsiteY16" fmla="*/ 1389920 h 2401895"/>
                <a:gd name="connsiteX17" fmla="*/ 5678509 w 8245787"/>
                <a:gd name="connsiteY17" fmla="*/ 1479039 h 2401895"/>
                <a:gd name="connsiteX18" fmla="*/ 6124150 w 8245787"/>
                <a:gd name="connsiteY18" fmla="*/ 1557019 h 2401895"/>
                <a:gd name="connsiteX19" fmla="*/ 6525227 w 8245787"/>
                <a:gd name="connsiteY19" fmla="*/ 1412200 h 2401895"/>
                <a:gd name="connsiteX20" fmla="*/ 6748048 w 8245787"/>
                <a:gd name="connsiteY20" fmla="*/ 1300801 h 2401895"/>
                <a:gd name="connsiteX21" fmla="*/ 6848317 w 8245787"/>
                <a:gd name="connsiteY21" fmla="*/ 1267381 h 2401895"/>
                <a:gd name="connsiteX22" fmla="*/ 6948586 w 8245787"/>
                <a:gd name="connsiteY22" fmla="*/ 1323081 h 2401895"/>
                <a:gd name="connsiteX23" fmla="*/ 7115702 w 8245787"/>
                <a:gd name="connsiteY23" fmla="*/ 1434480 h 2401895"/>
                <a:gd name="connsiteX24" fmla="*/ 7204830 w 8245787"/>
                <a:gd name="connsiteY24" fmla="*/ 1467900 h 2401895"/>
                <a:gd name="connsiteX25" fmla="*/ 7293958 w 8245787"/>
                <a:gd name="connsiteY25" fmla="*/ 1590438 h 2401895"/>
                <a:gd name="connsiteX26" fmla="*/ 7806445 w 8245787"/>
                <a:gd name="connsiteY26" fmla="*/ 1902356 h 2401895"/>
                <a:gd name="connsiteX27" fmla="*/ 8227001 w 8245787"/>
                <a:gd name="connsiteY27" fmla="*/ 2121650 h 2401895"/>
                <a:gd name="connsiteX28" fmla="*/ 8245787 w 8245787"/>
                <a:gd name="connsiteY28" fmla="*/ 35878 h 2401895"/>
                <a:gd name="connsiteX29" fmla="*/ 29506 w 8245787"/>
                <a:gd name="connsiteY29" fmla="*/ 0 h 2401895"/>
                <a:gd name="connsiteX0" fmla="*/ 1498483 w 8245787"/>
                <a:gd name="connsiteY0" fmla="*/ 7324 h 2366017"/>
                <a:gd name="connsiteX1" fmla="*/ 0 w 8245787"/>
                <a:gd name="connsiteY1" fmla="*/ 2363769 h 2366017"/>
                <a:gd name="connsiteX2" fmla="*/ 1678879 w 8245787"/>
                <a:gd name="connsiteY2" fmla="*/ 2256374 h 2366017"/>
                <a:gd name="connsiteX3" fmla="*/ 2102238 w 8245787"/>
                <a:gd name="connsiteY3" fmla="*/ 1966737 h 2366017"/>
                <a:gd name="connsiteX4" fmla="*/ 2436469 w 8245787"/>
                <a:gd name="connsiteY4" fmla="*/ 1665959 h 2366017"/>
                <a:gd name="connsiteX5" fmla="*/ 2714995 w 8245787"/>
                <a:gd name="connsiteY5" fmla="*/ 1454301 h 2366017"/>
                <a:gd name="connsiteX6" fmla="*/ 2937816 w 8245787"/>
                <a:gd name="connsiteY6" fmla="*/ 1365182 h 2366017"/>
                <a:gd name="connsiteX7" fmla="*/ 3149495 w 8245787"/>
                <a:gd name="connsiteY7" fmla="*/ 1242643 h 2366017"/>
                <a:gd name="connsiteX8" fmla="*/ 3305469 w 8245787"/>
                <a:gd name="connsiteY8" fmla="*/ 1175804 h 2366017"/>
                <a:gd name="connsiteX9" fmla="*/ 3506008 w 8245787"/>
                <a:gd name="connsiteY9" fmla="*/ 1153524 h 2366017"/>
                <a:gd name="connsiteX10" fmla="*/ 3985072 w 8245787"/>
                <a:gd name="connsiteY10" fmla="*/ 964146 h 2366017"/>
                <a:gd name="connsiteX11" fmla="*/ 4352726 w 8245787"/>
                <a:gd name="connsiteY11" fmla="*/ 1075545 h 2366017"/>
                <a:gd name="connsiteX12" fmla="*/ 4452996 w 8245787"/>
                <a:gd name="connsiteY12" fmla="*/ 1120104 h 2366017"/>
                <a:gd name="connsiteX13" fmla="*/ 4675816 w 8245787"/>
                <a:gd name="connsiteY13" fmla="*/ 1131244 h 2366017"/>
                <a:gd name="connsiteX14" fmla="*/ 4865214 w 8245787"/>
                <a:gd name="connsiteY14" fmla="*/ 1220364 h 2366017"/>
                <a:gd name="connsiteX15" fmla="*/ 5166021 w 8245787"/>
                <a:gd name="connsiteY15" fmla="*/ 1264923 h 2366017"/>
                <a:gd name="connsiteX16" fmla="*/ 5466829 w 8245787"/>
                <a:gd name="connsiteY16" fmla="*/ 1354042 h 2366017"/>
                <a:gd name="connsiteX17" fmla="*/ 5678509 w 8245787"/>
                <a:gd name="connsiteY17" fmla="*/ 1443161 h 2366017"/>
                <a:gd name="connsiteX18" fmla="*/ 6124150 w 8245787"/>
                <a:gd name="connsiteY18" fmla="*/ 1521141 h 2366017"/>
                <a:gd name="connsiteX19" fmla="*/ 6525227 w 8245787"/>
                <a:gd name="connsiteY19" fmla="*/ 1376322 h 2366017"/>
                <a:gd name="connsiteX20" fmla="*/ 6748048 w 8245787"/>
                <a:gd name="connsiteY20" fmla="*/ 1264923 h 2366017"/>
                <a:gd name="connsiteX21" fmla="*/ 6848317 w 8245787"/>
                <a:gd name="connsiteY21" fmla="*/ 1231503 h 2366017"/>
                <a:gd name="connsiteX22" fmla="*/ 6948586 w 8245787"/>
                <a:gd name="connsiteY22" fmla="*/ 1287203 h 2366017"/>
                <a:gd name="connsiteX23" fmla="*/ 7115702 w 8245787"/>
                <a:gd name="connsiteY23" fmla="*/ 1398602 h 2366017"/>
                <a:gd name="connsiteX24" fmla="*/ 7204830 w 8245787"/>
                <a:gd name="connsiteY24" fmla="*/ 1432022 h 2366017"/>
                <a:gd name="connsiteX25" fmla="*/ 7293958 w 8245787"/>
                <a:gd name="connsiteY25" fmla="*/ 1554560 h 2366017"/>
                <a:gd name="connsiteX26" fmla="*/ 7806445 w 8245787"/>
                <a:gd name="connsiteY26" fmla="*/ 1866478 h 2366017"/>
                <a:gd name="connsiteX27" fmla="*/ 8227001 w 8245787"/>
                <a:gd name="connsiteY27" fmla="*/ 2085772 h 2366017"/>
                <a:gd name="connsiteX28" fmla="*/ 8245787 w 8245787"/>
                <a:gd name="connsiteY28" fmla="*/ 0 h 2366017"/>
                <a:gd name="connsiteX29" fmla="*/ 1498483 w 8245787"/>
                <a:gd name="connsiteY29" fmla="*/ 7324 h 2366017"/>
                <a:gd name="connsiteX0" fmla="*/ 29507 w 6776811"/>
                <a:gd name="connsiteY0" fmla="*/ 7324 h 2366017"/>
                <a:gd name="connsiteX1" fmla="*/ 0 w 6776811"/>
                <a:gd name="connsiteY1" fmla="*/ 2363769 h 2366017"/>
                <a:gd name="connsiteX2" fmla="*/ 209903 w 6776811"/>
                <a:gd name="connsiteY2" fmla="*/ 2256374 h 2366017"/>
                <a:gd name="connsiteX3" fmla="*/ 633262 w 6776811"/>
                <a:gd name="connsiteY3" fmla="*/ 1966737 h 2366017"/>
                <a:gd name="connsiteX4" fmla="*/ 967493 w 6776811"/>
                <a:gd name="connsiteY4" fmla="*/ 1665959 h 2366017"/>
                <a:gd name="connsiteX5" fmla="*/ 1246019 w 6776811"/>
                <a:gd name="connsiteY5" fmla="*/ 1454301 h 2366017"/>
                <a:gd name="connsiteX6" fmla="*/ 1468840 w 6776811"/>
                <a:gd name="connsiteY6" fmla="*/ 1365182 h 2366017"/>
                <a:gd name="connsiteX7" fmla="*/ 1680519 w 6776811"/>
                <a:gd name="connsiteY7" fmla="*/ 1242643 h 2366017"/>
                <a:gd name="connsiteX8" fmla="*/ 1836493 w 6776811"/>
                <a:gd name="connsiteY8" fmla="*/ 1175804 h 2366017"/>
                <a:gd name="connsiteX9" fmla="*/ 2037032 w 6776811"/>
                <a:gd name="connsiteY9" fmla="*/ 1153524 h 2366017"/>
                <a:gd name="connsiteX10" fmla="*/ 2516096 w 6776811"/>
                <a:gd name="connsiteY10" fmla="*/ 964146 h 2366017"/>
                <a:gd name="connsiteX11" fmla="*/ 2883750 w 6776811"/>
                <a:gd name="connsiteY11" fmla="*/ 1075545 h 2366017"/>
                <a:gd name="connsiteX12" fmla="*/ 2984020 w 6776811"/>
                <a:gd name="connsiteY12" fmla="*/ 1120104 h 2366017"/>
                <a:gd name="connsiteX13" fmla="*/ 3206840 w 6776811"/>
                <a:gd name="connsiteY13" fmla="*/ 1131244 h 2366017"/>
                <a:gd name="connsiteX14" fmla="*/ 3396238 w 6776811"/>
                <a:gd name="connsiteY14" fmla="*/ 1220364 h 2366017"/>
                <a:gd name="connsiteX15" fmla="*/ 3697045 w 6776811"/>
                <a:gd name="connsiteY15" fmla="*/ 1264923 h 2366017"/>
                <a:gd name="connsiteX16" fmla="*/ 3997853 w 6776811"/>
                <a:gd name="connsiteY16" fmla="*/ 1354042 h 2366017"/>
                <a:gd name="connsiteX17" fmla="*/ 4209533 w 6776811"/>
                <a:gd name="connsiteY17" fmla="*/ 1443161 h 2366017"/>
                <a:gd name="connsiteX18" fmla="*/ 4655174 w 6776811"/>
                <a:gd name="connsiteY18" fmla="*/ 1521141 h 2366017"/>
                <a:gd name="connsiteX19" fmla="*/ 5056251 w 6776811"/>
                <a:gd name="connsiteY19" fmla="*/ 1376322 h 2366017"/>
                <a:gd name="connsiteX20" fmla="*/ 5279072 w 6776811"/>
                <a:gd name="connsiteY20" fmla="*/ 1264923 h 2366017"/>
                <a:gd name="connsiteX21" fmla="*/ 5379341 w 6776811"/>
                <a:gd name="connsiteY21" fmla="*/ 1231503 h 2366017"/>
                <a:gd name="connsiteX22" fmla="*/ 5479610 w 6776811"/>
                <a:gd name="connsiteY22" fmla="*/ 1287203 h 2366017"/>
                <a:gd name="connsiteX23" fmla="*/ 5646726 w 6776811"/>
                <a:gd name="connsiteY23" fmla="*/ 1398602 h 2366017"/>
                <a:gd name="connsiteX24" fmla="*/ 5735854 w 6776811"/>
                <a:gd name="connsiteY24" fmla="*/ 1432022 h 2366017"/>
                <a:gd name="connsiteX25" fmla="*/ 5824982 w 6776811"/>
                <a:gd name="connsiteY25" fmla="*/ 1554560 h 2366017"/>
                <a:gd name="connsiteX26" fmla="*/ 6337469 w 6776811"/>
                <a:gd name="connsiteY26" fmla="*/ 1866478 h 2366017"/>
                <a:gd name="connsiteX27" fmla="*/ 6758025 w 6776811"/>
                <a:gd name="connsiteY27" fmla="*/ 2085772 h 2366017"/>
                <a:gd name="connsiteX28" fmla="*/ 6776811 w 6776811"/>
                <a:gd name="connsiteY28" fmla="*/ 0 h 2366017"/>
                <a:gd name="connsiteX29" fmla="*/ 29507 w 6776811"/>
                <a:gd name="connsiteY29" fmla="*/ 7324 h 2366017"/>
                <a:gd name="connsiteX0" fmla="*/ 29507 w 6776811"/>
                <a:gd name="connsiteY0" fmla="*/ 7324 h 2363769"/>
                <a:gd name="connsiteX1" fmla="*/ 0 w 6776811"/>
                <a:gd name="connsiteY1" fmla="*/ 2363769 h 2363769"/>
                <a:gd name="connsiteX2" fmla="*/ 209903 w 6776811"/>
                <a:gd name="connsiteY2" fmla="*/ 2256374 h 2363769"/>
                <a:gd name="connsiteX3" fmla="*/ 633262 w 6776811"/>
                <a:gd name="connsiteY3" fmla="*/ 1966737 h 2363769"/>
                <a:gd name="connsiteX4" fmla="*/ 967493 w 6776811"/>
                <a:gd name="connsiteY4" fmla="*/ 1665959 h 2363769"/>
                <a:gd name="connsiteX5" fmla="*/ 1246019 w 6776811"/>
                <a:gd name="connsiteY5" fmla="*/ 1454301 h 2363769"/>
                <a:gd name="connsiteX6" fmla="*/ 1468840 w 6776811"/>
                <a:gd name="connsiteY6" fmla="*/ 1365182 h 2363769"/>
                <a:gd name="connsiteX7" fmla="*/ 1680519 w 6776811"/>
                <a:gd name="connsiteY7" fmla="*/ 1242643 h 2363769"/>
                <a:gd name="connsiteX8" fmla="*/ 1836493 w 6776811"/>
                <a:gd name="connsiteY8" fmla="*/ 1175804 h 2363769"/>
                <a:gd name="connsiteX9" fmla="*/ 2037032 w 6776811"/>
                <a:gd name="connsiteY9" fmla="*/ 1153524 h 2363769"/>
                <a:gd name="connsiteX10" fmla="*/ 2516096 w 6776811"/>
                <a:gd name="connsiteY10" fmla="*/ 964146 h 2363769"/>
                <a:gd name="connsiteX11" fmla="*/ 2883750 w 6776811"/>
                <a:gd name="connsiteY11" fmla="*/ 1075545 h 2363769"/>
                <a:gd name="connsiteX12" fmla="*/ 2984020 w 6776811"/>
                <a:gd name="connsiteY12" fmla="*/ 1120104 h 2363769"/>
                <a:gd name="connsiteX13" fmla="*/ 3206840 w 6776811"/>
                <a:gd name="connsiteY13" fmla="*/ 1131244 h 2363769"/>
                <a:gd name="connsiteX14" fmla="*/ 3396238 w 6776811"/>
                <a:gd name="connsiteY14" fmla="*/ 1220364 h 2363769"/>
                <a:gd name="connsiteX15" fmla="*/ 3697045 w 6776811"/>
                <a:gd name="connsiteY15" fmla="*/ 1264923 h 2363769"/>
                <a:gd name="connsiteX16" fmla="*/ 3997853 w 6776811"/>
                <a:gd name="connsiteY16" fmla="*/ 1354042 h 2363769"/>
                <a:gd name="connsiteX17" fmla="*/ 4209533 w 6776811"/>
                <a:gd name="connsiteY17" fmla="*/ 1443161 h 2363769"/>
                <a:gd name="connsiteX18" fmla="*/ 4655174 w 6776811"/>
                <a:gd name="connsiteY18" fmla="*/ 1521141 h 2363769"/>
                <a:gd name="connsiteX19" fmla="*/ 5056251 w 6776811"/>
                <a:gd name="connsiteY19" fmla="*/ 1376322 h 2363769"/>
                <a:gd name="connsiteX20" fmla="*/ 5279072 w 6776811"/>
                <a:gd name="connsiteY20" fmla="*/ 1264923 h 2363769"/>
                <a:gd name="connsiteX21" fmla="*/ 5379341 w 6776811"/>
                <a:gd name="connsiteY21" fmla="*/ 1231503 h 2363769"/>
                <a:gd name="connsiteX22" fmla="*/ 5479610 w 6776811"/>
                <a:gd name="connsiteY22" fmla="*/ 1287203 h 2363769"/>
                <a:gd name="connsiteX23" fmla="*/ 5646726 w 6776811"/>
                <a:gd name="connsiteY23" fmla="*/ 1398602 h 2363769"/>
                <a:gd name="connsiteX24" fmla="*/ 5735854 w 6776811"/>
                <a:gd name="connsiteY24" fmla="*/ 1432022 h 2363769"/>
                <a:gd name="connsiteX25" fmla="*/ 5824982 w 6776811"/>
                <a:gd name="connsiteY25" fmla="*/ 1554560 h 2363769"/>
                <a:gd name="connsiteX26" fmla="*/ 6337469 w 6776811"/>
                <a:gd name="connsiteY26" fmla="*/ 1866478 h 2363769"/>
                <a:gd name="connsiteX27" fmla="*/ 6758025 w 6776811"/>
                <a:gd name="connsiteY27" fmla="*/ 2085772 h 2363769"/>
                <a:gd name="connsiteX28" fmla="*/ 6776811 w 6776811"/>
                <a:gd name="connsiteY28" fmla="*/ 0 h 2363769"/>
                <a:gd name="connsiteX29" fmla="*/ 29507 w 6776811"/>
                <a:gd name="connsiteY29" fmla="*/ 7324 h 2363769"/>
                <a:gd name="connsiteX0" fmla="*/ 72902 w 6820206"/>
                <a:gd name="connsiteY0" fmla="*/ 7324 h 2363769"/>
                <a:gd name="connsiteX1" fmla="*/ 183 w 6820206"/>
                <a:gd name="connsiteY1" fmla="*/ 147630 h 2363769"/>
                <a:gd name="connsiteX2" fmla="*/ 43395 w 6820206"/>
                <a:gd name="connsiteY2" fmla="*/ 2363769 h 2363769"/>
                <a:gd name="connsiteX3" fmla="*/ 253298 w 6820206"/>
                <a:gd name="connsiteY3" fmla="*/ 2256374 h 2363769"/>
                <a:gd name="connsiteX4" fmla="*/ 676657 w 6820206"/>
                <a:gd name="connsiteY4" fmla="*/ 1966737 h 2363769"/>
                <a:gd name="connsiteX5" fmla="*/ 1010888 w 6820206"/>
                <a:gd name="connsiteY5" fmla="*/ 1665959 h 2363769"/>
                <a:gd name="connsiteX6" fmla="*/ 1289414 w 6820206"/>
                <a:gd name="connsiteY6" fmla="*/ 1454301 h 2363769"/>
                <a:gd name="connsiteX7" fmla="*/ 1512235 w 6820206"/>
                <a:gd name="connsiteY7" fmla="*/ 1365182 h 2363769"/>
                <a:gd name="connsiteX8" fmla="*/ 1723914 w 6820206"/>
                <a:gd name="connsiteY8" fmla="*/ 1242643 h 2363769"/>
                <a:gd name="connsiteX9" fmla="*/ 1879888 w 6820206"/>
                <a:gd name="connsiteY9" fmla="*/ 1175804 h 2363769"/>
                <a:gd name="connsiteX10" fmla="*/ 2080427 w 6820206"/>
                <a:gd name="connsiteY10" fmla="*/ 1153524 h 2363769"/>
                <a:gd name="connsiteX11" fmla="*/ 2559491 w 6820206"/>
                <a:gd name="connsiteY11" fmla="*/ 964146 h 2363769"/>
                <a:gd name="connsiteX12" fmla="*/ 2927145 w 6820206"/>
                <a:gd name="connsiteY12" fmla="*/ 1075545 h 2363769"/>
                <a:gd name="connsiteX13" fmla="*/ 3027415 w 6820206"/>
                <a:gd name="connsiteY13" fmla="*/ 1120104 h 2363769"/>
                <a:gd name="connsiteX14" fmla="*/ 3250235 w 6820206"/>
                <a:gd name="connsiteY14" fmla="*/ 1131244 h 2363769"/>
                <a:gd name="connsiteX15" fmla="*/ 3439633 w 6820206"/>
                <a:gd name="connsiteY15" fmla="*/ 1220364 h 2363769"/>
                <a:gd name="connsiteX16" fmla="*/ 3740440 w 6820206"/>
                <a:gd name="connsiteY16" fmla="*/ 1264923 h 2363769"/>
                <a:gd name="connsiteX17" fmla="*/ 4041248 w 6820206"/>
                <a:gd name="connsiteY17" fmla="*/ 1354042 h 2363769"/>
                <a:gd name="connsiteX18" fmla="*/ 4252928 w 6820206"/>
                <a:gd name="connsiteY18" fmla="*/ 1443161 h 2363769"/>
                <a:gd name="connsiteX19" fmla="*/ 4698569 w 6820206"/>
                <a:gd name="connsiteY19" fmla="*/ 1521141 h 2363769"/>
                <a:gd name="connsiteX20" fmla="*/ 5099646 w 6820206"/>
                <a:gd name="connsiteY20" fmla="*/ 1376322 h 2363769"/>
                <a:gd name="connsiteX21" fmla="*/ 5322467 w 6820206"/>
                <a:gd name="connsiteY21" fmla="*/ 1264923 h 2363769"/>
                <a:gd name="connsiteX22" fmla="*/ 5422736 w 6820206"/>
                <a:gd name="connsiteY22" fmla="*/ 1231503 h 2363769"/>
                <a:gd name="connsiteX23" fmla="*/ 5523005 w 6820206"/>
                <a:gd name="connsiteY23" fmla="*/ 1287203 h 2363769"/>
                <a:gd name="connsiteX24" fmla="*/ 5690121 w 6820206"/>
                <a:gd name="connsiteY24" fmla="*/ 1398602 h 2363769"/>
                <a:gd name="connsiteX25" fmla="*/ 5779249 w 6820206"/>
                <a:gd name="connsiteY25" fmla="*/ 1432022 h 2363769"/>
                <a:gd name="connsiteX26" fmla="*/ 5868377 w 6820206"/>
                <a:gd name="connsiteY26" fmla="*/ 1554560 h 2363769"/>
                <a:gd name="connsiteX27" fmla="*/ 6380864 w 6820206"/>
                <a:gd name="connsiteY27" fmla="*/ 1866478 h 2363769"/>
                <a:gd name="connsiteX28" fmla="*/ 6801420 w 6820206"/>
                <a:gd name="connsiteY28" fmla="*/ 2085772 h 2363769"/>
                <a:gd name="connsiteX29" fmla="*/ 6820206 w 6820206"/>
                <a:gd name="connsiteY29" fmla="*/ 0 h 2363769"/>
                <a:gd name="connsiteX30" fmla="*/ 72902 w 6820206"/>
                <a:gd name="connsiteY30" fmla="*/ 7324 h 236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20206" h="2363769">
                  <a:moveTo>
                    <a:pt x="72902" y="7324"/>
                  </a:moveTo>
                  <a:cubicBezTo>
                    <a:pt x="77466" y="54093"/>
                    <a:pt x="-4381" y="100861"/>
                    <a:pt x="183" y="147630"/>
                  </a:cubicBezTo>
                  <a:lnTo>
                    <a:pt x="43395" y="2363769"/>
                  </a:lnTo>
                  <a:cubicBezTo>
                    <a:pt x="201191" y="2335750"/>
                    <a:pt x="-92998" y="2314394"/>
                    <a:pt x="253298" y="2256374"/>
                  </a:cubicBezTo>
                  <a:lnTo>
                    <a:pt x="676657" y="1966737"/>
                  </a:lnTo>
                  <a:lnTo>
                    <a:pt x="1010888" y="1665959"/>
                  </a:lnTo>
                  <a:lnTo>
                    <a:pt x="1289414" y="1454301"/>
                  </a:lnTo>
                  <a:lnTo>
                    <a:pt x="1512235" y="1365182"/>
                  </a:lnTo>
                  <a:lnTo>
                    <a:pt x="1723914" y="1242643"/>
                  </a:lnTo>
                  <a:lnTo>
                    <a:pt x="1879888" y="1175804"/>
                  </a:lnTo>
                  <a:lnTo>
                    <a:pt x="2080427" y="1153524"/>
                  </a:lnTo>
                  <a:lnTo>
                    <a:pt x="2559491" y="964146"/>
                  </a:lnTo>
                  <a:lnTo>
                    <a:pt x="2927145" y="1075545"/>
                  </a:lnTo>
                  <a:lnTo>
                    <a:pt x="3027415" y="1120104"/>
                  </a:lnTo>
                  <a:lnTo>
                    <a:pt x="3250235" y="1131244"/>
                  </a:lnTo>
                  <a:lnTo>
                    <a:pt x="3439633" y="1220364"/>
                  </a:lnTo>
                  <a:lnTo>
                    <a:pt x="3740440" y="1264923"/>
                  </a:lnTo>
                  <a:lnTo>
                    <a:pt x="4041248" y="1354042"/>
                  </a:lnTo>
                  <a:lnTo>
                    <a:pt x="4252928" y="1443161"/>
                  </a:lnTo>
                  <a:lnTo>
                    <a:pt x="4698569" y="1521141"/>
                  </a:lnTo>
                  <a:lnTo>
                    <a:pt x="5099646" y="1376322"/>
                  </a:lnTo>
                  <a:lnTo>
                    <a:pt x="5322467" y="1264923"/>
                  </a:lnTo>
                  <a:lnTo>
                    <a:pt x="5422736" y="1231503"/>
                  </a:lnTo>
                  <a:lnTo>
                    <a:pt x="5523005" y="1287203"/>
                  </a:lnTo>
                  <a:lnTo>
                    <a:pt x="5690121" y="1398602"/>
                  </a:lnTo>
                  <a:lnTo>
                    <a:pt x="5779249" y="1432022"/>
                  </a:lnTo>
                  <a:lnTo>
                    <a:pt x="5868377" y="1554560"/>
                  </a:lnTo>
                  <a:lnTo>
                    <a:pt x="6380864" y="1866478"/>
                  </a:lnTo>
                  <a:lnTo>
                    <a:pt x="6801420" y="2085772"/>
                  </a:lnTo>
                  <a:lnTo>
                    <a:pt x="6820206" y="0"/>
                  </a:lnTo>
                  <a:lnTo>
                    <a:pt x="72902" y="73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"/>
                <a:cs typeface="Times"/>
              </a:endParaRPr>
            </a:p>
          </p:txBody>
        </p:sp>
      </p:grpSp>
      <p:sp>
        <p:nvSpPr>
          <p:cNvPr id="95" name="正方形/長方形 94"/>
          <p:cNvSpPr/>
          <p:nvPr/>
        </p:nvSpPr>
        <p:spPr>
          <a:xfrm>
            <a:off x="4767730" y="2539678"/>
            <a:ext cx="346822" cy="198654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吹き出し 7"/>
          <p:cNvSpPr/>
          <p:nvPr/>
        </p:nvSpPr>
        <p:spPr>
          <a:xfrm>
            <a:off x="6035103" y="4037869"/>
            <a:ext cx="1214830" cy="354780"/>
          </a:xfrm>
          <a:prstGeom prst="wedgeRectCallout">
            <a:avLst>
              <a:gd name="adj1" fmla="val -123490"/>
              <a:gd name="adj2" fmla="val -102832"/>
            </a:avLst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000" dirty="0" smtClean="0">
                <a:latin typeface="Times"/>
                <a:cs typeface="Times"/>
              </a:rPr>
              <a:t>F</a:t>
            </a:r>
            <a:r>
              <a:rPr kumimoji="1" lang="en-US" altLang="ja-JP" sz="2000" dirty="0" smtClean="0">
                <a:latin typeface="Times"/>
                <a:cs typeface="Times"/>
              </a:rPr>
              <a:t>ault zone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128943" y="4004543"/>
            <a:ext cx="1887452" cy="4586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図形グループ 24"/>
          <p:cNvGrpSpPr/>
          <p:nvPr/>
        </p:nvGrpSpPr>
        <p:grpSpPr>
          <a:xfrm>
            <a:off x="0" y="1598466"/>
            <a:ext cx="4464784" cy="3554167"/>
            <a:chOff x="-5612074" y="2215219"/>
            <a:chExt cx="5409258" cy="4306011"/>
          </a:xfrm>
        </p:grpSpPr>
        <p:sp>
          <p:nvSpPr>
            <p:cNvPr id="5" name="正方形/長方形 4"/>
            <p:cNvSpPr/>
            <p:nvPr/>
          </p:nvSpPr>
          <p:spPr>
            <a:xfrm>
              <a:off x="-5370285" y="2258786"/>
              <a:ext cx="5134428" cy="4000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3" name="図形グループ 62"/>
            <p:cNvGrpSpPr/>
            <p:nvPr/>
          </p:nvGrpSpPr>
          <p:grpSpPr>
            <a:xfrm>
              <a:off x="-5612074" y="2215219"/>
              <a:ext cx="5409258" cy="4306011"/>
              <a:chOff x="-3398150" y="2451077"/>
              <a:chExt cx="5409258" cy="4306011"/>
            </a:xfrm>
          </p:grpSpPr>
          <p:grpSp>
            <p:nvGrpSpPr>
              <p:cNvPr id="52" name="図形グループ 51"/>
              <p:cNvGrpSpPr/>
              <p:nvPr/>
            </p:nvGrpSpPr>
            <p:grpSpPr>
              <a:xfrm>
                <a:off x="-3076901" y="2560585"/>
                <a:ext cx="4564615" cy="3771271"/>
                <a:chOff x="4107670" y="2887157"/>
                <a:chExt cx="4564615" cy="3771271"/>
              </a:xfrm>
            </p:grpSpPr>
            <p:pic>
              <p:nvPicPr>
                <p:cNvPr id="26" name="図 25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28689" r="91755" b="15574"/>
                <a:stretch/>
              </p:blipFill>
              <p:spPr>
                <a:xfrm>
                  <a:off x="4107670" y="3537858"/>
                  <a:ext cx="790901" cy="2467429"/>
                </a:xfrm>
                <a:prstGeom prst="rect">
                  <a:avLst/>
                </a:prstGeom>
              </p:spPr>
            </p:pic>
            <p:pic>
              <p:nvPicPr>
                <p:cNvPr id="56" name="図 55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44290" t="13416" r="24693" b="15772"/>
                <a:stretch/>
              </p:blipFill>
              <p:spPr>
                <a:xfrm>
                  <a:off x="4898571" y="2887157"/>
                  <a:ext cx="2975430" cy="3134766"/>
                </a:xfrm>
                <a:prstGeom prst="rect">
                  <a:avLst/>
                </a:prstGeom>
              </p:spPr>
            </p:pic>
            <p:pic>
              <p:nvPicPr>
                <p:cNvPr id="57" name="図 56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91769" t="38934" r="666" b="13524"/>
                <a:stretch/>
              </p:blipFill>
              <p:spPr>
                <a:xfrm>
                  <a:off x="7946571" y="3955143"/>
                  <a:ext cx="725714" cy="2104571"/>
                </a:xfrm>
                <a:prstGeom prst="rect">
                  <a:avLst/>
                </a:prstGeom>
              </p:spPr>
            </p:pic>
            <p:pic>
              <p:nvPicPr>
                <p:cNvPr id="58" name="図 57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44484" t="92623" r="41141"/>
                <a:stretch/>
              </p:blipFill>
              <p:spPr>
                <a:xfrm>
                  <a:off x="5805714" y="6331857"/>
                  <a:ext cx="1378857" cy="326571"/>
                </a:xfrm>
                <a:prstGeom prst="rect">
                  <a:avLst/>
                </a:prstGeom>
              </p:spPr>
            </p:pic>
          </p:grpSp>
          <p:sp>
            <p:nvSpPr>
              <p:cNvPr id="60" name="フリーフォーム 59"/>
              <p:cNvSpPr/>
              <p:nvPr/>
            </p:nvSpPr>
            <p:spPr>
              <a:xfrm>
                <a:off x="-1311151" y="3871443"/>
                <a:ext cx="265655" cy="1810434"/>
              </a:xfrm>
              <a:custGeom>
                <a:avLst/>
                <a:gdLst>
                  <a:gd name="connsiteX0" fmla="*/ 36286 w 435428"/>
                  <a:gd name="connsiteY0" fmla="*/ 1705429 h 1723572"/>
                  <a:gd name="connsiteX1" fmla="*/ 0 w 435428"/>
                  <a:gd name="connsiteY1" fmla="*/ 471715 h 1723572"/>
                  <a:gd name="connsiteX2" fmla="*/ 127000 w 435428"/>
                  <a:gd name="connsiteY2" fmla="*/ 0 h 1723572"/>
                  <a:gd name="connsiteX3" fmla="*/ 381000 w 435428"/>
                  <a:gd name="connsiteY3" fmla="*/ 145143 h 1723572"/>
                  <a:gd name="connsiteX4" fmla="*/ 435428 w 435428"/>
                  <a:gd name="connsiteY4" fmla="*/ 1723572 h 1723572"/>
                  <a:gd name="connsiteX5" fmla="*/ 90714 w 435428"/>
                  <a:gd name="connsiteY5" fmla="*/ 1723572 h 1723572"/>
                  <a:gd name="connsiteX0" fmla="*/ 36286 w 435428"/>
                  <a:gd name="connsiteY0" fmla="*/ 1761930 h 1780073"/>
                  <a:gd name="connsiteX1" fmla="*/ 0 w 435428"/>
                  <a:gd name="connsiteY1" fmla="*/ 528216 h 1780073"/>
                  <a:gd name="connsiteX2" fmla="*/ 127000 w 435428"/>
                  <a:gd name="connsiteY2" fmla="*/ 56501 h 1780073"/>
                  <a:gd name="connsiteX3" fmla="*/ 381000 w 435428"/>
                  <a:gd name="connsiteY3" fmla="*/ 201644 h 1780073"/>
                  <a:gd name="connsiteX4" fmla="*/ 435428 w 435428"/>
                  <a:gd name="connsiteY4" fmla="*/ 1780073 h 1780073"/>
                  <a:gd name="connsiteX5" fmla="*/ 90714 w 435428"/>
                  <a:gd name="connsiteY5" fmla="*/ 1780073 h 1780073"/>
                  <a:gd name="connsiteX0" fmla="*/ 36286 w 435428"/>
                  <a:gd name="connsiteY0" fmla="*/ 1705429 h 1723572"/>
                  <a:gd name="connsiteX1" fmla="*/ 0 w 435428"/>
                  <a:gd name="connsiteY1" fmla="*/ 471715 h 1723572"/>
                  <a:gd name="connsiteX2" fmla="*/ 127000 w 435428"/>
                  <a:gd name="connsiteY2" fmla="*/ 0 h 1723572"/>
                  <a:gd name="connsiteX3" fmla="*/ 381000 w 435428"/>
                  <a:gd name="connsiteY3" fmla="*/ 471714 h 1723572"/>
                  <a:gd name="connsiteX4" fmla="*/ 435428 w 435428"/>
                  <a:gd name="connsiteY4" fmla="*/ 1723572 h 1723572"/>
                  <a:gd name="connsiteX5" fmla="*/ 90714 w 435428"/>
                  <a:gd name="connsiteY5" fmla="*/ 1723572 h 1723572"/>
                  <a:gd name="connsiteX0" fmla="*/ 36286 w 435428"/>
                  <a:gd name="connsiteY0" fmla="*/ 1632858 h 1651001"/>
                  <a:gd name="connsiteX1" fmla="*/ 0 w 435428"/>
                  <a:gd name="connsiteY1" fmla="*/ 399144 h 1651001"/>
                  <a:gd name="connsiteX2" fmla="*/ 199571 w 435428"/>
                  <a:gd name="connsiteY2" fmla="*/ 0 h 1651001"/>
                  <a:gd name="connsiteX3" fmla="*/ 381000 w 435428"/>
                  <a:gd name="connsiteY3" fmla="*/ 399143 h 1651001"/>
                  <a:gd name="connsiteX4" fmla="*/ 435428 w 435428"/>
                  <a:gd name="connsiteY4" fmla="*/ 1651001 h 1651001"/>
                  <a:gd name="connsiteX5" fmla="*/ 90714 w 435428"/>
                  <a:gd name="connsiteY5" fmla="*/ 1651001 h 1651001"/>
                  <a:gd name="connsiteX0" fmla="*/ 36286 w 435428"/>
                  <a:gd name="connsiteY0" fmla="*/ 1632858 h 1651001"/>
                  <a:gd name="connsiteX1" fmla="*/ 0 w 435428"/>
                  <a:gd name="connsiteY1" fmla="*/ 399144 h 1651001"/>
                  <a:gd name="connsiteX2" fmla="*/ 199571 w 435428"/>
                  <a:gd name="connsiteY2" fmla="*/ 0 h 1651001"/>
                  <a:gd name="connsiteX3" fmla="*/ 381000 w 435428"/>
                  <a:gd name="connsiteY3" fmla="*/ 399143 h 1651001"/>
                  <a:gd name="connsiteX4" fmla="*/ 435428 w 435428"/>
                  <a:gd name="connsiteY4" fmla="*/ 1651001 h 1651001"/>
                  <a:gd name="connsiteX5" fmla="*/ 90714 w 435428"/>
                  <a:gd name="connsiteY5" fmla="*/ 1651001 h 1651001"/>
                  <a:gd name="connsiteX6" fmla="*/ 36286 w 435428"/>
                  <a:gd name="connsiteY6" fmla="*/ 1632858 h 1651001"/>
                  <a:gd name="connsiteX0" fmla="*/ 90714 w 435428"/>
                  <a:gd name="connsiteY0" fmla="*/ 1651001 h 1651001"/>
                  <a:gd name="connsiteX1" fmla="*/ 0 w 435428"/>
                  <a:gd name="connsiteY1" fmla="*/ 399144 h 1651001"/>
                  <a:gd name="connsiteX2" fmla="*/ 199571 w 435428"/>
                  <a:gd name="connsiteY2" fmla="*/ 0 h 1651001"/>
                  <a:gd name="connsiteX3" fmla="*/ 381000 w 435428"/>
                  <a:gd name="connsiteY3" fmla="*/ 399143 h 1651001"/>
                  <a:gd name="connsiteX4" fmla="*/ 435428 w 435428"/>
                  <a:gd name="connsiteY4" fmla="*/ 1651001 h 1651001"/>
                  <a:gd name="connsiteX5" fmla="*/ 90714 w 435428"/>
                  <a:gd name="connsiteY5" fmla="*/ 1651001 h 1651001"/>
                  <a:gd name="connsiteX0" fmla="*/ 36286 w 435428"/>
                  <a:gd name="connsiteY0" fmla="*/ 1687287 h 1687287"/>
                  <a:gd name="connsiteX1" fmla="*/ 0 w 435428"/>
                  <a:gd name="connsiteY1" fmla="*/ 399144 h 1687287"/>
                  <a:gd name="connsiteX2" fmla="*/ 199571 w 435428"/>
                  <a:gd name="connsiteY2" fmla="*/ 0 h 1687287"/>
                  <a:gd name="connsiteX3" fmla="*/ 381000 w 435428"/>
                  <a:gd name="connsiteY3" fmla="*/ 399143 h 1687287"/>
                  <a:gd name="connsiteX4" fmla="*/ 435428 w 435428"/>
                  <a:gd name="connsiteY4" fmla="*/ 1651001 h 1687287"/>
                  <a:gd name="connsiteX5" fmla="*/ 36286 w 435428"/>
                  <a:gd name="connsiteY5" fmla="*/ 1687287 h 1687287"/>
                  <a:gd name="connsiteX0" fmla="*/ 435428 w 513805"/>
                  <a:gd name="connsiteY0" fmla="*/ 1651001 h 1739584"/>
                  <a:gd name="connsiteX1" fmla="*/ 36286 w 513805"/>
                  <a:gd name="connsiteY1" fmla="*/ 1687287 h 1739584"/>
                  <a:gd name="connsiteX2" fmla="*/ 0 w 513805"/>
                  <a:gd name="connsiteY2" fmla="*/ 399144 h 1739584"/>
                  <a:gd name="connsiteX3" fmla="*/ 199571 w 513805"/>
                  <a:gd name="connsiteY3" fmla="*/ 0 h 1739584"/>
                  <a:gd name="connsiteX4" fmla="*/ 381000 w 513805"/>
                  <a:gd name="connsiteY4" fmla="*/ 399143 h 1739584"/>
                  <a:gd name="connsiteX5" fmla="*/ 513805 w 513805"/>
                  <a:gd name="connsiteY5" fmla="*/ 1739584 h 1739584"/>
                  <a:gd name="connsiteX0" fmla="*/ 36286 w 513805"/>
                  <a:gd name="connsiteY0" fmla="*/ 1687287 h 1739584"/>
                  <a:gd name="connsiteX1" fmla="*/ 0 w 513805"/>
                  <a:gd name="connsiteY1" fmla="*/ 399144 h 1739584"/>
                  <a:gd name="connsiteX2" fmla="*/ 199571 w 513805"/>
                  <a:gd name="connsiteY2" fmla="*/ 0 h 1739584"/>
                  <a:gd name="connsiteX3" fmla="*/ 381000 w 513805"/>
                  <a:gd name="connsiteY3" fmla="*/ 399143 h 1739584"/>
                  <a:gd name="connsiteX4" fmla="*/ 513805 w 513805"/>
                  <a:gd name="connsiteY4" fmla="*/ 1739584 h 1739584"/>
                  <a:gd name="connsiteX0" fmla="*/ 36286 w 451601"/>
                  <a:gd name="connsiteY0" fmla="*/ 1687287 h 1687287"/>
                  <a:gd name="connsiteX1" fmla="*/ 0 w 451601"/>
                  <a:gd name="connsiteY1" fmla="*/ 399144 h 1687287"/>
                  <a:gd name="connsiteX2" fmla="*/ 199571 w 451601"/>
                  <a:gd name="connsiteY2" fmla="*/ 0 h 1687287"/>
                  <a:gd name="connsiteX3" fmla="*/ 381000 w 451601"/>
                  <a:gd name="connsiteY3" fmla="*/ 399143 h 1687287"/>
                  <a:gd name="connsiteX4" fmla="*/ 451601 w 451601"/>
                  <a:gd name="connsiteY4" fmla="*/ 1651705 h 1687287"/>
                  <a:gd name="connsiteX0" fmla="*/ 36286 w 451601"/>
                  <a:gd name="connsiteY0" fmla="*/ 1753858 h 1753858"/>
                  <a:gd name="connsiteX1" fmla="*/ 0 w 451601"/>
                  <a:gd name="connsiteY1" fmla="*/ 465715 h 1753858"/>
                  <a:gd name="connsiteX2" fmla="*/ 199571 w 451601"/>
                  <a:gd name="connsiteY2" fmla="*/ 66571 h 1753858"/>
                  <a:gd name="connsiteX3" fmla="*/ 451601 w 451601"/>
                  <a:gd name="connsiteY3" fmla="*/ 1718276 h 1753858"/>
                  <a:gd name="connsiteX0" fmla="*/ 36286 w 199571"/>
                  <a:gd name="connsiteY0" fmla="*/ 1753858 h 1753858"/>
                  <a:gd name="connsiteX1" fmla="*/ 0 w 199571"/>
                  <a:gd name="connsiteY1" fmla="*/ 465715 h 1753858"/>
                  <a:gd name="connsiteX2" fmla="*/ 199571 w 199571"/>
                  <a:gd name="connsiteY2" fmla="*/ 66571 h 175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571" h="1753858">
                    <a:moveTo>
                      <a:pt x="36286" y="1753858"/>
                    </a:moveTo>
                    <a:lnTo>
                      <a:pt x="0" y="465715"/>
                    </a:lnTo>
                    <a:cubicBezTo>
                      <a:pt x="15119" y="181477"/>
                      <a:pt x="124304" y="-142189"/>
                      <a:pt x="199571" y="66571"/>
                    </a:cubicBezTo>
                  </a:path>
                </a:pathLst>
              </a:custGeom>
              <a:noFill/>
              <a:ln w="381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1146186" y="3630412"/>
                <a:ext cx="864922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10000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1146186" y="4225148"/>
                <a:ext cx="554187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100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1146186" y="4762808"/>
                <a:ext cx="398819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10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1146186" y="5386082"/>
                <a:ext cx="243450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1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1181516" y="3311253"/>
                <a:ext cx="775404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(</a:t>
                </a:r>
                <a:r>
                  <a:rPr kumimoji="1" lang="en-US" altLang="ja-JP" sz="2000" dirty="0" err="1" smtClean="0">
                    <a:solidFill>
                      <a:srgbClr val="7F7F7F"/>
                    </a:solidFill>
                    <a:latin typeface="Times"/>
                    <a:cs typeface="Times"/>
                  </a:rPr>
                  <a:t>Ωm</a:t>
                </a:r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)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-1099971" y="2451077"/>
                <a:ext cx="1198761" cy="8589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36000" tIns="46800" rIns="36000" rtlCol="0">
                <a:spAutoFit/>
              </a:bodyPr>
              <a:lstStyle/>
              <a:p>
                <a:r>
                  <a:rPr kumimoji="1" lang="en-US" altLang="ja-JP" sz="2000" dirty="0" err="1" smtClean="0">
                    <a:solidFill>
                      <a:srgbClr val="7F7F7F"/>
                    </a:solidFill>
                    <a:latin typeface="Times"/>
                    <a:cs typeface="Times"/>
                  </a:rPr>
                  <a:t>Usu-Shinzan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 rot="16200000">
                <a:off x="-3795588" y="3964374"/>
                <a:ext cx="1653829" cy="8589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Altitude (m)</a:t>
                </a:r>
              </a:p>
              <a:p>
                <a:endParaRPr kumimoji="1" lang="ja-JP" altLang="en-US" sz="2000" dirty="0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-1719619" y="6041572"/>
                <a:ext cx="1902335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Distance (km)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-2942239" y="3345916"/>
                <a:ext cx="554187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lang="en-US" altLang="ja-JP" sz="2000" dirty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5</a:t>
                </a:r>
                <a:r>
                  <a:rPr kumimoji="1" lang="en-US" altLang="ja-JP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00</a:t>
                </a:r>
                <a:endParaRPr kumimoji="1" lang="ja-JP" altLang="en-US" sz="2000" dirty="0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-2942239" y="3915394"/>
                <a:ext cx="554187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250</a:t>
                </a:r>
                <a:endParaRPr kumimoji="1" lang="ja-JP" altLang="en-US" sz="2000" dirty="0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-2631503" y="4484870"/>
                <a:ext cx="243450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0</a:t>
                </a:r>
                <a:endParaRPr kumimoji="1" lang="ja-JP" altLang="en-US" sz="2000" dirty="0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-3008182" y="5102355"/>
                <a:ext cx="657664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-250</a:t>
                </a:r>
                <a:endParaRPr kumimoji="1" lang="ja-JP" altLang="en-US" sz="2000" dirty="0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-84740" y="5666253"/>
                <a:ext cx="243450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1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-1271701" y="5666253"/>
                <a:ext cx="243450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0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-2436682" y="5666253"/>
                <a:ext cx="346928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-1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-3332206" y="6420172"/>
                <a:ext cx="2001280" cy="3369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36000" tIns="46800" rIns="36000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Times"/>
                    <a:cs typeface="Times"/>
                  </a:rPr>
                  <a:t>After Ogawa et al.(1998)</a:t>
                </a:r>
                <a:endParaRPr kumimoji="1" lang="ja-JP" altLang="en-US" sz="1200" dirty="0" smtClean="0">
                  <a:latin typeface="Times"/>
                  <a:cs typeface="Times"/>
                </a:endParaRPr>
              </a:p>
            </p:txBody>
          </p:sp>
          <p:sp>
            <p:nvSpPr>
              <p:cNvPr id="84" name="テキスト ボックス 83"/>
              <p:cNvSpPr txBox="1"/>
              <p:nvPr/>
            </p:nvSpPr>
            <p:spPr>
              <a:xfrm>
                <a:off x="491089" y="3007148"/>
                <a:ext cx="502297" cy="486069"/>
              </a:xfrm>
              <a:prstGeom prst="rect">
                <a:avLst/>
              </a:prstGeom>
              <a:solidFill>
                <a:srgbClr val="C0504D"/>
              </a:solidFill>
              <a:ln>
                <a:solidFill>
                  <a:schemeClr val="tx1"/>
                </a:solidFill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FFFF"/>
                    </a:solidFill>
                    <a:latin typeface="Times"/>
                    <a:cs typeface="Times"/>
                  </a:rPr>
                  <a:t>NE</a:t>
                </a:r>
                <a:endParaRPr kumimoji="1" lang="ja-JP" altLang="en-US" sz="2000" dirty="0" smtClean="0">
                  <a:solidFill>
                    <a:srgbClr val="FFFFF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-2586219" y="2940299"/>
                <a:ext cx="554187" cy="48606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FFFF"/>
                    </a:solidFill>
                    <a:latin typeface="Times"/>
                    <a:cs typeface="Times"/>
                  </a:rPr>
                  <a:t>SW</a:t>
                </a:r>
                <a:endParaRPr kumimoji="1" lang="ja-JP" altLang="en-US" sz="2000" dirty="0" smtClean="0">
                  <a:solidFill>
                    <a:srgbClr val="FFFFF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-2392151" y="2460933"/>
                <a:ext cx="1242702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36000" tIns="46800" rIns="36000" rtlCol="0">
                <a:spAutoFit/>
              </a:bodyPr>
              <a:lstStyle/>
              <a:p>
                <a:pPr algn="r"/>
                <a:r>
                  <a:rPr kumimoji="1" lang="en-US" altLang="ja-JP" sz="2000" dirty="0" smtClean="0">
                    <a:latin typeface="Times"/>
                    <a:cs typeface="Times"/>
                  </a:rPr>
                  <a:t>Fault</a:t>
                </a:r>
                <a:endParaRPr kumimoji="1" lang="ja-JP" altLang="en-US" sz="2000" dirty="0" smtClean="0">
                  <a:latin typeface="Times"/>
                  <a:cs typeface="Times"/>
                </a:endParaRPr>
              </a:p>
            </p:txBody>
          </p:sp>
          <p:sp>
            <p:nvSpPr>
              <p:cNvPr id="96" name="フリーフォーム 95"/>
              <p:cNvSpPr/>
              <p:nvPr/>
            </p:nvSpPr>
            <p:spPr>
              <a:xfrm>
                <a:off x="-1045491" y="3940160"/>
                <a:ext cx="335485" cy="1704985"/>
              </a:xfrm>
              <a:custGeom>
                <a:avLst/>
                <a:gdLst>
                  <a:gd name="connsiteX0" fmla="*/ 36286 w 435428"/>
                  <a:gd name="connsiteY0" fmla="*/ 1705429 h 1723572"/>
                  <a:gd name="connsiteX1" fmla="*/ 0 w 435428"/>
                  <a:gd name="connsiteY1" fmla="*/ 471715 h 1723572"/>
                  <a:gd name="connsiteX2" fmla="*/ 127000 w 435428"/>
                  <a:gd name="connsiteY2" fmla="*/ 0 h 1723572"/>
                  <a:gd name="connsiteX3" fmla="*/ 381000 w 435428"/>
                  <a:gd name="connsiteY3" fmla="*/ 145143 h 1723572"/>
                  <a:gd name="connsiteX4" fmla="*/ 435428 w 435428"/>
                  <a:gd name="connsiteY4" fmla="*/ 1723572 h 1723572"/>
                  <a:gd name="connsiteX5" fmla="*/ 90714 w 435428"/>
                  <a:gd name="connsiteY5" fmla="*/ 1723572 h 1723572"/>
                  <a:gd name="connsiteX0" fmla="*/ 36286 w 435428"/>
                  <a:gd name="connsiteY0" fmla="*/ 1761930 h 1780073"/>
                  <a:gd name="connsiteX1" fmla="*/ 0 w 435428"/>
                  <a:gd name="connsiteY1" fmla="*/ 528216 h 1780073"/>
                  <a:gd name="connsiteX2" fmla="*/ 127000 w 435428"/>
                  <a:gd name="connsiteY2" fmla="*/ 56501 h 1780073"/>
                  <a:gd name="connsiteX3" fmla="*/ 381000 w 435428"/>
                  <a:gd name="connsiteY3" fmla="*/ 201644 h 1780073"/>
                  <a:gd name="connsiteX4" fmla="*/ 435428 w 435428"/>
                  <a:gd name="connsiteY4" fmla="*/ 1780073 h 1780073"/>
                  <a:gd name="connsiteX5" fmla="*/ 90714 w 435428"/>
                  <a:gd name="connsiteY5" fmla="*/ 1780073 h 1780073"/>
                  <a:gd name="connsiteX0" fmla="*/ 36286 w 435428"/>
                  <a:gd name="connsiteY0" fmla="*/ 1705429 h 1723572"/>
                  <a:gd name="connsiteX1" fmla="*/ 0 w 435428"/>
                  <a:gd name="connsiteY1" fmla="*/ 471715 h 1723572"/>
                  <a:gd name="connsiteX2" fmla="*/ 127000 w 435428"/>
                  <a:gd name="connsiteY2" fmla="*/ 0 h 1723572"/>
                  <a:gd name="connsiteX3" fmla="*/ 381000 w 435428"/>
                  <a:gd name="connsiteY3" fmla="*/ 471714 h 1723572"/>
                  <a:gd name="connsiteX4" fmla="*/ 435428 w 435428"/>
                  <a:gd name="connsiteY4" fmla="*/ 1723572 h 1723572"/>
                  <a:gd name="connsiteX5" fmla="*/ 90714 w 435428"/>
                  <a:gd name="connsiteY5" fmla="*/ 1723572 h 1723572"/>
                  <a:gd name="connsiteX0" fmla="*/ 36286 w 435428"/>
                  <a:gd name="connsiteY0" fmla="*/ 1632858 h 1651001"/>
                  <a:gd name="connsiteX1" fmla="*/ 0 w 435428"/>
                  <a:gd name="connsiteY1" fmla="*/ 399144 h 1651001"/>
                  <a:gd name="connsiteX2" fmla="*/ 199571 w 435428"/>
                  <a:gd name="connsiteY2" fmla="*/ 0 h 1651001"/>
                  <a:gd name="connsiteX3" fmla="*/ 381000 w 435428"/>
                  <a:gd name="connsiteY3" fmla="*/ 399143 h 1651001"/>
                  <a:gd name="connsiteX4" fmla="*/ 435428 w 435428"/>
                  <a:gd name="connsiteY4" fmla="*/ 1651001 h 1651001"/>
                  <a:gd name="connsiteX5" fmla="*/ 90714 w 435428"/>
                  <a:gd name="connsiteY5" fmla="*/ 1651001 h 1651001"/>
                  <a:gd name="connsiteX0" fmla="*/ 36286 w 435428"/>
                  <a:gd name="connsiteY0" fmla="*/ 1632858 h 1651001"/>
                  <a:gd name="connsiteX1" fmla="*/ 0 w 435428"/>
                  <a:gd name="connsiteY1" fmla="*/ 399144 h 1651001"/>
                  <a:gd name="connsiteX2" fmla="*/ 199571 w 435428"/>
                  <a:gd name="connsiteY2" fmla="*/ 0 h 1651001"/>
                  <a:gd name="connsiteX3" fmla="*/ 381000 w 435428"/>
                  <a:gd name="connsiteY3" fmla="*/ 399143 h 1651001"/>
                  <a:gd name="connsiteX4" fmla="*/ 435428 w 435428"/>
                  <a:gd name="connsiteY4" fmla="*/ 1651001 h 1651001"/>
                  <a:gd name="connsiteX5" fmla="*/ 90714 w 435428"/>
                  <a:gd name="connsiteY5" fmla="*/ 1651001 h 1651001"/>
                  <a:gd name="connsiteX6" fmla="*/ 36286 w 435428"/>
                  <a:gd name="connsiteY6" fmla="*/ 1632858 h 1651001"/>
                  <a:gd name="connsiteX0" fmla="*/ 90714 w 435428"/>
                  <a:gd name="connsiteY0" fmla="*/ 1651001 h 1651001"/>
                  <a:gd name="connsiteX1" fmla="*/ 0 w 435428"/>
                  <a:gd name="connsiteY1" fmla="*/ 399144 h 1651001"/>
                  <a:gd name="connsiteX2" fmla="*/ 199571 w 435428"/>
                  <a:gd name="connsiteY2" fmla="*/ 0 h 1651001"/>
                  <a:gd name="connsiteX3" fmla="*/ 381000 w 435428"/>
                  <a:gd name="connsiteY3" fmla="*/ 399143 h 1651001"/>
                  <a:gd name="connsiteX4" fmla="*/ 435428 w 435428"/>
                  <a:gd name="connsiteY4" fmla="*/ 1651001 h 1651001"/>
                  <a:gd name="connsiteX5" fmla="*/ 90714 w 435428"/>
                  <a:gd name="connsiteY5" fmla="*/ 1651001 h 1651001"/>
                  <a:gd name="connsiteX0" fmla="*/ 36286 w 435428"/>
                  <a:gd name="connsiteY0" fmla="*/ 1687287 h 1687287"/>
                  <a:gd name="connsiteX1" fmla="*/ 0 w 435428"/>
                  <a:gd name="connsiteY1" fmla="*/ 399144 h 1687287"/>
                  <a:gd name="connsiteX2" fmla="*/ 199571 w 435428"/>
                  <a:gd name="connsiteY2" fmla="*/ 0 h 1687287"/>
                  <a:gd name="connsiteX3" fmla="*/ 381000 w 435428"/>
                  <a:gd name="connsiteY3" fmla="*/ 399143 h 1687287"/>
                  <a:gd name="connsiteX4" fmla="*/ 435428 w 435428"/>
                  <a:gd name="connsiteY4" fmla="*/ 1651001 h 1687287"/>
                  <a:gd name="connsiteX5" fmla="*/ 36286 w 435428"/>
                  <a:gd name="connsiteY5" fmla="*/ 1687287 h 1687287"/>
                  <a:gd name="connsiteX0" fmla="*/ 435428 w 513805"/>
                  <a:gd name="connsiteY0" fmla="*/ 1651001 h 1739584"/>
                  <a:gd name="connsiteX1" fmla="*/ 36286 w 513805"/>
                  <a:gd name="connsiteY1" fmla="*/ 1687287 h 1739584"/>
                  <a:gd name="connsiteX2" fmla="*/ 0 w 513805"/>
                  <a:gd name="connsiteY2" fmla="*/ 399144 h 1739584"/>
                  <a:gd name="connsiteX3" fmla="*/ 199571 w 513805"/>
                  <a:gd name="connsiteY3" fmla="*/ 0 h 1739584"/>
                  <a:gd name="connsiteX4" fmla="*/ 381000 w 513805"/>
                  <a:gd name="connsiteY4" fmla="*/ 399143 h 1739584"/>
                  <a:gd name="connsiteX5" fmla="*/ 513805 w 513805"/>
                  <a:gd name="connsiteY5" fmla="*/ 1739584 h 1739584"/>
                  <a:gd name="connsiteX0" fmla="*/ 36286 w 513805"/>
                  <a:gd name="connsiteY0" fmla="*/ 1687287 h 1739584"/>
                  <a:gd name="connsiteX1" fmla="*/ 0 w 513805"/>
                  <a:gd name="connsiteY1" fmla="*/ 399144 h 1739584"/>
                  <a:gd name="connsiteX2" fmla="*/ 199571 w 513805"/>
                  <a:gd name="connsiteY2" fmla="*/ 0 h 1739584"/>
                  <a:gd name="connsiteX3" fmla="*/ 381000 w 513805"/>
                  <a:gd name="connsiteY3" fmla="*/ 399143 h 1739584"/>
                  <a:gd name="connsiteX4" fmla="*/ 513805 w 513805"/>
                  <a:gd name="connsiteY4" fmla="*/ 1739584 h 1739584"/>
                  <a:gd name="connsiteX0" fmla="*/ 36286 w 451601"/>
                  <a:gd name="connsiteY0" fmla="*/ 1687287 h 1687287"/>
                  <a:gd name="connsiteX1" fmla="*/ 0 w 451601"/>
                  <a:gd name="connsiteY1" fmla="*/ 399144 h 1687287"/>
                  <a:gd name="connsiteX2" fmla="*/ 199571 w 451601"/>
                  <a:gd name="connsiteY2" fmla="*/ 0 h 1687287"/>
                  <a:gd name="connsiteX3" fmla="*/ 381000 w 451601"/>
                  <a:gd name="connsiteY3" fmla="*/ 399143 h 1687287"/>
                  <a:gd name="connsiteX4" fmla="*/ 451601 w 451601"/>
                  <a:gd name="connsiteY4" fmla="*/ 1651705 h 1687287"/>
                  <a:gd name="connsiteX0" fmla="*/ 0 w 415315"/>
                  <a:gd name="connsiteY0" fmla="*/ 1687287 h 1687287"/>
                  <a:gd name="connsiteX1" fmla="*/ 163285 w 415315"/>
                  <a:gd name="connsiteY1" fmla="*/ 0 h 1687287"/>
                  <a:gd name="connsiteX2" fmla="*/ 344714 w 415315"/>
                  <a:gd name="connsiteY2" fmla="*/ 399143 h 1687287"/>
                  <a:gd name="connsiteX3" fmla="*/ 415315 w 415315"/>
                  <a:gd name="connsiteY3" fmla="*/ 1651705 h 1687287"/>
                  <a:gd name="connsiteX0" fmla="*/ 0 w 252030"/>
                  <a:gd name="connsiteY0" fmla="*/ 0 h 1651705"/>
                  <a:gd name="connsiteX1" fmla="*/ 181429 w 252030"/>
                  <a:gd name="connsiteY1" fmla="*/ 399143 h 1651705"/>
                  <a:gd name="connsiteX2" fmla="*/ 252030 w 252030"/>
                  <a:gd name="connsiteY2" fmla="*/ 1651705 h 165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030" h="1651705">
                    <a:moveTo>
                      <a:pt x="0" y="0"/>
                    </a:moveTo>
                    <a:cubicBezTo>
                      <a:pt x="63500" y="0"/>
                      <a:pt x="130024" y="111881"/>
                      <a:pt x="181429" y="399143"/>
                    </a:cubicBezTo>
                    <a:cubicBezTo>
                      <a:pt x="199572" y="816429"/>
                      <a:pt x="252030" y="1651705"/>
                      <a:pt x="252030" y="1651705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8" name="図形グループ 97"/>
          <p:cNvGrpSpPr/>
          <p:nvPr/>
        </p:nvGrpSpPr>
        <p:grpSpPr>
          <a:xfrm rot="7466421">
            <a:off x="4674526" y="3362579"/>
            <a:ext cx="4464784" cy="3554167"/>
            <a:chOff x="-5612074" y="2215219"/>
            <a:chExt cx="5409258" cy="4306011"/>
          </a:xfrm>
        </p:grpSpPr>
        <p:sp>
          <p:nvSpPr>
            <p:cNvPr id="99" name="正方形/長方形 98"/>
            <p:cNvSpPr/>
            <p:nvPr/>
          </p:nvSpPr>
          <p:spPr>
            <a:xfrm>
              <a:off x="-5370285" y="2258786"/>
              <a:ext cx="5134428" cy="4000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0" name="図形グループ 99"/>
            <p:cNvGrpSpPr/>
            <p:nvPr/>
          </p:nvGrpSpPr>
          <p:grpSpPr>
            <a:xfrm>
              <a:off x="-5612074" y="2215219"/>
              <a:ext cx="5409258" cy="4306011"/>
              <a:chOff x="-3398150" y="2451077"/>
              <a:chExt cx="5409258" cy="4306011"/>
            </a:xfrm>
          </p:grpSpPr>
          <p:grpSp>
            <p:nvGrpSpPr>
              <p:cNvPr id="101" name="図形グループ 100"/>
              <p:cNvGrpSpPr/>
              <p:nvPr/>
            </p:nvGrpSpPr>
            <p:grpSpPr>
              <a:xfrm>
                <a:off x="-3076901" y="2560585"/>
                <a:ext cx="4564615" cy="3771271"/>
                <a:chOff x="4107670" y="2887157"/>
                <a:chExt cx="4564615" cy="3771271"/>
              </a:xfrm>
            </p:grpSpPr>
            <p:pic>
              <p:nvPicPr>
                <p:cNvPr id="123" name="図 122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28689" r="91755" b="15574"/>
                <a:stretch/>
              </p:blipFill>
              <p:spPr>
                <a:xfrm>
                  <a:off x="4107670" y="3537858"/>
                  <a:ext cx="790901" cy="2467429"/>
                </a:xfrm>
                <a:prstGeom prst="rect">
                  <a:avLst/>
                </a:prstGeom>
              </p:spPr>
            </p:pic>
            <p:pic>
              <p:nvPicPr>
                <p:cNvPr id="124" name="図 123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44290" t="13416" r="24693" b="15772"/>
                <a:stretch/>
              </p:blipFill>
              <p:spPr>
                <a:xfrm>
                  <a:off x="4898571" y="2887157"/>
                  <a:ext cx="2975430" cy="3134766"/>
                </a:xfrm>
                <a:prstGeom prst="rect">
                  <a:avLst/>
                </a:prstGeom>
              </p:spPr>
            </p:pic>
            <p:pic>
              <p:nvPicPr>
                <p:cNvPr id="125" name="図 124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91769" t="38934" r="666" b="13524"/>
                <a:stretch/>
              </p:blipFill>
              <p:spPr>
                <a:xfrm>
                  <a:off x="7946571" y="3955143"/>
                  <a:ext cx="725714" cy="2104571"/>
                </a:xfrm>
                <a:prstGeom prst="rect">
                  <a:avLst/>
                </a:prstGeom>
              </p:spPr>
            </p:pic>
            <p:pic>
              <p:nvPicPr>
                <p:cNvPr id="126" name="図 125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44484" t="92623" r="41141"/>
                <a:stretch/>
              </p:blipFill>
              <p:spPr>
                <a:xfrm>
                  <a:off x="5805714" y="6331857"/>
                  <a:ext cx="1378857" cy="326571"/>
                </a:xfrm>
                <a:prstGeom prst="rect">
                  <a:avLst/>
                </a:prstGeom>
              </p:spPr>
            </p:pic>
          </p:grpSp>
          <p:sp>
            <p:nvSpPr>
              <p:cNvPr id="102" name="フリーフォーム 101"/>
              <p:cNvSpPr/>
              <p:nvPr/>
            </p:nvSpPr>
            <p:spPr>
              <a:xfrm>
                <a:off x="-1311151" y="3871443"/>
                <a:ext cx="265655" cy="1810434"/>
              </a:xfrm>
              <a:custGeom>
                <a:avLst/>
                <a:gdLst>
                  <a:gd name="connsiteX0" fmla="*/ 36286 w 435428"/>
                  <a:gd name="connsiteY0" fmla="*/ 1705429 h 1723572"/>
                  <a:gd name="connsiteX1" fmla="*/ 0 w 435428"/>
                  <a:gd name="connsiteY1" fmla="*/ 471715 h 1723572"/>
                  <a:gd name="connsiteX2" fmla="*/ 127000 w 435428"/>
                  <a:gd name="connsiteY2" fmla="*/ 0 h 1723572"/>
                  <a:gd name="connsiteX3" fmla="*/ 381000 w 435428"/>
                  <a:gd name="connsiteY3" fmla="*/ 145143 h 1723572"/>
                  <a:gd name="connsiteX4" fmla="*/ 435428 w 435428"/>
                  <a:gd name="connsiteY4" fmla="*/ 1723572 h 1723572"/>
                  <a:gd name="connsiteX5" fmla="*/ 90714 w 435428"/>
                  <a:gd name="connsiteY5" fmla="*/ 1723572 h 1723572"/>
                  <a:gd name="connsiteX0" fmla="*/ 36286 w 435428"/>
                  <a:gd name="connsiteY0" fmla="*/ 1761930 h 1780073"/>
                  <a:gd name="connsiteX1" fmla="*/ 0 w 435428"/>
                  <a:gd name="connsiteY1" fmla="*/ 528216 h 1780073"/>
                  <a:gd name="connsiteX2" fmla="*/ 127000 w 435428"/>
                  <a:gd name="connsiteY2" fmla="*/ 56501 h 1780073"/>
                  <a:gd name="connsiteX3" fmla="*/ 381000 w 435428"/>
                  <a:gd name="connsiteY3" fmla="*/ 201644 h 1780073"/>
                  <a:gd name="connsiteX4" fmla="*/ 435428 w 435428"/>
                  <a:gd name="connsiteY4" fmla="*/ 1780073 h 1780073"/>
                  <a:gd name="connsiteX5" fmla="*/ 90714 w 435428"/>
                  <a:gd name="connsiteY5" fmla="*/ 1780073 h 1780073"/>
                  <a:gd name="connsiteX0" fmla="*/ 36286 w 435428"/>
                  <a:gd name="connsiteY0" fmla="*/ 1705429 h 1723572"/>
                  <a:gd name="connsiteX1" fmla="*/ 0 w 435428"/>
                  <a:gd name="connsiteY1" fmla="*/ 471715 h 1723572"/>
                  <a:gd name="connsiteX2" fmla="*/ 127000 w 435428"/>
                  <a:gd name="connsiteY2" fmla="*/ 0 h 1723572"/>
                  <a:gd name="connsiteX3" fmla="*/ 381000 w 435428"/>
                  <a:gd name="connsiteY3" fmla="*/ 471714 h 1723572"/>
                  <a:gd name="connsiteX4" fmla="*/ 435428 w 435428"/>
                  <a:gd name="connsiteY4" fmla="*/ 1723572 h 1723572"/>
                  <a:gd name="connsiteX5" fmla="*/ 90714 w 435428"/>
                  <a:gd name="connsiteY5" fmla="*/ 1723572 h 1723572"/>
                  <a:gd name="connsiteX0" fmla="*/ 36286 w 435428"/>
                  <a:gd name="connsiteY0" fmla="*/ 1632858 h 1651001"/>
                  <a:gd name="connsiteX1" fmla="*/ 0 w 435428"/>
                  <a:gd name="connsiteY1" fmla="*/ 399144 h 1651001"/>
                  <a:gd name="connsiteX2" fmla="*/ 199571 w 435428"/>
                  <a:gd name="connsiteY2" fmla="*/ 0 h 1651001"/>
                  <a:gd name="connsiteX3" fmla="*/ 381000 w 435428"/>
                  <a:gd name="connsiteY3" fmla="*/ 399143 h 1651001"/>
                  <a:gd name="connsiteX4" fmla="*/ 435428 w 435428"/>
                  <a:gd name="connsiteY4" fmla="*/ 1651001 h 1651001"/>
                  <a:gd name="connsiteX5" fmla="*/ 90714 w 435428"/>
                  <a:gd name="connsiteY5" fmla="*/ 1651001 h 1651001"/>
                  <a:gd name="connsiteX0" fmla="*/ 36286 w 435428"/>
                  <a:gd name="connsiteY0" fmla="*/ 1632858 h 1651001"/>
                  <a:gd name="connsiteX1" fmla="*/ 0 w 435428"/>
                  <a:gd name="connsiteY1" fmla="*/ 399144 h 1651001"/>
                  <a:gd name="connsiteX2" fmla="*/ 199571 w 435428"/>
                  <a:gd name="connsiteY2" fmla="*/ 0 h 1651001"/>
                  <a:gd name="connsiteX3" fmla="*/ 381000 w 435428"/>
                  <a:gd name="connsiteY3" fmla="*/ 399143 h 1651001"/>
                  <a:gd name="connsiteX4" fmla="*/ 435428 w 435428"/>
                  <a:gd name="connsiteY4" fmla="*/ 1651001 h 1651001"/>
                  <a:gd name="connsiteX5" fmla="*/ 90714 w 435428"/>
                  <a:gd name="connsiteY5" fmla="*/ 1651001 h 1651001"/>
                  <a:gd name="connsiteX6" fmla="*/ 36286 w 435428"/>
                  <a:gd name="connsiteY6" fmla="*/ 1632858 h 1651001"/>
                  <a:gd name="connsiteX0" fmla="*/ 90714 w 435428"/>
                  <a:gd name="connsiteY0" fmla="*/ 1651001 h 1651001"/>
                  <a:gd name="connsiteX1" fmla="*/ 0 w 435428"/>
                  <a:gd name="connsiteY1" fmla="*/ 399144 h 1651001"/>
                  <a:gd name="connsiteX2" fmla="*/ 199571 w 435428"/>
                  <a:gd name="connsiteY2" fmla="*/ 0 h 1651001"/>
                  <a:gd name="connsiteX3" fmla="*/ 381000 w 435428"/>
                  <a:gd name="connsiteY3" fmla="*/ 399143 h 1651001"/>
                  <a:gd name="connsiteX4" fmla="*/ 435428 w 435428"/>
                  <a:gd name="connsiteY4" fmla="*/ 1651001 h 1651001"/>
                  <a:gd name="connsiteX5" fmla="*/ 90714 w 435428"/>
                  <a:gd name="connsiteY5" fmla="*/ 1651001 h 1651001"/>
                  <a:gd name="connsiteX0" fmla="*/ 36286 w 435428"/>
                  <a:gd name="connsiteY0" fmla="*/ 1687287 h 1687287"/>
                  <a:gd name="connsiteX1" fmla="*/ 0 w 435428"/>
                  <a:gd name="connsiteY1" fmla="*/ 399144 h 1687287"/>
                  <a:gd name="connsiteX2" fmla="*/ 199571 w 435428"/>
                  <a:gd name="connsiteY2" fmla="*/ 0 h 1687287"/>
                  <a:gd name="connsiteX3" fmla="*/ 381000 w 435428"/>
                  <a:gd name="connsiteY3" fmla="*/ 399143 h 1687287"/>
                  <a:gd name="connsiteX4" fmla="*/ 435428 w 435428"/>
                  <a:gd name="connsiteY4" fmla="*/ 1651001 h 1687287"/>
                  <a:gd name="connsiteX5" fmla="*/ 36286 w 435428"/>
                  <a:gd name="connsiteY5" fmla="*/ 1687287 h 1687287"/>
                  <a:gd name="connsiteX0" fmla="*/ 435428 w 513805"/>
                  <a:gd name="connsiteY0" fmla="*/ 1651001 h 1739584"/>
                  <a:gd name="connsiteX1" fmla="*/ 36286 w 513805"/>
                  <a:gd name="connsiteY1" fmla="*/ 1687287 h 1739584"/>
                  <a:gd name="connsiteX2" fmla="*/ 0 w 513805"/>
                  <a:gd name="connsiteY2" fmla="*/ 399144 h 1739584"/>
                  <a:gd name="connsiteX3" fmla="*/ 199571 w 513805"/>
                  <a:gd name="connsiteY3" fmla="*/ 0 h 1739584"/>
                  <a:gd name="connsiteX4" fmla="*/ 381000 w 513805"/>
                  <a:gd name="connsiteY4" fmla="*/ 399143 h 1739584"/>
                  <a:gd name="connsiteX5" fmla="*/ 513805 w 513805"/>
                  <a:gd name="connsiteY5" fmla="*/ 1739584 h 1739584"/>
                  <a:gd name="connsiteX0" fmla="*/ 36286 w 513805"/>
                  <a:gd name="connsiteY0" fmla="*/ 1687287 h 1739584"/>
                  <a:gd name="connsiteX1" fmla="*/ 0 w 513805"/>
                  <a:gd name="connsiteY1" fmla="*/ 399144 h 1739584"/>
                  <a:gd name="connsiteX2" fmla="*/ 199571 w 513805"/>
                  <a:gd name="connsiteY2" fmla="*/ 0 h 1739584"/>
                  <a:gd name="connsiteX3" fmla="*/ 381000 w 513805"/>
                  <a:gd name="connsiteY3" fmla="*/ 399143 h 1739584"/>
                  <a:gd name="connsiteX4" fmla="*/ 513805 w 513805"/>
                  <a:gd name="connsiteY4" fmla="*/ 1739584 h 1739584"/>
                  <a:gd name="connsiteX0" fmla="*/ 36286 w 451601"/>
                  <a:gd name="connsiteY0" fmla="*/ 1687287 h 1687287"/>
                  <a:gd name="connsiteX1" fmla="*/ 0 w 451601"/>
                  <a:gd name="connsiteY1" fmla="*/ 399144 h 1687287"/>
                  <a:gd name="connsiteX2" fmla="*/ 199571 w 451601"/>
                  <a:gd name="connsiteY2" fmla="*/ 0 h 1687287"/>
                  <a:gd name="connsiteX3" fmla="*/ 381000 w 451601"/>
                  <a:gd name="connsiteY3" fmla="*/ 399143 h 1687287"/>
                  <a:gd name="connsiteX4" fmla="*/ 451601 w 451601"/>
                  <a:gd name="connsiteY4" fmla="*/ 1651705 h 1687287"/>
                  <a:gd name="connsiteX0" fmla="*/ 36286 w 451601"/>
                  <a:gd name="connsiteY0" fmla="*/ 1753858 h 1753858"/>
                  <a:gd name="connsiteX1" fmla="*/ 0 w 451601"/>
                  <a:gd name="connsiteY1" fmla="*/ 465715 h 1753858"/>
                  <a:gd name="connsiteX2" fmla="*/ 199571 w 451601"/>
                  <a:gd name="connsiteY2" fmla="*/ 66571 h 1753858"/>
                  <a:gd name="connsiteX3" fmla="*/ 451601 w 451601"/>
                  <a:gd name="connsiteY3" fmla="*/ 1718276 h 1753858"/>
                  <a:gd name="connsiteX0" fmla="*/ 36286 w 199571"/>
                  <a:gd name="connsiteY0" fmla="*/ 1753858 h 1753858"/>
                  <a:gd name="connsiteX1" fmla="*/ 0 w 199571"/>
                  <a:gd name="connsiteY1" fmla="*/ 465715 h 1753858"/>
                  <a:gd name="connsiteX2" fmla="*/ 199571 w 199571"/>
                  <a:gd name="connsiteY2" fmla="*/ 66571 h 175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571" h="1753858">
                    <a:moveTo>
                      <a:pt x="36286" y="1753858"/>
                    </a:moveTo>
                    <a:lnTo>
                      <a:pt x="0" y="465715"/>
                    </a:lnTo>
                    <a:cubicBezTo>
                      <a:pt x="15119" y="181477"/>
                      <a:pt x="124304" y="-142189"/>
                      <a:pt x="199571" y="66571"/>
                    </a:cubicBezTo>
                  </a:path>
                </a:pathLst>
              </a:custGeom>
              <a:noFill/>
              <a:ln w="381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1146186" y="3630412"/>
                <a:ext cx="864922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10000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1146186" y="4225148"/>
                <a:ext cx="554187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100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05" name="テキスト ボックス 104"/>
              <p:cNvSpPr txBox="1"/>
              <p:nvPr/>
            </p:nvSpPr>
            <p:spPr>
              <a:xfrm>
                <a:off x="1146186" y="4762808"/>
                <a:ext cx="398819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10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06" name="テキスト ボックス 105"/>
              <p:cNvSpPr txBox="1"/>
              <p:nvPr/>
            </p:nvSpPr>
            <p:spPr>
              <a:xfrm>
                <a:off x="1146186" y="5386082"/>
                <a:ext cx="243450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1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181516" y="3311253"/>
                <a:ext cx="775404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(</a:t>
                </a:r>
                <a:r>
                  <a:rPr kumimoji="1" lang="en-US" altLang="ja-JP" sz="2000" dirty="0" err="1" smtClean="0">
                    <a:solidFill>
                      <a:srgbClr val="7F7F7F"/>
                    </a:solidFill>
                    <a:latin typeface="Times"/>
                    <a:cs typeface="Times"/>
                  </a:rPr>
                  <a:t>Ωm</a:t>
                </a:r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)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08" name="テキスト ボックス 107"/>
              <p:cNvSpPr txBox="1"/>
              <p:nvPr/>
            </p:nvSpPr>
            <p:spPr>
              <a:xfrm>
                <a:off x="-1099971" y="2451077"/>
                <a:ext cx="1198761" cy="8589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36000" tIns="46800" rIns="36000" rtlCol="0">
                <a:spAutoFit/>
              </a:bodyPr>
              <a:lstStyle/>
              <a:p>
                <a:r>
                  <a:rPr kumimoji="1" lang="en-US" altLang="ja-JP" sz="2000" dirty="0" err="1" smtClean="0">
                    <a:solidFill>
                      <a:srgbClr val="7F7F7F"/>
                    </a:solidFill>
                    <a:latin typeface="Times"/>
                    <a:cs typeface="Times"/>
                  </a:rPr>
                  <a:t>Usu-Shinzan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 rot="16200000">
                <a:off x="-3795588" y="3964374"/>
                <a:ext cx="1653829" cy="8589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Altitude (m)</a:t>
                </a:r>
              </a:p>
              <a:p>
                <a:endParaRPr kumimoji="1" lang="ja-JP" altLang="en-US" sz="2000" dirty="0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-1719619" y="6041572"/>
                <a:ext cx="1902335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Distance (km)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-2942239" y="3345916"/>
                <a:ext cx="554187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lang="en-US" altLang="ja-JP" sz="2000" dirty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5</a:t>
                </a:r>
                <a:r>
                  <a:rPr kumimoji="1" lang="en-US" altLang="ja-JP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00</a:t>
                </a:r>
                <a:endParaRPr kumimoji="1" lang="ja-JP" altLang="en-US" sz="2000" dirty="0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>
                <a:off x="-2942239" y="3915394"/>
                <a:ext cx="554187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250</a:t>
                </a:r>
                <a:endParaRPr kumimoji="1" lang="ja-JP" altLang="en-US" sz="2000" dirty="0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13" name="テキスト ボックス 112"/>
              <p:cNvSpPr txBox="1"/>
              <p:nvPr/>
            </p:nvSpPr>
            <p:spPr>
              <a:xfrm>
                <a:off x="-2631503" y="4484870"/>
                <a:ext cx="243450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0</a:t>
                </a:r>
                <a:endParaRPr kumimoji="1" lang="ja-JP" altLang="en-US" sz="2000" dirty="0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14" name="テキスト ボックス 113"/>
              <p:cNvSpPr txBox="1"/>
              <p:nvPr/>
            </p:nvSpPr>
            <p:spPr>
              <a:xfrm>
                <a:off x="-3008182" y="5102355"/>
                <a:ext cx="657664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-250</a:t>
                </a:r>
                <a:endParaRPr kumimoji="1" lang="ja-JP" altLang="en-US" sz="2000" dirty="0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15" name="テキスト ボックス 114"/>
              <p:cNvSpPr txBox="1"/>
              <p:nvPr/>
            </p:nvSpPr>
            <p:spPr>
              <a:xfrm>
                <a:off x="-84740" y="5666253"/>
                <a:ext cx="243450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1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16" name="テキスト ボックス 115"/>
              <p:cNvSpPr txBox="1"/>
              <p:nvPr/>
            </p:nvSpPr>
            <p:spPr>
              <a:xfrm>
                <a:off x="-1271701" y="5666253"/>
                <a:ext cx="243450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0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17" name="テキスト ボックス 116"/>
              <p:cNvSpPr txBox="1"/>
              <p:nvPr/>
            </p:nvSpPr>
            <p:spPr>
              <a:xfrm>
                <a:off x="-2436682" y="5666253"/>
                <a:ext cx="346928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F7F7F"/>
                    </a:solidFill>
                    <a:latin typeface="Times"/>
                    <a:cs typeface="Times"/>
                  </a:rPr>
                  <a:t>-1</a:t>
                </a:r>
                <a:endParaRPr kumimoji="1" lang="ja-JP" altLang="en-US" sz="2000" dirty="0" smtClean="0">
                  <a:solidFill>
                    <a:srgbClr val="7F7F7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18" name="テキスト ボックス 117"/>
              <p:cNvSpPr txBox="1"/>
              <p:nvPr/>
            </p:nvSpPr>
            <p:spPr>
              <a:xfrm>
                <a:off x="-3332206" y="6420172"/>
                <a:ext cx="2001280" cy="3369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36000" tIns="46800" rIns="36000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Times"/>
                    <a:cs typeface="Times"/>
                  </a:rPr>
                  <a:t>After Ogawa et al.(1998)</a:t>
                </a:r>
                <a:endParaRPr kumimoji="1" lang="ja-JP" altLang="en-US" sz="1200" dirty="0" smtClean="0">
                  <a:latin typeface="Times"/>
                  <a:cs typeface="Times"/>
                </a:endParaRPr>
              </a:p>
            </p:txBody>
          </p:sp>
          <p:sp>
            <p:nvSpPr>
              <p:cNvPr id="119" name="テキスト ボックス 118"/>
              <p:cNvSpPr txBox="1"/>
              <p:nvPr/>
            </p:nvSpPr>
            <p:spPr>
              <a:xfrm>
                <a:off x="491089" y="3007148"/>
                <a:ext cx="502297" cy="486069"/>
              </a:xfrm>
              <a:prstGeom prst="rect">
                <a:avLst/>
              </a:prstGeom>
              <a:solidFill>
                <a:srgbClr val="C0504D"/>
              </a:solidFill>
              <a:ln>
                <a:solidFill>
                  <a:schemeClr val="tx1"/>
                </a:solidFill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FFFF"/>
                    </a:solidFill>
                    <a:latin typeface="Times"/>
                    <a:cs typeface="Times"/>
                  </a:rPr>
                  <a:t>NE</a:t>
                </a:r>
                <a:endParaRPr kumimoji="1" lang="ja-JP" altLang="en-US" sz="2000" dirty="0" smtClean="0">
                  <a:solidFill>
                    <a:srgbClr val="FFFFF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20" name="テキスト ボックス 119"/>
              <p:cNvSpPr txBox="1"/>
              <p:nvPr/>
            </p:nvSpPr>
            <p:spPr>
              <a:xfrm>
                <a:off x="-2586219" y="2940299"/>
                <a:ext cx="554187" cy="48606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FFFF"/>
                    </a:solidFill>
                    <a:latin typeface="Times"/>
                    <a:cs typeface="Times"/>
                  </a:rPr>
                  <a:t>SW</a:t>
                </a:r>
                <a:endParaRPr kumimoji="1" lang="ja-JP" altLang="en-US" sz="2000" dirty="0" smtClean="0">
                  <a:solidFill>
                    <a:srgbClr val="FFFFFF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121" name="テキスト ボックス 120"/>
              <p:cNvSpPr txBox="1"/>
              <p:nvPr/>
            </p:nvSpPr>
            <p:spPr>
              <a:xfrm>
                <a:off x="-2392151" y="2460933"/>
                <a:ext cx="1242702" cy="486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36000" tIns="46800" rIns="36000" rtlCol="0">
                <a:spAutoFit/>
              </a:bodyPr>
              <a:lstStyle/>
              <a:p>
                <a:pPr algn="r"/>
                <a:r>
                  <a:rPr kumimoji="1" lang="en-US" altLang="ja-JP" sz="2000" dirty="0" smtClean="0">
                    <a:latin typeface="Times"/>
                    <a:cs typeface="Times"/>
                  </a:rPr>
                  <a:t>Fault</a:t>
                </a:r>
                <a:endParaRPr kumimoji="1" lang="ja-JP" altLang="en-US" sz="2000" dirty="0" smtClean="0">
                  <a:latin typeface="Times"/>
                  <a:cs typeface="Times"/>
                </a:endParaRPr>
              </a:p>
            </p:txBody>
          </p:sp>
          <p:sp>
            <p:nvSpPr>
              <p:cNvPr id="122" name="フリーフォーム 121"/>
              <p:cNvSpPr/>
              <p:nvPr/>
            </p:nvSpPr>
            <p:spPr>
              <a:xfrm>
                <a:off x="-1045491" y="3940160"/>
                <a:ext cx="335485" cy="1704985"/>
              </a:xfrm>
              <a:custGeom>
                <a:avLst/>
                <a:gdLst>
                  <a:gd name="connsiteX0" fmla="*/ 36286 w 435428"/>
                  <a:gd name="connsiteY0" fmla="*/ 1705429 h 1723572"/>
                  <a:gd name="connsiteX1" fmla="*/ 0 w 435428"/>
                  <a:gd name="connsiteY1" fmla="*/ 471715 h 1723572"/>
                  <a:gd name="connsiteX2" fmla="*/ 127000 w 435428"/>
                  <a:gd name="connsiteY2" fmla="*/ 0 h 1723572"/>
                  <a:gd name="connsiteX3" fmla="*/ 381000 w 435428"/>
                  <a:gd name="connsiteY3" fmla="*/ 145143 h 1723572"/>
                  <a:gd name="connsiteX4" fmla="*/ 435428 w 435428"/>
                  <a:gd name="connsiteY4" fmla="*/ 1723572 h 1723572"/>
                  <a:gd name="connsiteX5" fmla="*/ 90714 w 435428"/>
                  <a:gd name="connsiteY5" fmla="*/ 1723572 h 1723572"/>
                  <a:gd name="connsiteX0" fmla="*/ 36286 w 435428"/>
                  <a:gd name="connsiteY0" fmla="*/ 1761930 h 1780073"/>
                  <a:gd name="connsiteX1" fmla="*/ 0 w 435428"/>
                  <a:gd name="connsiteY1" fmla="*/ 528216 h 1780073"/>
                  <a:gd name="connsiteX2" fmla="*/ 127000 w 435428"/>
                  <a:gd name="connsiteY2" fmla="*/ 56501 h 1780073"/>
                  <a:gd name="connsiteX3" fmla="*/ 381000 w 435428"/>
                  <a:gd name="connsiteY3" fmla="*/ 201644 h 1780073"/>
                  <a:gd name="connsiteX4" fmla="*/ 435428 w 435428"/>
                  <a:gd name="connsiteY4" fmla="*/ 1780073 h 1780073"/>
                  <a:gd name="connsiteX5" fmla="*/ 90714 w 435428"/>
                  <a:gd name="connsiteY5" fmla="*/ 1780073 h 1780073"/>
                  <a:gd name="connsiteX0" fmla="*/ 36286 w 435428"/>
                  <a:gd name="connsiteY0" fmla="*/ 1705429 h 1723572"/>
                  <a:gd name="connsiteX1" fmla="*/ 0 w 435428"/>
                  <a:gd name="connsiteY1" fmla="*/ 471715 h 1723572"/>
                  <a:gd name="connsiteX2" fmla="*/ 127000 w 435428"/>
                  <a:gd name="connsiteY2" fmla="*/ 0 h 1723572"/>
                  <a:gd name="connsiteX3" fmla="*/ 381000 w 435428"/>
                  <a:gd name="connsiteY3" fmla="*/ 471714 h 1723572"/>
                  <a:gd name="connsiteX4" fmla="*/ 435428 w 435428"/>
                  <a:gd name="connsiteY4" fmla="*/ 1723572 h 1723572"/>
                  <a:gd name="connsiteX5" fmla="*/ 90714 w 435428"/>
                  <a:gd name="connsiteY5" fmla="*/ 1723572 h 1723572"/>
                  <a:gd name="connsiteX0" fmla="*/ 36286 w 435428"/>
                  <a:gd name="connsiteY0" fmla="*/ 1632858 h 1651001"/>
                  <a:gd name="connsiteX1" fmla="*/ 0 w 435428"/>
                  <a:gd name="connsiteY1" fmla="*/ 399144 h 1651001"/>
                  <a:gd name="connsiteX2" fmla="*/ 199571 w 435428"/>
                  <a:gd name="connsiteY2" fmla="*/ 0 h 1651001"/>
                  <a:gd name="connsiteX3" fmla="*/ 381000 w 435428"/>
                  <a:gd name="connsiteY3" fmla="*/ 399143 h 1651001"/>
                  <a:gd name="connsiteX4" fmla="*/ 435428 w 435428"/>
                  <a:gd name="connsiteY4" fmla="*/ 1651001 h 1651001"/>
                  <a:gd name="connsiteX5" fmla="*/ 90714 w 435428"/>
                  <a:gd name="connsiteY5" fmla="*/ 1651001 h 1651001"/>
                  <a:gd name="connsiteX0" fmla="*/ 36286 w 435428"/>
                  <a:gd name="connsiteY0" fmla="*/ 1632858 h 1651001"/>
                  <a:gd name="connsiteX1" fmla="*/ 0 w 435428"/>
                  <a:gd name="connsiteY1" fmla="*/ 399144 h 1651001"/>
                  <a:gd name="connsiteX2" fmla="*/ 199571 w 435428"/>
                  <a:gd name="connsiteY2" fmla="*/ 0 h 1651001"/>
                  <a:gd name="connsiteX3" fmla="*/ 381000 w 435428"/>
                  <a:gd name="connsiteY3" fmla="*/ 399143 h 1651001"/>
                  <a:gd name="connsiteX4" fmla="*/ 435428 w 435428"/>
                  <a:gd name="connsiteY4" fmla="*/ 1651001 h 1651001"/>
                  <a:gd name="connsiteX5" fmla="*/ 90714 w 435428"/>
                  <a:gd name="connsiteY5" fmla="*/ 1651001 h 1651001"/>
                  <a:gd name="connsiteX6" fmla="*/ 36286 w 435428"/>
                  <a:gd name="connsiteY6" fmla="*/ 1632858 h 1651001"/>
                  <a:gd name="connsiteX0" fmla="*/ 90714 w 435428"/>
                  <a:gd name="connsiteY0" fmla="*/ 1651001 h 1651001"/>
                  <a:gd name="connsiteX1" fmla="*/ 0 w 435428"/>
                  <a:gd name="connsiteY1" fmla="*/ 399144 h 1651001"/>
                  <a:gd name="connsiteX2" fmla="*/ 199571 w 435428"/>
                  <a:gd name="connsiteY2" fmla="*/ 0 h 1651001"/>
                  <a:gd name="connsiteX3" fmla="*/ 381000 w 435428"/>
                  <a:gd name="connsiteY3" fmla="*/ 399143 h 1651001"/>
                  <a:gd name="connsiteX4" fmla="*/ 435428 w 435428"/>
                  <a:gd name="connsiteY4" fmla="*/ 1651001 h 1651001"/>
                  <a:gd name="connsiteX5" fmla="*/ 90714 w 435428"/>
                  <a:gd name="connsiteY5" fmla="*/ 1651001 h 1651001"/>
                  <a:gd name="connsiteX0" fmla="*/ 36286 w 435428"/>
                  <a:gd name="connsiteY0" fmla="*/ 1687287 h 1687287"/>
                  <a:gd name="connsiteX1" fmla="*/ 0 w 435428"/>
                  <a:gd name="connsiteY1" fmla="*/ 399144 h 1687287"/>
                  <a:gd name="connsiteX2" fmla="*/ 199571 w 435428"/>
                  <a:gd name="connsiteY2" fmla="*/ 0 h 1687287"/>
                  <a:gd name="connsiteX3" fmla="*/ 381000 w 435428"/>
                  <a:gd name="connsiteY3" fmla="*/ 399143 h 1687287"/>
                  <a:gd name="connsiteX4" fmla="*/ 435428 w 435428"/>
                  <a:gd name="connsiteY4" fmla="*/ 1651001 h 1687287"/>
                  <a:gd name="connsiteX5" fmla="*/ 36286 w 435428"/>
                  <a:gd name="connsiteY5" fmla="*/ 1687287 h 1687287"/>
                  <a:gd name="connsiteX0" fmla="*/ 435428 w 513805"/>
                  <a:gd name="connsiteY0" fmla="*/ 1651001 h 1739584"/>
                  <a:gd name="connsiteX1" fmla="*/ 36286 w 513805"/>
                  <a:gd name="connsiteY1" fmla="*/ 1687287 h 1739584"/>
                  <a:gd name="connsiteX2" fmla="*/ 0 w 513805"/>
                  <a:gd name="connsiteY2" fmla="*/ 399144 h 1739584"/>
                  <a:gd name="connsiteX3" fmla="*/ 199571 w 513805"/>
                  <a:gd name="connsiteY3" fmla="*/ 0 h 1739584"/>
                  <a:gd name="connsiteX4" fmla="*/ 381000 w 513805"/>
                  <a:gd name="connsiteY4" fmla="*/ 399143 h 1739584"/>
                  <a:gd name="connsiteX5" fmla="*/ 513805 w 513805"/>
                  <a:gd name="connsiteY5" fmla="*/ 1739584 h 1739584"/>
                  <a:gd name="connsiteX0" fmla="*/ 36286 w 513805"/>
                  <a:gd name="connsiteY0" fmla="*/ 1687287 h 1739584"/>
                  <a:gd name="connsiteX1" fmla="*/ 0 w 513805"/>
                  <a:gd name="connsiteY1" fmla="*/ 399144 h 1739584"/>
                  <a:gd name="connsiteX2" fmla="*/ 199571 w 513805"/>
                  <a:gd name="connsiteY2" fmla="*/ 0 h 1739584"/>
                  <a:gd name="connsiteX3" fmla="*/ 381000 w 513805"/>
                  <a:gd name="connsiteY3" fmla="*/ 399143 h 1739584"/>
                  <a:gd name="connsiteX4" fmla="*/ 513805 w 513805"/>
                  <a:gd name="connsiteY4" fmla="*/ 1739584 h 1739584"/>
                  <a:gd name="connsiteX0" fmla="*/ 36286 w 451601"/>
                  <a:gd name="connsiteY0" fmla="*/ 1687287 h 1687287"/>
                  <a:gd name="connsiteX1" fmla="*/ 0 w 451601"/>
                  <a:gd name="connsiteY1" fmla="*/ 399144 h 1687287"/>
                  <a:gd name="connsiteX2" fmla="*/ 199571 w 451601"/>
                  <a:gd name="connsiteY2" fmla="*/ 0 h 1687287"/>
                  <a:gd name="connsiteX3" fmla="*/ 381000 w 451601"/>
                  <a:gd name="connsiteY3" fmla="*/ 399143 h 1687287"/>
                  <a:gd name="connsiteX4" fmla="*/ 451601 w 451601"/>
                  <a:gd name="connsiteY4" fmla="*/ 1651705 h 1687287"/>
                  <a:gd name="connsiteX0" fmla="*/ 0 w 415315"/>
                  <a:gd name="connsiteY0" fmla="*/ 1687287 h 1687287"/>
                  <a:gd name="connsiteX1" fmla="*/ 163285 w 415315"/>
                  <a:gd name="connsiteY1" fmla="*/ 0 h 1687287"/>
                  <a:gd name="connsiteX2" fmla="*/ 344714 w 415315"/>
                  <a:gd name="connsiteY2" fmla="*/ 399143 h 1687287"/>
                  <a:gd name="connsiteX3" fmla="*/ 415315 w 415315"/>
                  <a:gd name="connsiteY3" fmla="*/ 1651705 h 1687287"/>
                  <a:gd name="connsiteX0" fmla="*/ 0 w 252030"/>
                  <a:gd name="connsiteY0" fmla="*/ 0 h 1651705"/>
                  <a:gd name="connsiteX1" fmla="*/ 181429 w 252030"/>
                  <a:gd name="connsiteY1" fmla="*/ 399143 h 1651705"/>
                  <a:gd name="connsiteX2" fmla="*/ 252030 w 252030"/>
                  <a:gd name="connsiteY2" fmla="*/ 1651705 h 165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030" h="1651705">
                    <a:moveTo>
                      <a:pt x="0" y="0"/>
                    </a:moveTo>
                    <a:cubicBezTo>
                      <a:pt x="63500" y="0"/>
                      <a:pt x="130024" y="111881"/>
                      <a:pt x="181429" y="399143"/>
                    </a:cubicBezTo>
                    <a:cubicBezTo>
                      <a:pt x="199572" y="816429"/>
                      <a:pt x="252030" y="1651705"/>
                      <a:pt x="252030" y="1651705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127" name="直線コネクタ 126"/>
          <p:cNvCxnSpPr/>
          <p:nvPr/>
        </p:nvCxnSpPr>
        <p:spPr>
          <a:xfrm flipH="1" flipV="1">
            <a:off x="5755757" y="3841819"/>
            <a:ext cx="634759" cy="392059"/>
          </a:xfrm>
          <a:prstGeom prst="line">
            <a:avLst/>
          </a:pr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 flipH="1" flipV="1">
            <a:off x="5544778" y="4233878"/>
            <a:ext cx="627508" cy="387580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We developed a discrimination method with multilayer muon detector.</a:t>
            </a:r>
          </a:p>
          <a:p>
            <a:r>
              <a:rPr lang="en-US" altLang="ja-JP" dirty="0" smtClean="0"/>
              <a:t>We obtained a density distribution with a path length of more than 1 km in </a:t>
            </a:r>
            <a:r>
              <a:rPr lang="en-US" altLang="ja-JP" dirty="0" err="1" smtClean="0"/>
              <a:t>Usu</a:t>
            </a:r>
            <a:r>
              <a:rPr lang="en-US" altLang="ja-JP" dirty="0" smtClean="0"/>
              <a:t> volcano.</a:t>
            </a:r>
          </a:p>
          <a:p>
            <a:r>
              <a:rPr lang="en-US" altLang="ja-JP" dirty="0" smtClean="0"/>
              <a:t>We found high- and low-density anomalies beneath between </a:t>
            </a:r>
            <a:r>
              <a:rPr lang="en-US" altLang="ja-JP" dirty="0" err="1" smtClean="0"/>
              <a:t>Oo-Usu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Usu-Shinzan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We’re planning to apply our new detection system to other active volcanoes (e.g., </a:t>
            </a:r>
            <a:r>
              <a:rPr lang="en-US" altLang="ja-JP" dirty="0" err="1" smtClean="0"/>
              <a:t>Shinmoe-dake</a:t>
            </a:r>
            <a:r>
              <a:rPr lang="en-US" altLang="ja-JP" dirty="0" smtClean="0"/>
              <a:t>).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02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Table of Contents</a:t>
            </a:r>
            <a:endParaRPr kumimoji="1" lang="ja-JP" altLang="en-US" sz="3100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174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lang="en-US" altLang="ja-JP" dirty="0" smtClean="0"/>
              <a:t>Motivation: why development ?</a:t>
            </a:r>
          </a:p>
          <a:p>
            <a:pPr lvl="1"/>
            <a:r>
              <a:rPr lang="en-US" altLang="ja-JP" dirty="0" smtClean="0"/>
              <a:t>The issue of noise in conventional detector</a:t>
            </a:r>
            <a:endParaRPr kumimoji="1" lang="en-US" altLang="ja-JP" dirty="0" smtClean="0"/>
          </a:p>
          <a:p>
            <a:r>
              <a:rPr lang="en-US" altLang="ja-JP" dirty="0" smtClean="0"/>
              <a:t>Methods</a:t>
            </a:r>
          </a:p>
          <a:p>
            <a:pPr lvl="1"/>
            <a:r>
              <a:rPr lang="en-US" altLang="ja-JP" dirty="0" smtClean="0"/>
              <a:t>Linear cut method with multilayer detector</a:t>
            </a:r>
          </a:p>
          <a:p>
            <a:r>
              <a:rPr kumimoji="1" lang="en-US" altLang="ja-JP" dirty="0" smtClean="0"/>
              <a:t>Results and discussion</a:t>
            </a:r>
          </a:p>
          <a:p>
            <a:pPr lvl="1"/>
            <a:r>
              <a:rPr lang="en-US" altLang="ja-JP" dirty="0" smtClean="0"/>
              <a:t>Improved data of test measurement in </a:t>
            </a:r>
            <a:r>
              <a:rPr lang="en-US" altLang="ja-JP" dirty="0" err="1" smtClean="0"/>
              <a:t>Usu</a:t>
            </a:r>
            <a:r>
              <a:rPr lang="en-US" altLang="ja-JP" dirty="0" smtClean="0"/>
              <a:t> volcano</a:t>
            </a:r>
            <a:endParaRPr kumimoji="1" lang="en-US" altLang="ja-JP" dirty="0" smtClean="0"/>
          </a:p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5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3"/>
    </mc:Choice>
    <mc:Fallback xmlns="">
      <p:transition xmlns:p14="http://schemas.microsoft.com/office/powerpoint/2010/main" spd="slow" advTm="154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5400" dirty="0" smtClean="0"/>
              <a:t>Motivation: why development?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z="3600" dirty="0" smtClean="0"/>
              <a:t>昭和新山</a:t>
            </a:r>
            <a:r>
              <a:rPr lang="nb-NO" altLang="ja-JP" sz="3600" dirty="0"/>
              <a:t>[</a:t>
            </a:r>
            <a:r>
              <a:rPr lang="nb-NO" altLang="ja-JP" sz="3600" dirty="0" err="1"/>
              <a:t>Tanaka</a:t>
            </a:r>
            <a:r>
              <a:rPr lang="nb-NO" altLang="ja-JP" sz="3600" dirty="0"/>
              <a:t> et al., 2007</a:t>
            </a:r>
            <a:r>
              <a:rPr lang="nb-NO" altLang="ja-JP" sz="3600" dirty="0" smtClean="0"/>
              <a:t>]</a:t>
            </a:r>
            <a:endParaRPr lang="en-US" altLang="ja-JP" sz="3600" dirty="0" smtClean="0"/>
          </a:p>
          <a:p>
            <a:pPr lvl="1"/>
            <a:r>
              <a:rPr lang="ja-JP" altLang="en-US" dirty="0" smtClean="0"/>
              <a:t>火道構造</a:t>
            </a:r>
            <a:endParaRPr lang="en-US" altLang="ja-JP" dirty="0" smtClean="0"/>
          </a:p>
          <a:p>
            <a:r>
              <a:rPr lang="ja-JP" altLang="en-US" sz="3600" dirty="0" smtClean="0"/>
              <a:t>薩摩硫黄島硫黄岳</a:t>
            </a:r>
            <a:r>
              <a:rPr lang="nb-NO" altLang="ja-JP" sz="3600" dirty="0"/>
              <a:t>[</a:t>
            </a:r>
            <a:r>
              <a:rPr lang="nb-NO" altLang="ja-JP" sz="3600" dirty="0" err="1"/>
              <a:t>Tanaka</a:t>
            </a:r>
            <a:r>
              <a:rPr lang="nb-NO" altLang="ja-JP" sz="3600" dirty="0"/>
              <a:t> et al., 2009a]</a:t>
            </a:r>
            <a:endParaRPr lang="en-US" altLang="ja-JP" sz="3600" dirty="0" smtClean="0"/>
          </a:p>
          <a:p>
            <a:pPr lvl="1"/>
            <a:r>
              <a:rPr lang="ja-JP" altLang="en-US" dirty="0" smtClean="0"/>
              <a:t>脱ガス現象</a:t>
            </a:r>
            <a:endParaRPr lang="en-US" altLang="ja-JP" dirty="0" smtClean="0"/>
          </a:p>
          <a:p>
            <a:r>
              <a:rPr lang="ja-JP" altLang="en-US" sz="3600" dirty="0" smtClean="0"/>
              <a:t>浅間山</a:t>
            </a:r>
            <a:r>
              <a:rPr lang="nb-NO" altLang="ja-JP" sz="3600" dirty="0"/>
              <a:t>[</a:t>
            </a:r>
            <a:r>
              <a:rPr lang="nb-NO" altLang="ja-JP" sz="3600" dirty="0" err="1"/>
              <a:t>Tanaka</a:t>
            </a:r>
            <a:r>
              <a:rPr lang="nb-NO" altLang="ja-JP" sz="3600" dirty="0"/>
              <a:t> et al., 2009b]</a:t>
            </a:r>
            <a:endParaRPr lang="en-US" altLang="ja-JP" sz="3600" dirty="0" smtClean="0"/>
          </a:p>
          <a:p>
            <a:pPr lvl="1"/>
            <a:r>
              <a:rPr lang="en-US" altLang="ja-JP" dirty="0" smtClean="0"/>
              <a:t>2009</a:t>
            </a:r>
            <a:r>
              <a:rPr lang="ja-JP" altLang="en-US" dirty="0" smtClean="0"/>
              <a:t>年噴火前後の変化</a:t>
            </a:r>
            <a:endParaRPr lang="en-US" altLang="ja-JP" dirty="0" smtClean="0"/>
          </a:p>
          <a:p>
            <a:r>
              <a:rPr lang="en-US" altLang="ja-JP" sz="3600" dirty="0"/>
              <a:t>La </a:t>
            </a:r>
            <a:r>
              <a:rPr lang="en-US" altLang="ja-JP" sz="3600" dirty="0" err="1"/>
              <a:t>Soufrière</a:t>
            </a:r>
            <a:r>
              <a:rPr lang="ja-JP" altLang="en-US" sz="3600" dirty="0"/>
              <a:t>（フランス）</a:t>
            </a:r>
            <a:r>
              <a:rPr lang="en-US" altLang="ja-JP" sz="3600" dirty="0"/>
              <a:t>[</a:t>
            </a:r>
            <a:r>
              <a:rPr lang="en-US" altLang="ja-JP" sz="3600" dirty="0" err="1"/>
              <a:t>Lesparre</a:t>
            </a:r>
            <a:r>
              <a:rPr lang="en-US" altLang="ja-JP" sz="3600" dirty="0"/>
              <a:t> et al., 2012]</a:t>
            </a:r>
          </a:p>
          <a:p>
            <a:pPr lvl="1"/>
            <a:r>
              <a:rPr lang="ja-JP" altLang="en-US" dirty="0"/>
              <a:t>溶岩ドーム密度異方性</a:t>
            </a:r>
            <a:endParaRPr lang="en-US" altLang="ja-JP" dirty="0"/>
          </a:p>
          <a:p>
            <a:r>
              <a:rPr lang="en-US" altLang="ja-JP" dirty="0" err="1"/>
              <a:t>Puy</a:t>
            </a:r>
            <a:r>
              <a:rPr lang="en-US" altLang="ja-JP" dirty="0"/>
              <a:t> de </a:t>
            </a:r>
            <a:r>
              <a:rPr lang="en-US" altLang="ja-JP" dirty="0" err="1"/>
              <a:t>Dôme</a:t>
            </a:r>
            <a:r>
              <a:rPr lang="ja-JP" altLang="en-US" dirty="0"/>
              <a:t>（フランス）</a:t>
            </a:r>
            <a:r>
              <a:rPr lang="en-US" altLang="ja-JP" dirty="0"/>
              <a:t>[</a:t>
            </a:r>
            <a:r>
              <a:rPr lang="en-US" altLang="ja-JP" dirty="0" err="1"/>
              <a:t>Cârloganu</a:t>
            </a:r>
            <a:r>
              <a:rPr lang="en-US" altLang="ja-JP" dirty="0"/>
              <a:t> et al., 2012]</a:t>
            </a:r>
          </a:p>
          <a:p>
            <a:pPr lvl="1"/>
            <a:r>
              <a:rPr lang="en-US" altLang="ja-JP" dirty="0" err="1"/>
              <a:t>Puy</a:t>
            </a:r>
            <a:r>
              <a:rPr lang="en-US" altLang="ja-JP" dirty="0"/>
              <a:t> de Dome</a:t>
            </a:r>
            <a:r>
              <a:rPr lang="ja-JP" altLang="en-US" dirty="0"/>
              <a:t>上部の密度</a:t>
            </a:r>
            <a:endParaRPr lang="en-US" altLang="ja-JP" dirty="0"/>
          </a:p>
          <a:p>
            <a:endParaRPr lang="en-US" altLang="ja-JP" sz="3600" dirty="0" smtClean="0"/>
          </a:p>
          <a:p>
            <a:endParaRPr lang="en-US" altLang="ja-JP" sz="36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44500" y="1460272"/>
            <a:ext cx="8386068" cy="5076262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latin typeface="Times"/>
                <a:cs typeface="Times"/>
              </a:rPr>
              <a:t>If cosmic ray </a:t>
            </a:r>
            <a:r>
              <a:rPr lang="en-US" altLang="ja-JP" sz="2800" dirty="0" err="1" smtClean="0">
                <a:latin typeface="Times"/>
                <a:cs typeface="Times"/>
              </a:rPr>
              <a:t>muons</a:t>
            </a:r>
            <a:r>
              <a:rPr lang="en-US" altLang="ja-JP" sz="2800" dirty="0" smtClean="0">
                <a:latin typeface="Times"/>
                <a:cs typeface="Times"/>
              </a:rPr>
              <a:t> penetrate a volcano					 with a thickness of &gt; 1 km, </a:t>
            </a:r>
            <a:r>
              <a:rPr lang="en-US" altLang="ja-JP" sz="2800" dirty="0" err="1" smtClean="0">
                <a:latin typeface="Times"/>
                <a:cs typeface="Times"/>
              </a:rPr>
              <a:t>muography</a:t>
            </a:r>
            <a:r>
              <a:rPr lang="en-US" altLang="ja-JP" sz="2800" dirty="0" smtClean="0">
                <a:latin typeface="Times"/>
                <a:cs typeface="Times"/>
              </a:rPr>
              <a:t> is difficult.</a:t>
            </a:r>
            <a:endParaRPr lang="en-US" altLang="ja-JP" sz="1200" dirty="0" smtClean="0">
              <a:latin typeface="Times"/>
              <a:cs typeface="Times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dirty="0" smtClean="0">
                <a:latin typeface="Times"/>
                <a:cs typeface="Times"/>
              </a:rPr>
              <a:t>↓Because</a:t>
            </a:r>
            <a:endParaRPr lang="en-US" altLang="ja-JP" sz="1200" dirty="0" smtClean="0">
              <a:latin typeface="Times"/>
              <a:cs typeface="Times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dirty="0" smtClean="0">
                <a:latin typeface="Times"/>
                <a:cs typeface="Times"/>
              </a:rPr>
              <a:t>More thickness of rock results in less </a:t>
            </a:r>
            <a:r>
              <a:rPr lang="en-US" altLang="ja-JP" sz="2800" dirty="0" err="1" smtClean="0">
                <a:latin typeface="Times"/>
                <a:cs typeface="Times"/>
              </a:rPr>
              <a:t>muons</a:t>
            </a:r>
            <a:r>
              <a:rPr lang="en-US" altLang="ja-JP" sz="2800" dirty="0" smtClean="0">
                <a:latin typeface="Times"/>
                <a:cs typeface="Times"/>
              </a:rPr>
              <a:t>(signal), 			that is, worse signal-to-noise(S/N) ratio.</a:t>
            </a:r>
            <a:endParaRPr lang="en-US" altLang="ja-JP" sz="2800" dirty="0">
              <a:latin typeface="Times"/>
              <a:cs typeface="Times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dirty="0" smtClean="0">
                <a:latin typeface="Times"/>
                <a:cs typeface="Times"/>
              </a:rPr>
              <a:t>↓Then</a:t>
            </a:r>
            <a:endParaRPr lang="en-US" altLang="ja-JP" sz="2400" dirty="0" smtClean="0">
              <a:latin typeface="Times"/>
              <a:cs typeface="Times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dirty="0" smtClean="0">
                <a:latin typeface="Times"/>
                <a:cs typeface="Times"/>
              </a:rPr>
              <a:t>In order to obtain a real density structure of a large volcano, </a:t>
            </a:r>
            <a:r>
              <a:rPr lang="en-US" altLang="ja-JP" sz="2800" dirty="0" err="1" smtClean="0">
                <a:latin typeface="Times"/>
                <a:cs typeface="Times"/>
              </a:rPr>
              <a:t>muography</a:t>
            </a:r>
            <a:r>
              <a:rPr lang="en-US" altLang="ja-JP" sz="2800" dirty="0" smtClean="0">
                <a:latin typeface="Times"/>
                <a:cs typeface="Times"/>
              </a:rPr>
              <a:t> needs improvements.</a:t>
            </a:r>
          </a:p>
          <a:p>
            <a:pPr algn="ctr">
              <a:lnSpc>
                <a:spcPct val="120000"/>
              </a:lnSpc>
            </a:pPr>
            <a:r>
              <a:rPr lang="ja-JP" altLang="en-US" sz="2800" dirty="0" smtClean="0">
                <a:latin typeface="Times"/>
                <a:cs typeface="Times"/>
              </a:rPr>
              <a:t> </a:t>
            </a:r>
            <a:r>
              <a:rPr lang="en-US" altLang="ja-JP" sz="2800" dirty="0" smtClean="0">
                <a:latin typeface="Times"/>
                <a:cs typeface="Times"/>
              </a:rPr>
              <a:t>↓So</a:t>
            </a:r>
            <a:endParaRPr lang="en-US" altLang="ja-JP" sz="2400" dirty="0" smtClean="0">
              <a:latin typeface="Times"/>
              <a:cs typeface="Times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dirty="0" smtClean="0">
                <a:latin typeface="Times"/>
                <a:cs typeface="Times"/>
              </a:rPr>
              <a:t>We developed a low noise muon detection system.</a:t>
            </a:r>
            <a:endParaRPr lang="ja-JP" altLang="en-US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307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3"/>
    </mc:Choice>
    <mc:Fallback xmlns="">
      <p:transition xmlns:p14="http://schemas.microsoft.com/office/powerpoint/2010/main" spd="slow" advTm="154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/>
          <p:cNvGrpSpPr/>
          <p:nvPr/>
        </p:nvGrpSpPr>
        <p:grpSpPr>
          <a:xfrm>
            <a:off x="4541620" y="2341944"/>
            <a:ext cx="1660897" cy="3532888"/>
            <a:chOff x="6113940" y="2250280"/>
            <a:chExt cx="1626323" cy="3459345"/>
          </a:xfrm>
        </p:grpSpPr>
        <p:grpSp>
          <p:nvGrpSpPr>
            <p:cNvPr id="266" name="図形グループ 265"/>
            <p:cNvGrpSpPr/>
            <p:nvPr/>
          </p:nvGrpSpPr>
          <p:grpSpPr>
            <a:xfrm>
              <a:off x="7431867" y="2414103"/>
              <a:ext cx="308396" cy="2169146"/>
              <a:chOff x="4904125" y="2440463"/>
              <a:chExt cx="308396" cy="2169146"/>
            </a:xfrm>
          </p:grpSpPr>
          <p:grpSp>
            <p:nvGrpSpPr>
              <p:cNvPr id="267" name="図形グループ 266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289" name="円/楕円 288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フリーフォーム 289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8" name="図形グループ 267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287" name="円/楕円 286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フリーフォーム 287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9" name="図形グループ 268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285" name="円/楕円 284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6" name="フリーフォーム 285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0" name="図形グループ 269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283" name="円/楕円 282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4" name="フリーフォーム 283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1" name="図形グループ 270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281" name="円/楕円 280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2" name="フリーフォーム 281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2" name="図形グループ 271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279" name="円/楕円 278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フリーフォーム 279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3" name="図形グループ 272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277" name="円/楕円 276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8" name="フリーフォーム 277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4" name="図形グループ 273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275" name="円/楕円 274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6" name="フリーフォーム 275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01" name="図形グループ 401"/>
            <p:cNvGrpSpPr>
              <a:grpSpLocks/>
            </p:cNvGrpSpPr>
            <p:nvPr/>
          </p:nvGrpSpPr>
          <p:grpSpPr bwMode="auto">
            <a:xfrm>
              <a:off x="6113940" y="247042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102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112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3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4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6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7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8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9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103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104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5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6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7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8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9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0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1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21" name="図形グループ 220"/>
            <p:cNvGrpSpPr/>
            <p:nvPr/>
          </p:nvGrpSpPr>
          <p:grpSpPr>
            <a:xfrm>
              <a:off x="6132447" y="2250280"/>
              <a:ext cx="1131628" cy="1294189"/>
              <a:chOff x="3592898" y="2283700"/>
              <a:chExt cx="1131628" cy="1294189"/>
            </a:xfrm>
          </p:grpSpPr>
          <p:sp>
            <p:nvSpPr>
              <p:cNvPr id="222" name="円柱 221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円柱 222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円柱 223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円柱 224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円柱 225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円柱 226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円柱 227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円柱 228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" name="図形グループ 1"/>
          <p:cNvGrpSpPr/>
          <p:nvPr/>
        </p:nvGrpSpPr>
        <p:grpSpPr>
          <a:xfrm>
            <a:off x="2351325" y="2341944"/>
            <a:ext cx="1654055" cy="3532889"/>
            <a:chOff x="3592898" y="2283700"/>
            <a:chExt cx="1619623" cy="3459345"/>
          </a:xfrm>
        </p:grpSpPr>
        <p:grpSp>
          <p:nvGrpSpPr>
            <p:cNvPr id="45" name="図形グループ 44"/>
            <p:cNvGrpSpPr/>
            <p:nvPr/>
          </p:nvGrpSpPr>
          <p:grpSpPr>
            <a:xfrm>
              <a:off x="4904125" y="2440463"/>
              <a:ext cx="308396" cy="2169146"/>
              <a:chOff x="4904125" y="2440463"/>
              <a:chExt cx="308396" cy="2169146"/>
            </a:xfrm>
          </p:grpSpPr>
          <p:grpSp>
            <p:nvGrpSpPr>
              <p:cNvPr id="244" name="図形グループ 243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23" name="円/楕円 22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5" name="図形グループ 244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246" name="円/楕円 24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7" name="フリーフォーム 24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8" name="図形グループ 247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249" name="円/楕円 248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0" name="フリーフォーム 249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1" name="図形グループ 250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252" name="円/楕円 25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3" name="フリーフォーム 25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4" name="図形グループ 253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255" name="円/楕円 254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6" name="フリーフォーム 255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7" name="図形グループ 256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258" name="円/楕円 25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9" name="フリーフォーム 25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0" name="図形グループ 259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261" name="円/楕円 260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2" name="フリーフォーム 261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3" name="図形グループ 262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264" name="円/楕円 26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フリーフォーム 26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6" name="図形グループ 401"/>
            <p:cNvGrpSpPr>
              <a:grpSpLocks/>
            </p:cNvGrpSpPr>
            <p:nvPr/>
          </p:nvGrpSpPr>
          <p:grpSpPr bwMode="auto">
            <a:xfrm>
              <a:off x="3592898" y="250384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27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37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8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29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2" name="図形グループ 21"/>
            <p:cNvGrpSpPr/>
            <p:nvPr/>
          </p:nvGrpSpPr>
          <p:grpSpPr>
            <a:xfrm>
              <a:off x="3606853" y="2283700"/>
              <a:ext cx="1131628" cy="1294189"/>
              <a:chOff x="3592898" y="2283700"/>
              <a:chExt cx="1131628" cy="1294189"/>
            </a:xfrm>
          </p:grpSpPr>
          <p:sp>
            <p:nvSpPr>
              <p:cNvPr id="21" name="円柱 20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円柱 204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円柱 205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円柱 206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円柱 207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円柱 208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円柱 209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円柱 210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99751" y="537707"/>
            <a:ext cx="7814406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The issue </a:t>
            </a:r>
            <a:r>
              <a:rPr lang="en-US" altLang="ja-JP" dirty="0" smtClean="0"/>
              <a:t>of </a:t>
            </a:r>
            <a:r>
              <a:rPr lang="en-US" altLang="ja-JP" dirty="0"/>
              <a:t>Background(BG)</a:t>
            </a:r>
            <a:r>
              <a:rPr lang="en-US" altLang="ja-JP" dirty="0" smtClean="0"/>
              <a:t> </a:t>
            </a:r>
            <a:r>
              <a:rPr lang="en-US" altLang="ja-JP" dirty="0"/>
              <a:t>noise in conventional </a:t>
            </a:r>
            <a:r>
              <a:rPr lang="en-US" altLang="ja-JP" dirty="0" smtClean="0"/>
              <a:t>detector</a:t>
            </a:r>
            <a:endParaRPr kumimoji="1" lang="ja-JP" altLang="en-US" sz="3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14" name="平行四辺形 313"/>
          <p:cNvSpPr/>
          <p:nvPr/>
        </p:nvSpPr>
        <p:spPr>
          <a:xfrm rot="18904880">
            <a:off x="2752182" y="4244957"/>
            <a:ext cx="438152" cy="191978"/>
          </a:xfrm>
          <a:prstGeom prst="parallelogram">
            <a:avLst>
              <a:gd name="adj" fmla="val 96918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平行四辺形 314"/>
          <p:cNvSpPr/>
          <p:nvPr/>
        </p:nvSpPr>
        <p:spPr>
          <a:xfrm rot="18861104">
            <a:off x="5074674" y="4645044"/>
            <a:ext cx="428605" cy="187795"/>
          </a:xfrm>
          <a:prstGeom prst="parallelogram">
            <a:avLst>
              <a:gd name="adj" fmla="val 96918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5" name="直線矢印コネクタ 164"/>
          <p:cNvCxnSpPr/>
          <p:nvPr/>
        </p:nvCxnSpPr>
        <p:spPr>
          <a:xfrm flipH="1">
            <a:off x="2195362" y="2220900"/>
            <a:ext cx="1881999" cy="3671247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58"/>
          <p:cNvCxnSpPr/>
          <p:nvPr/>
        </p:nvCxnSpPr>
        <p:spPr>
          <a:xfrm flipH="1">
            <a:off x="4635143" y="2373300"/>
            <a:ext cx="1824134" cy="3624694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1587355" y="4082563"/>
            <a:ext cx="5079536" cy="967076"/>
          </a:xfrm>
          <a:prstGeom prst="straightConnector1">
            <a:avLst/>
          </a:prstGeom>
          <a:ln w="38100" cmpd="sng">
            <a:solidFill>
              <a:srgbClr val="3366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770183" y="4803892"/>
            <a:ext cx="613141" cy="647421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kumimoji="1" lang="en-US" altLang="ja-JP" sz="3600" i="1" dirty="0" smtClean="0">
                <a:solidFill>
                  <a:srgbClr val="3366FF"/>
                </a:solidFill>
                <a:latin typeface="Times"/>
                <a:cs typeface="Times"/>
              </a:rPr>
              <a:t>μ</a:t>
            </a:r>
            <a:r>
              <a:rPr kumimoji="1" lang="en-US" altLang="ja-JP" sz="3600" dirty="0" smtClean="0">
                <a:solidFill>
                  <a:srgbClr val="3366FF"/>
                </a:solidFill>
                <a:latin typeface="Times"/>
                <a:cs typeface="Times"/>
              </a:rPr>
              <a:t>?</a:t>
            </a:r>
            <a:endParaRPr kumimoji="1" lang="ja-JP" altLang="en-US" sz="3600" dirty="0" smtClean="0">
              <a:solidFill>
                <a:srgbClr val="3366FF"/>
              </a:solidFill>
              <a:latin typeface="Times"/>
              <a:cs typeface="Time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92171" y="1648308"/>
            <a:ext cx="3457389" cy="708977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Times"/>
                <a:cs typeface="Times"/>
              </a:rPr>
              <a:t>EM shower particle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Times"/>
                <a:cs typeface="Times"/>
              </a:rPr>
              <a:t>(electron, positron, gamma ray)</a:t>
            </a:r>
            <a:endParaRPr kumimoji="1" lang="ja-JP" altLang="en-US" sz="2000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grpSp>
        <p:nvGrpSpPr>
          <p:cNvPr id="131" name="図形グループ 130"/>
          <p:cNvGrpSpPr/>
          <p:nvPr/>
        </p:nvGrpSpPr>
        <p:grpSpPr>
          <a:xfrm>
            <a:off x="9279467" y="2221287"/>
            <a:ext cx="1971828" cy="3843891"/>
            <a:chOff x="9889334" y="18488048"/>
            <a:chExt cx="1642219" cy="730835"/>
          </a:xfrm>
        </p:grpSpPr>
        <p:cxnSp>
          <p:nvCxnSpPr>
            <p:cNvPr id="132" name="直線矢印コネクタ 131"/>
            <p:cNvCxnSpPr/>
            <p:nvPr/>
          </p:nvCxnSpPr>
          <p:spPr>
            <a:xfrm flipH="1">
              <a:off x="10278030" y="18759098"/>
              <a:ext cx="644861" cy="28716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矢印コネクタ 132"/>
            <p:cNvCxnSpPr/>
            <p:nvPr/>
          </p:nvCxnSpPr>
          <p:spPr>
            <a:xfrm flipH="1">
              <a:off x="11345416" y="18488048"/>
              <a:ext cx="186137" cy="8289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矢印コネクタ 133"/>
            <p:cNvCxnSpPr/>
            <p:nvPr/>
          </p:nvCxnSpPr>
          <p:spPr>
            <a:xfrm flipH="1">
              <a:off x="9889334" y="19171375"/>
              <a:ext cx="106681" cy="4750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矢印コネクタ 134"/>
            <p:cNvCxnSpPr/>
            <p:nvPr/>
          </p:nvCxnSpPr>
          <p:spPr>
            <a:xfrm flipH="1">
              <a:off x="10938886" y="18593470"/>
              <a:ext cx="353971" cy="15763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矢印コネクタ 135"/>
            <p:cNvCxnSpPr/>
            <p:nvPr/>
          </p:nvCxnSpPr>
          <p:spPr>
            <a:xfrm flipH="1">
              <a:off x="10024365" y="19065033"/>
              <a:ext cx="207345" cy="9233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図形グループ 136"/>
          <p:cNvGrpSpPr/>
          <p:nvPr/>
        </p:nvGrpSpPr>
        <p:grpSpPr>
          <a:xfrm>
            <a:off x="11706732" y="2397398"/>
            <a:ext cx="1914131" cy="3800976"/>
            <a:chOff x="9889334" y="18488048"/>
            <a:chExt cx="1642219" cy="730835"/>
          </a:xfrm>
        </p:grpSpPr>
        <p:cxnSp>
          <p:nvCxnSpPr>
            <p:cNvPr id="138" name="直線矢印コネクタ 137"/>
            <p:cNvCxnSpPr/>
            <p:nvPr/>
          </p:nvCxnSpPr>
          <p:spPr>
            <a:xfrm flipH="1">
              <a:off x="10278030" y="18759098"/>
              <a:ext cx="644861" cy="28716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矢印コネクタ 138"/>
            <p:cNvCxnSpPr/>
            <p:nvPr/>
          </p:nvCxnSpPr>
          <p:spPr>
            <a:xfrm flipH="1">
              <a:off x="11345416" y="18488048"/>
              <a:ext cx="186137" cy="8289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矢印コネクタ 139"/>
            <p:cNvCxnSpPr/>
            <p:nvPr/>
          </p:nvCxnSpPr>
          <p:spPr>
            <a:xfrm flipH="1">
              <a:off x="9889334" y="19171375"/>
              <a:ext cx="106681" cy="4750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矢印コネクタ 140"/>
            <p:cNvCxnSpPr/>
            <p:nvPr/>
          </p:nvCxnSpPr>
          <p:spPr>
            <a:xfrm flipH="1">
              <a:off x="10938886" y="18593470"/>
              <a:ext cx="353971" cy="15763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矢印コネクタ 141"/>
            <p:cNvCxnSpPr/>
            <p:nvPr/>
          </p:nvCxnSpPr>
          <p:spPr>
            <a:xfrm flipH="1">
              <a:off x="10024365" y="19065033"/>
              <a:ext cx="207345" cy="9233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/>
          <p:cNvSpPr txBox="1"/>
          <p:nvPr/>
        </p:nvSpPr>
        <p:spPr>
          <a:xfrm>
            <a:off x="267344" y="2260687"/>
            <a:ext cx="2007453" cy="955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lang="en-US" altLang="ja-JP" sz="2800" dirty="0" smtClean="0">
                <a:latin typeface="Times"/>
                <a:cs typeface="Times"/>
              </a:rPr>
              <a:t>Conventional</a:t>
            </a:r>
          </a:p>
          <a:p>
            <a:r>
              <a:rPr kumimoji="1" lang="en-US" altLang="ja-JP" sz="2800" dirty="0" smtClean="0">
                <a:latin typeface="Times"/>
                <a:cs typeface="Times"/>
              </a:rPr>
              <a:t>detector</a:t>
            </a:r>
            <a:endParaRPr kumimoji="1" lang="ja-JP" altLang="en-US" sz="2800" dirty="0" smtClean="0">
              <a:latin typeface="Times"/>
              <a:cs typeface="Times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1252423" y="6025913"/>
            <a:ext cx="6667820" cy="832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46800" rIns="36000" rtlCol="0">
            <a:spAutoFit/>
          </a:bodyPr>
          <a:lstStyle/>
          <a:p>
            <a:r>
              <a:rPr lang="en-US" altLang="ja-JP" sz="2400" dirty="0" smtClean="0">
                <a:latin typeface="Times"/>
                <a:cs typeface="Times"/>
              </a:rPr>
              <a:t>A fake track is generated </a:t>
            </a:r>
            <a:r>
              <a:rPr lang="en-US" altLang="ja-JP" sz="2400" dirty="0">
                <a:latin typeface="Times"/>
                <a:cs typeface="Times"/>
              </a:rPr>
              <a:t>by accidental coincidence of e</a:t>
            </a:r>
            <a:r>
              <a:rPr lang="en-US" altLang="ja-JP" sz="2400" dirty="0" smtClean="0">
                <a:latin typeface="Times"/>
                <a:cs typeface="Times"/>
              </a:rPr>
              <a:t>lectromagnetic(EM) </a:t>
            </a:r>
            <a:r>
              <a:rPr lang="en-US" altLang="ja-JP" sz="2400" dirty="0">
                <a:latin typeface="Times"/>
                <a:cs typeface="Times"/>
              </a:rPr>
              <a:t>shower particles</a:t>
            </a:r>
            <a:endParaRPr kumimoji="1" lang="ja-JP" altLang="en-US" sz="24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670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15" grpId="0" animBg="1"/>
      <p:bldP spid="14" grpId="0"/>
      <p:bldP spid="16" grpId="0"/>
      <p:bldP spid="1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乗算記号 828"/>
          <p:cNvSpPr/>
          <p:nvPr/>
        </p:nvSpPr>
        <p:spPr>
          <a:xfrm>
            <a:off x="5150527" y="4445181"/>
            <a:ext cx="1270969" cy="1270969"/>
          </a:xfrm>
          <a:prstGeom prst="mathMultiply">
            <a:avLst>
              <a:gd name="adj1" fmla="val 514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図形グループ 1"/>
          <p:cNvGrpSpPr/>
          <p:nvPr/>
        </p:nvGrpSpPr>
        <p:grpSpPr>
          <a:xfrm>
            <a:off x="506402" y="2674173"/>
            <a:ext cx="1359269" cy="2903257"/>
            <a:chOff x="3592898" y="2283700"/>
            <a:chExt cx="1619623" cy="3459345"/>
          </a:xfrm>
        </p:grpSpPr>
        <p:grpSp>
          <p:nvGrpSpPr>
            <p:cNvPr id="45" name="図形グループ 44"/>
            <p:cNvGrpSpPr/>
            <p:nvPr/>
          </p:nvGrpSpPr>
          <p:grpSpPr>
            <a:xfrm>
              <a:off x="4904125" y="2440463"/>
              <a:ext cx="308396" cy="2169146"/>
              <a:chOff x="4904125" y="2440463"/>
              <a:chExt cx="308396" cy="2169146"/>
            </a:xfrm>
          </p:grpSpPr>
          <p:grpSp>
            <p:nvGrpSpPr>
              <p:cNvPr id="244" name="図形グループ 243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23" name="円/楕円 22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5" name="図形グループ 244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246" name="円/楕円 24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7" name="フリーフォーム 24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8" name="図形グループ 247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249" name="円/楕円 248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0" name="フリーフォーム 249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1" name="図形グループ 250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252" name="円/楕円 25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3" name="フリーフォーム 25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4" name="図形グループ 253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255" name="円/楕円 254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6" name="フリーフォーム 255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7" name="図形グループ 256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258" name="円/楕円 25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9" name="フリーフォーム 25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0" name="図形グループ 259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261" name="円/楕円 260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2" name="フリーフォーム 261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3" name="図形グループ 262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264" name="円/楕円 26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フリーフォーム 26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6" name="図形グループ 401"/>
            <p:cNvGrpSpPr>
              <a:grpSpLocks/>
            </p:cNvGrpSpPr>
            <p:nvPr/>
          </p:nvGrpSpPr>
          <p:grpSpPr bwMode="auto">
            <a:xfrm>
              <a:off x="3592898" y="250384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27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37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8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29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2" name="図形グループ 21"/>
            <p:cNvGrpSpPr/>
            <p:nvPr/>
          </p:nvGrpSpPr>
          <p:grpSpPr>
            <a:xfrm>
              <a:off x="3606853" y="2283700"/>
              <a:ext cx="1131628" cy="1294189"/>
              <a:chOff x="3592898" y="2283700"/>
              <a:chExt cx="1131628" cy="1294189"/>
            </a:xfrm>
          </p:grpSpPr>
          <p:sp>
            <p:nvSpPr>
              <p:cNvPr id="21" name="円柱 20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円柱 204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円柱 205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円柱 206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円柱 207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円柱 208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円柱 209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円柱 210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9" name="図形グループ 128"/>
          <p:cNvGrpSpPr/>
          <p:nvPr/>
        </p:nvGrpSpPr>
        <p:grpSpPr>
          <a:xfrm>
            <a:off x="1756988" y="2674173"/>
            <a:ext cx="1359269" cy="2903257"/>
            <a:chOff x="3592898" y="2283700"/>
            <a:chExt cx="1619623" cy="3459345"/>
          </a:xfrm>
        </p:grpSpPr>
        <p:grpSp>
          <p:nvGrpSpPr>
            <p:cNvPr id="130" name="図形グループ 129"/>
            <p:cNvGrpSpPr/>
            <p:nvPr/>
          </p:nvGrpSpPr>
          <p:grpSpPr>
            <a:xfrm>
              <a:off x="4904125" y="2440463"/>
              <a:ext cx="308396" cy="2169146"/>
              <a:chOff x="4904125" y="2440463"/>
              <a:chExt cx="308396" cy="2169146"/>
            </a:xfrm>
          </p:grpSpPr>
          <p:grpSp>
            <p:nvGrpSpPr>
              <p:cNvPr id="171" name="図形グループ 170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193" name="円/楕円 192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" name="フリーフォーム 193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2" name="図形グループ 171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191" name="円/楕円 190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2" name="フリーフォーム 191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3" name="図形グループ 172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189" name="円/楕円 188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0" name="フリーフォーム 189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4" name="図形グループ 173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187" name="円/楕円 186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8" name="フリーフォーム 187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5" name="図形グループ 174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185" name="円/楕円 184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6" name="フリーフォーム 185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6" name="図形グループ 175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183" name="円/楕円 182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4" name="フリーフォーム 183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7" name="図形グループ 176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181" name="円/楕円 180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2" name="フリーフォーム 181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8" name="図形グループ 177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179" name="円/楕円 178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0" name="フリーフォーム 179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31" name="図形グループ 401"/>
            <p:cNvGrpSpPr>
              <a:grpSpLocks/>
            </p:cNvGrpSpPr>
            <p:nvPr/>
          </p:nvGrpSpPr>
          <p:grpSpPr bwMode="auto">
            <a:xfrm>
              <a:off x="3592898" y="250384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141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151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52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53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54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56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8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9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0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2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143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4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6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7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8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9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50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32" name="図形グループ 131"/>
            <p:cNvGrpSpPr/>
            <p:nvPr/>
          </p:nvGrpSpPr>
          <p:grpSpPr>
            <a:xfrm>
              <a:off x="3606853" y="2283700"/>
              <a:ext cx="1131628" cy="1294189"/>
              <a:chOff x="3592898" y="2283700"/>
              <a:chExt cx="1131628" cy="1294189"/>
            </a:xfrm>
          </p:grpSpPr>
          <p:sp>
            <p:nvSpPr>
              <p:cNvPr id="133" name="円柱 132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円柱 133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円柱 134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円柱 135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円柱 136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円柱 137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円柱 138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円柱 139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5" name="図形グループ 194"/>
          <p:cNvGrpSpPr/>
          <p:nvPr/>
        </p:nvGrpSpPr>
        <p:grpSpPr>
          <a:xfrm>
            <a:off x="3007574" y="2674173"/>
            <a:ext cx="1359269" cy="2903257"/>
            <a:chOff x="3592898" y="2283700"/>
            <a:chExt cx="1619623" cy="3459345"/>
          </a:xfrm>
        </p:grpSpPr>
        <p:grpSp>
          <p:nvGrpSpPr>
            <p:cNvPr id="196" name="図形グループ 195"/>
            <p:cNvGrpSpPr/>
            <p:nvPr/>
          </p:nvGrpSpPr>
          <p:grpSpPr>
            <a:xfrm>
              <a:off x="4904125" y="2440463"/>
              <a:ext cx="308396" cy="2169146"/>
              <a:chOff x="4904125" y="2440463"/>
              <a:chExt cx="308396" cy="2169146"/>
            </a:xfrm>
          </p:grpSpPr>
          <p:grpSp>
            <p:nvGrpSpPr>
              <p:cNvPr id="241" name="図形グループ 240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310" name="円/楕円 30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1" name="フリーフォーム 31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2" name="図形グループ 241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308" name="円/楕円 30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9" name="フリーフォーム 30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3" name="図形グループ 242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306" name="円/楕円 30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フリーフォーム 30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1" name="図形グループ 290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304" name="円/楕円 30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5" name="フリーフォーム 30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2" name="図形グループ 291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302" name="円/楕円 30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3" name="フリーフォーム 30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3" name="図形グループ 292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300" name="円/楕円 29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1" name="フリーフォーム 30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4" name="図形グループ 293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298" name="円/楕円 29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9" name="フリーフォーム 29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5" name="図形グループ 294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296" name="円/楕円 29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7" name="フリーフォーム 29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97" name="図形グループ 401"/>
            <p:cNvGrpSpPr>
              <a:grpSpLocks/>
            </p:cNvGrpSpPr>
            <p:nvPr/>
          </p:nvGrpSpPr>
          <p:grpSpPr bwMode="auto">
            <a:xfrm>
              <a:off x="3592898" y="250384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214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233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4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5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6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7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8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9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0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15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216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17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18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19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20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0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1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2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98" name="図形グループ 197"/>
            <p:cNvGrpSpPr/>
            <p:nvPr/>
          </p:nvGrpSpPr>
          <p:grpSpPr>
            <a:xfrm>
              <a:off x="3606853" y="2283700"/>
              <a:ext cx="1131628" cy="1294189"/>
              <a:chOff x="3592898" y="2283700"/>
              <a:chExt cx="1131628" cy="1294189"/>
            </a:xfrm>
          </p:grpSpPr>
          <p:sp>
            <p:nvSpPr>
              <p:cNvPr id="199" name="円柱 198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円柱 199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円柱 200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円柱 201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円柱 202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円柱 203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円柱 211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円柱 212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638" name="図形グループ 637"/>
          <p:cNvGrpSpPr/>
          <p:nvPr/>
        </p:nvGrpSpPr>
        <p:grpSpPr>
          <a:xfrm>
            <a:off x="7440587" y="2674173"/>
            <a:ext cx="1359269" cy="2903257"/>
            <a:chOff x="3592898" y="2283700"/>
            <a:chExt cx="1619623" cy="3459345"/>
          </a:xfrm>
        </p:grpSpPr>
        <p:grpSp>
          <p:nvGrpSpPr>
            <p:cNvPr id="639" name="図形グループ 638"/>
            <p:cNvGrpSpPr/>
            <p:nvPr/>
          </p:nvGrpSpPr>
          <p:grpSpPr>
            <a:xfrm>
              <a:off x="4904125" y="2440463"/>
              <a:ext cx="308396" cy="2169146"/>
              <a:chOff x="4904125" y="2440463"/>
              <a:chExt cx="308396" cy="2169146"/>
            </a:xfrm>
          </p:grpSpPr>
          <p:grpSp>
            <p:nvGrpSpPr>
              <p:cNvPr id="668" name="図形グループ 667"/>
              <p:cNvGrpSpPr/>
              <p:nvPr/>
            </p:nvGrpSpPr>
            <p:grpSpPr>
              <a:xfrm>
                <a:off x="4904125" y="2440463"/>
                <a:ext cx="308396" cy="305222"/>
                <a:chOff x="4895743" y="2427060"/>
                <a:chExt cx="308396" cy="305222"/>
              </a:xfrm>
            </p:grpSpPr>
            <p:sp>
              <p:nvSpPr>
                <p:cNvPr id="690" name="円/楕円 68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1" name="フリーフォーム 69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69" name="図形グループ 668"/>
              <p:cNvGrpSpPr/>
              <p:nvPr/>
            </p:nvGrpSpPr>
            <p:grpSpPr>
              <a:xfrm>
                <a:off x="4904125" y="2706738"/>
                <a:ext cx="308396" cy="305222"/>
                <a:chOff x="4895743" y="2427060"/>
                <a:chExt cx="308396" cy="305222"/>
              </a:xfrm>
            </p:grpSpPr>
            <p:sp>
              <p:nvSpPr>
                <p:cNvPr id="688" name="円/楕円 68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フリーフォーム 68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70" name="図形グループ 669"/>
              <p:cNvGrpSpPr/>
              <p:nvPr/>
            </p:nvGrpSpPr>
            <p:grpSpPr>
              <a:xfrm>
                <a:off x="4904125" y="2973013"/>
                <a:ext cx="308396" cy="305222"/>
                <a:chOff x="4895743" y="2427060"/>
                <a:chExt cx="308396" cy="305222"/>
              </a:xfrm>
            </p:grpSpPr>
            <p:sp>
              <p:nvSpPr>
                <p:cNvPr id="686" name="円/楕円 68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フリーフォーム 68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71" name="図形グループ 670"/>
              <p:cNvGrpSpPr/>
              <p:nvPr/>
            </p:nvGrpSpPr>
            <p:grpSpPr>
              <a:xfrm>
                <a:off x="4904125" y="3239288"/>
                <a:ext cx="308396" cy="305222"/>
                <a:chOff x="4895743" y="2427060"/>
                <a:chExt cx="308396" cy="305222"/>
              </a:xfrm>
            </p:grpSpPr>
            <p:sp>
              <p:nvSpPr>
                <p:cNvPr id="684" name="円/楕円 683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5" name="フリーフォーム 684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72" name="図形グループ 671"/>
              <p:cNvGrpSpPr/>
              <p:nvPr/>
            </p:nvGrpSpPr>
            <p:grpSpPr>
              <a:xfrm>
                <a:off x="4904125" y="3505563"/>
                <a:ext cx="308396" cy="305222"/>
                <a:chOff x="4895743" y="2427060"/>
                <a:chExt cx="308396" cy="305222"/>
              </a:xfrm>
            </p:grpSpPr>
            <p:sp>
              <p:nvSpPr>
                <p:cNvPr id="682" name="円/楕円 681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3" name="フリーフォーム 682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73" name="図形グループ 672"/>
              <p:cNvGrpSpPr/>
              <p:nvPr/>
            </p:nvGrpSpPr>
            <p:grpSpPr>
              <a:xfrm>
                <a:off x="4904125" y="3771838"/>
                <a:ext cx="308396" cy="305222"/>
                <a:chOff x="4895743" y="2427060"/>
                <a:chExt cx="308396" cy="305222"/>
              </a:xfrm>
            </p:grpSpPr>
            <p:sp>
              <p:nvSpPr>
                <p:cNvPr id="680" name="円/楕円 679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1" name="フリーフォーム 680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74" name="図形グループ 673"/>
              <p:cNvGrpSpPr/>
              <p:nvPr/>
            </p:nvGrpSpPr>
            <p:grpSpPr>
              <a:xfrm>
                <a:off x="4904125" y="4038113"/>
                <a:ext cx="308396" cy="305222"/>
                <a:chOff x="4895743" y="2427060"/>
                <a:chExt cx="308396" cy="305222"/>
              </a:xfrm>
            </p:grpSpPr>
            <p:sp>
              <p:nvSpPr>
                <p:cNvPr id="678" name="円/楕円 677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9" name="フリーフォーム 678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75" name="図形グループ 674"/>
              <p:cNvGrpSpPr/>
              <p:nvPr/>
            </p:nvGrpSpPr>
            <p:grpSpPr>
              <a:xfrm>
                <a:off x="4904125" y="4304387"/>
                <a:ext cx="308396" cy="305222"/>
                <a:chOff x="4895743" y="2427060"/>
                <a:chExt cx="308396" cy="305222"/>
              </a:xfrm>
            </p:grpSpPr>
            <p:sp>
              <p:nvSpPr>
                <p:cNvPr id="676" name="円/楕円 675"/>
                <p:cNvSpPr/>
                <p:nvPr/>
              </p:nvSpPr>
              <p:spPr>
                <a:xfrm>
                  <a:off x="4895743" y="2576271"/>
                  <a:ext cx="156011" cy="15601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7" name="フリーフォーム 676"/>
                <p:cNvSpPr/>
                <p:nvPr/>
              </p:nvSpPr>
              <p:spPr>
                <a:xfrm>
                  <a:off x="4904125" y="2427060"/>
                  <a:ext cx="300014" cy="282273"/>
                </a:xfrm>
                <a:custGeom>
                  <a:avLst/>
                  <a:gdLst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67368 w 298561"/>
                    <a:gd name="connsiteY6" fmla="*/ 13814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346743"/>
                    <a:gd name="connsiteY0" fmla="*/ 178246 h 285193"/>
                    <a:gd name="connsiteX1" fmla="*/ 57929 w 346743"/>
                    <a:gd name="connsiteY1" fmla="*/ 160421 h 285193"/>
                    <a:gd name="connsiteX2" fmla="*/ 106947 w 346743"/>
                    <a:gd name="connsiteY2" fmla="*/ 169334 h 285193"/>
                    <a:gd name="connsiteX3" fmla="*/ 138140 w 346743"/>
                    <a:gd name="connsiteY3" fmla="*/ 218351 h 285193"/>
                    <a:gd name="connsiteX4" fmla="*/ 129228 w 346743"/>
                    <a:gd name="connsiteY4" fmla="*/ 285193 h 285193"/>
                    <a:gd name="connsiteX5" fmla="*/ 129228 w 346743"/>
                    <a:gd name="connsiteY5" fmla="*/ 285193 h 285193"/>
                    <a:gd name="connsiteX6" fmla="*/ 346743 w 346743"/>
                    <a:gd name="connsiteY6" fmla="*/ 185766 h 285193"/>
                    <a:gd name="connsiteX7" fmla="*/ 294105 w 346743"/>
                    <a:gd name="connsiteY7" fmla="*/ 93579 h 285193"/>
                    <a:gd name="connsiteX8" fmla="*/ 298561 w 346743"/>
                    <a:gd name="connsiteY8" fmla="*/ 44562 h 285193"/>
                    <a:gd name="connsiteX9" fmla="*/ 240631 w 346743"/>
                    <a:gd name="connsiteY9" fmla="*/ 0 h 285193"/>
                    <a:gd name="connsiteX10" fmla="*/ 169333 w 346743"/>
                    <a:gd name="connsiteY10" fmla="*/ 13369 h 285193"/>
                    <a:gd name="connsiteX11" fmla="*/ 138140 w 346743"/>
                    <a:gd name="connsiteY11" fmla="*/ 49018 h 285193"/>
                    <a:gd name="connsiteX12" fmla="*/ 0 w 346743"/>
                    <a:gd name="connsiteY12" fmla="*/ 178246 h 285193"/>
                    <a:gd name="connsiteX0" fmla="*/ 0 w 298561"/>
                    <a:gd name="connsiteY0" fmla="*/ 178246 h 285193"/>
                    <a:gd name="connsiteX1" fmla="*/ 57929 w 298561"/>
                    <a:gd name="connsiteY1" fmla="*/ 160421 h 285193"/>
                    <a:gd name="connsiteX2" fmla="*/ 106947 w 298561"/>
                    <a:gd name="connsiteY2" fmla="*/ 169334 h 285193"/>
                    <a:gd name="connsiteX3" fmla="*/ 138140 w 298561"/>
                    <a:gd name="connsiteY3" fmla="*/ 218351 h 285193"/>
                    <a:gd name="connsiteX4" fmla="*/ 129228 w 298561"/>
                    <a:gd name="connsiteY4" fmla="*/ 285193 h 285193"/>
                    <a:gd name="connsiteX5" fmla="*/ 129228 w 298561"/>
                    <a:gd name="connsiteY5" fmla="*/ 285193 h 285193"/>
                    <a:gd name="connsiteX6" fmla="*/ 283243 w 298561"/>
                    <a:gd name="connsiteY6" fmla="*/ 144491 h 285193"/>
                    <a:gd name="connsiteX7" fmla="*/ 294105 w 298561"/>
                    <a:gd name="connsiteY7" fmla="*/ 93579 h 285193"/>
                    <a:gd name="connsiteX8" fmla="*/ 298561 w 298561"/>
                    <a:gd name="connsiteY8" fmla="*/ 44562 h 285193"/>
                    <a:gd name="connsiteX9" fmla="*/ 240631 w 298561"/>
                    <a:gd name="connsiteY9" fmla="*/ 0 h 285193"/>
                    <a:gd name="connsiteX10" fmla="*/ 169333 w 298561"/>
                    <a:gd name="connsiteY10" fmla="*/ 13369 h 285193"/>
                    <a:gd name="connsiteX11" fmla="*/ 138140 w 298561"/>
                    <a:gd name="connsiteY11" fmla="*/ 49018 h 285193"/>
                    <a:gd name="connsiteX12" fmla="*/ 0 w 298561"/>
                    <a:gd name="connsiteY12" fmla="*/ 178246 h 285193"/>
                    <a:gd name="connsiteX0" fmla="*/ 0 w 298561"/>
                    <a:gd name="connsiteY0" fmla="*/ 179642 h 286589"/>
                    <a:gd name="connsiteX1" fmla="*/ 57929 w 298561"/>
                    <a:gd name="connsiteY1" fmla="*/ 161817 h 286589"/>
                    <a:gd name="connsiteX2" fmla="*/ 106947 w 298561"/>
                    <a:gd name="connsiteY2" fmla="*/ 170730 h 286589"/>
                    <a:gd name="connsiteX3" fmla="*/ 138140 w 298561"/>
                    <a:gd name="connsiteY3" fmla="*/ 219747 h 286589"/>
                    <a:gd name="connsiteX4" fmla="*/ 129228 w 298561"/>
                    <a:gd name="connsiteY4" fmla="*/ 286589 h 286589"/>
                    <a:gd name="connsiteX5" fmla="*/ 129228 w 298561"/>
                    <a:gd name="connsiteY5" fmla="*/ 286589 h 286589"/>
                    <a:gd name="connsiteX6" fmla="*/ 283243 w 298561"/>
                    <a:gd name="connsiteY6" fmla="*/ 145887 h 286589"/>
                    <a:gd name="connsiteX7" fmla="*/ 294105 w 298561"/>
                    <a:gd name="connsiteY7" fmla="*/ 94975 h 286589"/>
                    <a:gd name="connsiteX8" fmla="*/ 298561 w 298561"/>
                    <a:gd name="connsiteY8" fmla="*/ 45958 h 286589"/>
                    <a:gd name="connsiteX9" fmla="*/ 240631 w 298561"/>
                    <a:gd name="connsiteY9" fmla="*/ 1396 h 286589"/>
                    <a:gd name="connsiteX10" fmla="*/ 169333 w 298561"/>
                    <a:gd name="connsiteY10" fmla="*/ 14765 h 286589"/>
                    <a:gd name="connsiteX11" fmla="*/ 138140 w 298561"/>
                    <a:gd name="connsiteY11" fmla="*/ 50414 h 286589"/>
                    <a:gd name="connsiteX12" fmla="*/ 0 w 29856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79642 h 286589"/>
                    <a:gd name="connsiteX1" fmla="*/ 57929 w 302021"/>
                    <a:gd name="connsiteY1" fmla="*/ 161817 h 286589"/>
                    <a:gd name="connsiteX2" fmla="*/ 106947 w 302021"/>
                    <a:gd name="connsiteY2" fmla="*/ 170730 h 286589"/>
                    <a:gd name="connsiteX3" fmla="*/ 138140 w 302021"/>
                    <a:gd name="connsiteY3" fmla="*/ 219747 h 286589"/>
                    <a:gd name="connsiteX4" fmla="*/ 129228 w 302021"/>
                    <a:gd name="connsiteY4" fmla="*/ 286589 h 286589"/>
                    <a:gd name="connsiteX5" fmla="*/ 129228 w 302021"/>
                    <a:gd name="connsiteY5" fmla="*/ 286589 h 286589"/>
                    <a:gd name="connsiteX6" fmla="*/ 283243 w 302021"/>
                    <a:gd name="connsiteY6" fmla="*/ 145887 h 286589"/>
                    <a:gd name="connsiteX7" fmla="*/ 294105 w 302021"/>
                    <a:gd name="connsiteY7" fmla="*/ 94975 h 286589"/>
                    <a:gd name="connsiteX8" fmla="*/ 298561 w 302021"/>
                    <a:gd name="connsiteY8" fmla="*/ 45958 h 286589"/>
                    <a:gd name="connsiteX9" fmla="*/ 240631 w 302021"/>
                    <a:gd name="connsiteY9" fmla="*/ 1396 h 286589"/>
                    <a:gd name="connsiteX10" fmla="*/ 169333 w 302021"/>
                    <a:gd name="connsiteY10" fmla="*/ 14765 h 286589"/>
                    <a:gd name="connsiteX11" fmla="*/ 138140 w 302021"/>
                    <a:gd name="connsiteY11" fmla="*/ 50414 h 286589"/>
                    <a:gd name="connsiteX12" fmla="*/ 0 w 302021"/>
                    <a:gd name="connsiteY12" fmla="*/ 179642 h 286589"/>
                    <a:gd name="connsiteX0" fmla="*/ 0 w 302021"/>
                    <a:gd name="connsiteY0" fmla="*/ 180029 h 286976"/>
                    <a:gd name="connsiteX1" fmla="*/ 57929 w 302021"/>
                    <a:gd name="connsiteY1" fmla="*/ 162204 h 286976"/>
                    <a:gd name="connsiteX2" fmla="*/ 106947 w 302021"/>
                    <a:gd name="connsiteY2" fmla="*/ 171117 h 286976"/>
                    <a:gd name="connsiteX3" fmla="*/ 138140 w 302021"/>
                    <a:gd name="connsiteY3" fmla="*/ 220134 h 286976"/>
                    <a:gd name="connsiteX4" fmla="*/ 129228 w 302021"/>
                    <a:gd name="connsiteY4" fmla="*/ 286976 h 286976"/>
                    <a:gd name="connsiteX5" fmla="*/ 129228 w 302021"/>
                    <a:gd name="connsiteY5" fmla="*/ 286976 h 286976"/>
                    <a:gd name="connsiteX6" fmla="*/ 283243 w 302021"/>
                    <a:gd name="connsiteY6" fmla="*/ 146274 h 286976"/>
                    <a:gd name="connsiteX7" fmla="*/ 294105 w 302021"/>
                    <a:gd name="connsiteY7" fmla="*/ 95362 h 286976"/>
                    <a:gd name="connsiteX8" fmla="*/ 298561 w 302021"/>
                    <a:gd name="connsiteY8" fmla="*/ 46345 h 286976"/>
                    <a:gd name="connsiteX9" fmla="*/ 240631 w 302021"/>
                    <a:gd name="connsiteY9" fmla="*/ 1783 h 286976"/>
                    <a:gd name="connsiteX10" fmla="*/ 169333 w 302021"/>
                    <a:gd name="connsiteY10" fmla="*/ 15152 h 286976"/>
                    <a:gd name="connsiteX11" fmla="*/ 138140 w 302021"/>
                    <a:gd name="connsiteY11" fmla="*/ 50801 h 286976"/>
                    <a:gd name="connsiteX12" fmla="*/ 0 w 302021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04142"/>
                    <a:gd name="connsiteY0" fmla="*/ 180029 h 286976"/>
                    <a:gd name="connsiteX1" fmla="*/ 60050 w 304142"/>
                    <a:gd name="connsiteY1" fmla="*/ 162204 h 286976"/>
                    <a:gd name="connsiteX2" fmla="*/ 109068 w 304142"/>
                    <a:gd name="connsiteY2" fmla="*/ 171117 h 286976"/>
                    <a:gd name="connsiteX3" fmla="*/ 140261 w 304142"/>
                    <a:gd name="connsiteY3" fmla="*/ 220134 h 286976"/>
                    <a:gd name="connsiteX4" fmla="*/ 131349 w 304142"/>
                    <a:gd name="connsiteY4" fmla="*/ 286976 h 286976"/>
                    <a:gd name="connsiteX5" fmla="*/ 131349 w 304142"/>
                    <a:gd name="connsiteY5" fmla="*/ 286976 h 286976"/>
                    <a:gd name="connsiteX6" fmla="*/ 285364 w 304142"/>
                    <a:gd name="connsiteY6" fmla="*/ 146274 h 286976"/>
                    <a:gd name="connsiteX7" fmla="*/ 296226 w 304142"/>
                    <a:gd name="connsiteY7" fmla="*/ 95362 h 286976"/>
                    <a:gd name="connsiteX8" fmla="*/ 300682 w 304142"/>
                    <a:gd name="connsiteY8" fmla="*/ 46345 h 286976"/>
                    <a:gd name="connsiteX9" fmla="*/ 242752 w 304142"/>
                    <a:gd name="connsiteY9" fmla="*/ 1783 h 286976"/>
                    <a:gd name="connsiteX10" fmla="*/ 171454 w 304142"/>
                    <a:gd name="connsiteY10" fmla="*/ 15152 h 286976"/>
                    <a:gd name="connsiteX11" fmla="*/ 140261 w 304142"/>
                    <a:gd name="connsiteY11" fmla="*/ 50801 h 286976"/>
                    <a:gd name="connsiteX12" fmla="*/ 2121 w 304142"/>
                    <a:gd name="connsiteY12" fmla="*/ 180029 h 286976"/>
                    <a:gd name="connsiteX0" fmla="*/ 2121 w 337692"/>
                    <a:gd name="connsiteY0" fmla="*/ 180029 h 286976"/>
                    <a:gd name="connsiteX1" fmla="*/ 60050 w 337692"/>
                    <a:gd name="connsiteY1" fmla="*/ 162204 h 286976"/>
                    <a:gd name="connsiteX2" fmla="*/ 109068 w 337692"/>
                    <a:gd name="connsiteY2" fmla="*/ 171117 h 286976"/>
                    <a:gd name="connsiteX3" fmla="*/ 140261 w 337692"/>
                    <a:gd name="connsiteY3" fmla="*/ 220134 h 286976"/>
                    <a:gd name="connsiteX4" fmla="*/ 131349 w 337692"/>
                    <a:gd name="connsiteY4" fmla="*/ 286976 h 286976"/>
                    <a:gd name="connsiteX5" fmla="*/ 131349 w 337692"/>
                    <a:gd name="connsiteY5" fmla="*/ 286976 h 286976"/>
                    <a:gd name="connsiteX6" fmla="*/ 285364 w 337692"/>
                    <a:gd name="connsiteY6" fmla="*/ 146274 h 286976"/>
                    <a:gd name="connsiteX7" fmla="*/ 337501 w 337692"/>
                    <a:gd name="connsiteY7" fmla="*/ 95362 h 286976"/>
                    <a:gd name="connsiteX8" fmla="*/ 300682 w 337692"/>
                    <a:gd name="connsiteY8" fmla="*/ 46345 h 286976"/>
                    <a:gd name="connsiteX9" fmla="*/ 242752 w 337692"/>
                    <a:gd name="connsiteY9" fmla="*/ 1783 h 286976"/>
                    <a:gd name="connsiteX10" fmla="*/ 171454 w 337692"/>
                    <a:gd name="connsiteY10" fmla="*/ 15152 h 286976"/>
                    <a:gd name="connsiteX11" fmla="*/ 140261 w 337692"/>
                    <a:gd name="connsiteY11" fmla="*/ 50801 h 286976"/>
                    <a:gd name="connsiteX12" fmla="*/ 2121 w 337692"/>
                    <a:gd name="connsiteY12" fmla="*/ 180029 h 286976"/>
                    <a:gd name="connsiteX0" fmla="*/ 2121 w 305119"/>
                    <a:gd name="connsiteY0" fmla="*/ 180029 h 286976"/>
                    <a:gd name="connsiteX1" fmla="*/ 60050 w 305119"/>
                    <a:gd name="connsiteY1" fmla="*/ 162204 h 286976"/>
                    <a:gd name="connsiteX2" fmla="*/ 109068 w 305119"/>
                    <a:gd name="connsiteY2" fmla="*/ 171117 h 286976"/>
                    <a:gd name="connsiteX3" fmla="*/ 140261 w 305119"/>
                    <a:gd name="connsiteY3" fmla="*/ 220134 h 286976"/>
                    <a:gd name="connsiteX4" fmla="*/ 131349 w 305119"/>
                    <a:gd name="connsiteY4" fmla="*/ 286976 h 286976"/>
                    <a:gd name="connsiteX5" fmla="*/ 131349 w 305119"/>
                    <a:gd name="connsiteY5" fmla="*/ 286976 h 286976"/>
                    <a:gd name="connsiteX6" fmla="*/ 285364 w 305119"/>
                    <a:gd name="connsiteY6" fmla="*/ 146274 h 286976"/>
                    <a:gd name="connsiteX7" fmla="*/ 299401 w 305119"/>
                    <a:gd name="connsiteY7" fmla="*/ 95362 h 286976"/>
                    <a:gd name="connsiteX8" fmla="*/ 300682 w 305119"/>
                    <a:gd name="connsiteY8" fmla="*/ 46345 h 286976"/>
                    <a:gd name="connsiteX9" fmla="*/ 242752 w 305119"/>
                    <a:gd name="connsiteY9" fmla="*/ 1783 h 286976"/>
                    <a:gd name="connsiteX10" fmla="*/ 171454 w 305119"/>
                    <a:gd name="connsiteY10" fmla="*/ 15152 h 286976"/>
                    <a:gd name="connsiteX11" fmla="*/ 140261 w 305119"/>
                    <a:gd name="connsiteY11" fmla="*/ 50801 h 286976"/>
                    <a:gd name="connsiteX12" fmla="*/ 2121 w 305119"/>
                    <a:gd name="connsiteY12" fmla="*/ 180029 h 286976"/>
                    <a:gd name="connsiteX0" fmla="*/ 2121 w 302523"/>
                    <a:gd name="connsiteY0" fmla="*/ 179181 h 286128"/>
                    <a:gd name="connsiteX1" fmla="*/ 60050 w 302523"/>
                    <a:gd name="connsiteY1" fmla="*/ 161356 h 286128"/>
                    <a:gd name="connsiteX2" fmla="*/ 109068 w 302523"/>
                    <a:gd name="connsiteY2" fmla="*/ 170269 h 286128"/>
                    <a:gd name="connsiteX3" fmla="*/ 140261 w 302523"/>
                    <a:gd name="connsiteY3" fmla="*/ 219286 h 286128"/>
                    <a:gd name="connsiteX4" fmla="*/ 131349 w 302523"/>
                    <a:gd name="connsiteY4" fmla="*/ 286128 h 286128"/>
                    <a:gd name="connsiteX5" fmla="*/ 131349 w 302523"/>
                    <a:gd name="connsiteY5" fmla="*/ 286128 h 286128"/>
                    <a:gd name="connsiteX6" fmla="*/ 285364 w 302523"/>
                    <a:gd name="connsiteY6" fmla="*/ 145426 h 286128"/>
                    <a:gd name="connsiteX7" fmla="*/ 299401 w 302523"/>
                    <a:gd name="connsiteY7" fmla="*/ 94514 h 286128"/>
                    <a:gd name="connsiteX8" fmla="*/ 287982 w 302523"/>
                    <a:gd name="connsiteY8" fmla="*/ 32797 h 286128"/>
                    <a:gd name="connsiteX9" fmla="*/ 242752 w 302523"/>
                    <a:gd name="connsiteY9" fmla="*/ 935 h 286128"/>
                    <a:gd name="connsiteX10" fmla="*/ 171454 w 302523"/>
                    <a:gd name="connsiteY10" fmla="*/ 14304 h 286128"/>
                    <a:gd name="connsiteX11" fmla="*/ 140261 w 302523"/>
                    <a:gd name="connsiteY11" fmla="*/ 49953 h 286128"/>
                    <a:gd name="connsiteX12" fmla="*/ 2121 w 302523"/>
                    <a:gd name="connsiteY12" fmla="*/ 179181 h 286128"/>
                    <a:gd name="connsiteX0" fmla="*/ 2121 w 302523"/>
                    <a:gd name="connsiteY0" fmla="*/ 175930 h 282877"/>
                    <a:gd name="connsiteX1" fmla="*/ 60050 w 302523"/>
                    <a:gd name="connsiteY1" fmla="*/ 158105 h 282877"/>
                    <a:gd name="connsiteX2" fmla="*/ 109068 w 302523"/>
                    <a:gd name="connsiteY2" fmla="*/ 167018 h 282877"/>
                    <a:gd name="connsiteX3" fmla="*/ 140261 w 302523"/>
                    <a:gd name="connsiteY3" fmla="*/ 216035 h 282877"/>
                    <a:gd name="connsiteX4" fmla="*/ 131349 w 302523"/>
                    <a:gd name="connsiteY4" fmla="*/ 282877 h 282877"/>
                    <a:gd name="connsiteX5" fmla="*/ 131349 w 302523"/>
                    <a:gd name="connsiteY5" fmla="*/ 282877 h 282877"/>
                    <a:gd name="connsiteX6" fmla="*/ 285364 w 302523"/>
                    <a:gd name="connsiteY6" fmla="*/ 142175 h 282877"/>
                    <a:gd name="connsiteX7" fmla="*/ 299401 w 302523"/>
                    <a:gd name="connsiteY7" fmla="*/ 91263 h 282877"/>
                    <a:gd name="connsiteX8" fmla="*/ 287982 w 302523"/>
                    <a:gd name="connsiteY8" fmla="*/ 29546 h 282877"/>
                    <a:gd name="connsiteX9" fmla="*/ 233227 w 302523"/>
                    <a:gd name="connsiteY9" fmla="*/ 859 h 282877"/>
                    <a:gd name="connsiteX10" fmla="*/ 171454 w 302523"/>
                    <a:gd name="connsiteY10" fmla="*/ 11053 h 282877"/>
                    <a:gd name="connsiteX11" fmla="*/ 140261 w 302523"/>
                    <a:gd name="connsiteY11" fmla="*/ 46702 h 282877"/>
                    <a:gd name="connsiteX12" fmla="*/ 2121 w 302523"/>
                    <a:gd name="connsiteY12" fmla="*/ 175930 h 282877"/>
                    <a:gd name="connsiteX0" fmla="*/ 2121 w 302523"/>
                    <a:gd name="connsiteY0" fmla="*/ 175543 h 282490"/>
                    <a:gd name="connsiteX1" fmla="*/ 60050 w 302523"/>
                    <a:gd name="connsiteY1" fmla="*/ 157718 h 282490"/>
                    <a:gd name="connsiteX2" fmla="*/ 109068 w 302523"/>
                    <a:gd name="connsiteY2" fmla="*/ 166631 h 282490"/>
                    <a:gd name="connsiteX3" fmla="*/ 140261 w 302523"/>
                    <a:gd name="connsiteY3" fmla="*/ 215648 h 282490"/>
                    <a:gd name="connsiteX4" fmla="*/ 131349 w 302523"/>
                    <a:gd name="connsiteY4" fmla="*/ 282490 h 282490"/>
                    <a:gd name="connsiteX5" fmla="*/ 131349 w 302523"/>
                    <a:gd name="connsiteY5" fmla="*/ 282490 h 282490"/>
                    <a:gd name="connsiteX6" fmla="*/ 285364 w 302523"/>
                    <a:gd name="connsiteY6" fmla="*/ 141788 h 282490"/>
                    <a:gd name="connsiteX7" fmla="*/ 299401 w 302523"/>
                    <a:gd name="connsiteY7" fmla="*/ 90876 h 282490"/>
                    <a:gd name="connsiteX8" fmla="*/ 287982 w 302523"/>
                    <a:gd name="connsiteY8" fmla="*/ 29159 h 282490"/>
                    <a:gd name="connsiteX9" fmla="*/ 233227 w 302523"/>
                    <a:gd name="connsiteY9" fmla="*/ 472 h 282490"/>
                    <a:gd name="connsiteX10" fmla="*/ 171454 w 302523"/>
                    <a:gd name="connsiteY10" fmla="*/ 13841 h 282490"/>
                    <a:gd name="connsiteX11" fmla="*/ 140261 w 302523"/>
                    <a:gd name="connsiteY11" fmla="*/ 46315 h 282490"/>
                    <a:gd name="connsiteX12" fmla="*/ 2121 w 302523"/>
                    <a:gd name="connsiteY12" fmla="*/ 175543 h 282490"/>
                    <a:gd name="connsiteX0" fmla="*/ 2406 w 302808"/>
                    <a:gd name="connsiteY0" fmla="*/ 175543 h 282490"/>
                    <a:gd name="connsiteX1" fmla="*/ 60335 w 302808"/>
                    <a:gd name="connsiteY1" fmla="*/ 157718 h 282490"/>
                    <a:gd name="connsiteX2" fmla="*/ 156978 w 302808"/>
                    <a:gd name="connsiteY2" fmla="*/ 166631 h 282490"/>
                    <a:gd name="connsiteX3" fmla="*/ 140546 w 302808"/>
                    <a:gd name="connsiteY3" fmla="*/ 215648 h 282490"/>
                    <a:gd name="connsiteX4" fmla="*/ 131634 w 302808"/>
                    <a:gd name="connsiteY4" fmla="*/ 282490 h 282490"/>
                    <a:gd name="connsiteX5" fmla="*/ 131634 w 302808"/>
                    <a:gd name="connsiteY5" fmla="*/ 282490 h 282490"/>
                    <a:gd name="connsiteX6" fmla="*/ 285649 w 302808"/>
                    <a:gd name="connsiteY6" fmla="*/ 141788 h 282490"/>
                    <a:gd name="connsiteX7" fmla="*/ 299686 w 302808"/>
                    <a:gd name="connsiteY7" fmla="*/ 90876 h 282490"/>
                    <a:gd name="connsiteX8" fmla="*/ 288267 w 302808"/>
                    <a:gd name="connsiteY8" fmla="*/ 29159 h 282490"/>
                    <a:gd name="connsiteX9" fmla="*/ 233512 w 302808"/>
                    <a:gd name="connsiteY9" fmla="*/ 472 h 282490"/>
                    <a:gd name="connsiteX10" fmla="*/ 171739 w 302808"/>
                    <a:gd name="connsiteY10" fmla="*/ 13841 h 282490"/>
                    <a:gd name="connsiteX11" fmla="*/ 140546 w 302808"/>
                    <a:gd name="connsiteY11" fmla="*/ 46315 h 282490"/>
                    <a:gd name="connsiteX12" fmla="*/ 2406 w 302808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210 w 302612"/>
                    <a:gd name="connsiteY0" fmla="*/ 175543 h 282490"/>
                    <a:gd name="connsiteX1" fmla="*/ 60139 w 302612"/>
                    <a:gd name="connsiteY1" fmla="*/ 157718 h 282490"/>
                    <a:gd name="connsiteX2" fmla="*/ 125032 w 302612"/>
                    <a:gd name="connsiteY2" fmla="*/ 166631 h 282490"/>
                    <a:gd name="connsiteX3" fmla="*/ 140350 w 302612"/>
                    <a:gd name="connsiteY3" fmla="*/ 215648 h 282490"/>
                    <a:gd name="connsiteX4" fmla="*/ 131438 w 302612"/>
                    <a:gd name="connsiteY4" fmla="*/ 282490 h 282490"/>
                    <a:gd name="connsiteX5" fmla="*/ 131438 w 302612"/>
                    <a:gd name="connsiteY5" fmla="*/ 282490 h 282490"/>
                    <a:gd name="connsiteX6" fmla="*/ 285453 w 302612"/>
                    <a:gd name="connsiteY6" fmla="*/ 141788 h 282490"/>
                    <a:gd name="connsiteX7" fmla="*/ 299490 w 302612"/>
                    <a:gd name="connsiteY7" fmla="*/ 90876 h 282490"/>
                    <a:gd name="connsiteX8" fmla="*/ 288071 w 302612"/>
                    <a:gd name="connsiteY8" fmla="*/ 29159 h 282490"/>
                    <a:gd name="connsiteX9" fmla="*/ 233316 w 302612"/>
                    <a:gd name="connsiteY9" fmla="*/ 472 h 282490"/>
                    <a:gd name="connsiteX10" fmla="*/ 171543 w 302612"/>
                    <a:gd name="connsiteY10" fmla="*/ 13841 h 282490"/>
                    <a:gd name="connsiteX11" fmla="*/ 140350 w 302612"/>
                    <a:gd name="connsiteY11" fmla="*/ 46315 h 282490"/>
                    <a:gd name="connsiteX12" fmla="*/ 2210 w 302612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0332 w 302594"/>
                    <a:gd name="connsiteY3" fmla="*/ 215648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192 w 302594"/>
                    <a:gd name="connsiteY0" fmla="*/ 175543 h 282490"/>
                    <a:gd name="connsiteX1" fmla="*/ 60121 w 302594"/>
                    <a:gd name="connsiteY1" fmla="*/ 157718 h 282490"/>
                    <a:gd name="connsiteX2" fmla="*/ 121839 w 302594"/>
                    <a:gd name="connsiteY2" fmla="*/ 172981 h 282490"/>
                    <a:gd name="connsiteX3" fmla="*/ 143507 w 302594"/>
                    <a:gd name="connsiteY3" fmla="*/ 225173 h 282490"/>
                    <a:gd name="connsiteX4" fmla="*/ 131420 w 302594"/>
                    <a:gd name="connsiteY4" fmla="*/ 282490 h 282490"/>
                    <a:gd name="connsiteX5" fmla="*/ 131420 w 302594"/>
                    <a:gd name="connsiteY5" fmla="*/ 282490 h 282490"/>
                    <a:gd name="connsiteX6" fmla="*/ 285435 w 302594"/>
                    <a:gd name="connsiteY6" fmla="*/ 141788 h 282490"/>
                    <a:gd name="connsiteX7" fmla="*/ 299472 w 302594"/>
                    <a:gd name="connsiteY7" fmla="*/ 90876 h 282490"/>
                    <a:gd name="connsiteX8" fmla="*/ 288053 w 302594"/>
                    <a:gd name="connsiteY8" fmla="*/ 29159 h 282490"/>
                    <a:gd name="connsiteX9" fmla="*/ 233298 w 302594"/>
                    <a:gd name="connsiteY9" fmla="*/ 472 h 282490"/>
                    <a:gd name="connsiteX10" fmla="*/ 171525 w 302594"/>
                    <a:gd name="connsiteY10" fmla="*/ 13841 h 282490"/>
                    <a:gd name="connsiteX11" fmla="*/ 140332 w 302594"/>
                    <a:gd name="connsiteY11" fmla="*/ 46315 h 282490"/>
                    <a:gd name="connsiteX12" fmla="*/ 2192 w 302594"/>
                    <a:gd name="connsiteY12" fmla="*/ 175543 h 282490"/>
                    <a:gd name="connsiteX0" fmla="*/ 2085 w 302487"/>
                    <a:gd name="connsiteY0" fmla="*/ 175543 h 282490"/>
                    <a:gd name="connsiteX1" fmla="*/ 63189 w 302487"/>
                    <a:gd name="connsiteY1" fmla="*/ 157718 h 282490"/>
                    <a:gd name="connsiteX2" fmla="*/ 121732 w 302487"/>
                    <a:gd name="connsiteY2" fmla="*/ 172981 h 282490"/>
                    <a:gd name="connsiteX3" fmla="*/ 143400 w 302487"/>
                    <a:gd name="connsiteY3" fmla="*/ 225173 h 282490"/>
                    <a:gd name="connsiteX4" fmla="*/ 131313 w 302487"/>
                    <a:gd name="connsiteY4" fmla="*/ 282490 h 282490"/>
                    <a:gd name="connsiteX5" fmla="*/ 131313 w 302487"/>
                    <a:gd name="connsiteY5" fmla="*/ 282490 h 282490"/>
                    <a:gd name="connsiteX6" fmla="*/ 285328 w 302487"/>
                    <a:gd name="connsiteY6" fmla="*/ 141788 h 282490"/>
                    <a:gd name="connsiteX7" fmla="*/ 299365 w 302487"/>
                    <a:gd name="connsiteY7" fmla="*/ 90876 h 282490"/>
                    <a:gd name="connsiteX8" fmla="*/ 287946 w 302487"/>
                    <a:gd name="connsiteY8" fmla="*/ 29159 h 282490"/>
                    <a:gd name="connsiteX9" fmla="*/ 233191 w 302487"/>
                    <a:gd name="connsiteY9" fmla="*/ 472 h 282490"/>
                    <a:gd name="connsiteX10" fmla="*/ 171418 w 302487"/>
                    <a:gd name="connsiteY10" fmla="*/ 13841 h 282490"/>
                    <a:gd name="connsiteX11" fmla="*/ 140225 w 302487"/>
                    <a:gd name="connsiteY11" fmla="*/ 46315 h 282490"/>
                    <a:gd name="connsiteX12" fmla="*/ 2085 w 302487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544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543 h 282490"/>
                    <a:gd name="connsiteX1" fmla="*/ 63189 w 300014"/>
                    <a:gd name="connsiteY1" fmla="*/ 157718 h 282490"/>
                    <a:gd name="connsiteX2" fmla="*/ 121732 w 300014"/>
                    <a:gd name="connsiteY2" fmla="*/ 172981 h 282490"/>
                    <a:gd name="connsiteX3" fmla="*/ 143400 w 300014"/>
                    <a:gd name="connsiteY3" fmla="*/ 225173 h 282490"/>
                    <a:gd name="connsiteX4" fmla="*/ 131313 w 300014"/>
                    <a:gd name="connsiteY4" fmla="*/ 282490 h 282490"/>
                    <a:gd name="connsiteX5" fmla="*/ 131313 w 300014"/>
                    <a:gd name="connsiteY5" fmla="*/ 282490 h 282490"/>
                    <a:gd name="connsiteX6" fmla="*/ 275803 w 300014"/>
                    <a:gd name="connsiteY6" fmla="*/ 141788 h 282490"/>
                    <a:gd name="connsiteX7" fmla="*/ 299365 w 300014"/>
                    <a:gd name="connsiteY7" fmla="*/ 90876 h 282490"/>
                    <a:gd name="connsiteX8" fmla="*/ 287946 w 300014"/>
                    <a:gd name="connsiteY8" fmla="*/ 29159 h 282490"/>
                    <a:gd name="connsiteX9" fmla="*/ 233191 w 300014"/>
                    <a:gd name="connsiteY9" fmla="*/ 472 h 282490"/>
                    <a:gd name="connsiteX10" fmla="*/ 171418 w 300014"/>
                    <a:gd name="connsiteY10" fmla="*/ 13841 h 282490"/>
                    <a:gd name="connsiteX11" fmla="*/ 140225 w 300014"/>
                    <a:gd name="connsiteY11" fmla="*/ 46315 h 282490"/>
                    <a:gd name="connsiteX12" fmla="*/ 2085 w 300014"/>
                    <a:gd name="connsiteY12" fmla="*/ 175543 h 282490"/>
                    <a:gd name="connsiteX0" fmla="*/ 2085 w 300014"/>
                    <a:gd name="connsiteY0" fmla="*/ 175317 h 282264"/>
                    <a:gd name="connsiteX1" fmla="*/ 63189 w 300014"/>
                    <a:gd name="connsiteY1" fmla="*/ 157492 h 282264"/>
                    <a:gd name="connsiteX2" fmla="*/ 121732 w 300014"/>
                    <a:gd name="connsiteY2" fmla="*/ 172755 h 282264"/>
                    <a:gd name="connsiteX3" fmla="*/ 143400 w 300014"/>
                    <a:gd name="connsiteY3" fmla="*/ 224947 h 282264"/>
                    <a:gd name="connsiteX4" fmla="*/ 131313 w 300014"/>
                    <a:gd name="connsiteY4" fmla="*/ 282264 h 282264"/>
                    <a:gd name="connsiteX5" fmla="*/ 131313 w 300014"/>
                    <a:gd name="connsiteY5" fmla="*/ 282264 h 282264"/>
                    <a:gd name="connsiteX6" fmla="*/ 275803 w 300014"/>
                    <a:gd name="connsiteY6" fmla="*/ 141562 h 282264"/>
                    <a:gd name="connsiteX7" fmla="*/ 299365 w 300014"/>
                    <a:gd name="connsiteY7" fmla="*/ 90650 h 282264"/>
                    <a:gd name="connsiteX8" fmla="*/ 287946 w 300014"/>
                    <a:gd name="connsiteY8" fmla="*/ 28933 h 282264"/>
                    <a:gd name="connsiteX9" fmla="*/ 233191 w 300014"/>
                    <a:gd name="connsiteY9" fmla="*/ 246 h 282264"/>
                    <a:gd name="connsiteX10" fmla="*/ 177768 w 300014"/>
                    <a:gd name="connsiteY10" fmla="*/ 16790 h 282264"/>
                    <a:gd name="connsiteX11" fmla="*/ 140225 w 300014"/>
                    <a:gd name="connsiteY11" fmla="*/ 46089 h 282264"/>
                    <a:gd name="connsiteX12" fmla="*/ 2085 w 300014"/>
                    <a:gd name="connsiteY12" fmla="*/ 175317 h 282264"/>
                    <a:gd name="connsiteX0" fmla="*/ 2085 w 300014"/>
                    <a:gd name="connsiteY0" fmla="*/ 175326 h 282273"/>
                    <a:gd name="connsiteX1" fmla="*/ 63189 w 300014"/>
                    <a:gd name="connsiteY1" fmla="*/ 157501 h 282273"/>
                    <a:gd name="connsiteX2" fmla="*/ 121732 w 300014"/>
                    <a:gd name="connsiteY2" fmla="*/ 172764 h 282273"/>
                    <a:gd name="connsiteX3" fmla="*/ 143400 w 300014"/>
                    <a:gd name="connsiteY3" fmla="*/ 224956 h 282273"/>
                    <a:gd name="connsiteX4" fmla="*/ 131313 w 300014"/>
                    <a:gd name="connsiteY4" fmla="*/ 282273 h 282273"/>
                    <a:gd name="connsiteX5" fmla="*/ 131313 w 300014"/>
                    <a:gd name="connsiteY5" fmla="*/ 282273 h 282273"/>
                    <a:gd name="connsiteX6" fmla="*/ 275803 w 300014"/>
                    <a:gd name="connsiteY6" fmla="*/ 141571 h 282273"/>
                    <a:gd name="connsiteX7" fmla="*/ 299365 w 300014"/>
                    <a:gd name="connsiteY7" fmla="*/ 90659 h 282273"/>
                    <a:gd name="connsiteX8" fmla="*/ 287946 w 300014"/>
                    <a:gd name="connsiteY8" fmla="*/ 28942 h 282273"/>
                    <a:gd name="connsiteX9" fmla="*/ 233191 w 300014"/>
                    <a:gd name="connsiteY9" fmla="*/ 255 h 282273"/>
                    <a:gd name="connsiteX10" fmla="*/ 177768 w 300014"/>
                    <a:gd name="connsiteY10" fmla="*/ 16799 h 282273"/>
                    <a:gd name="connsiteX11" fmla="*/ 143400 w 300014"/>
                    <a:gd name="connsiteY11" fmla="*/ 49273 h 282273"/>
                    <a:gd name="connsiteX12" fmla="*/ 2085 w 300014"/>
                    <a:gd name="connsiteY12" fmla="*/ 175326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014" h="282273">
                      <a:moveTo>
                        <a:pt x="2085" y="175326"/>
                      </a:moveTo>
                      <a:cubicBezTo>
                        <a:pt x="-11284" y="193893"/>
                        <a:pt x="43248" y="157928"/>
                        <a:pt x="63189" y="157501"/>
                      </a:cubicBezTo>
                      <a:cubicBezTo>
                        <a:pt x="83130" y="157074"/>
                        <a:pt x="108364" y="161522"/>
                        <a:pt x="121732" y="172764"/>
                      </a:cubicBezTo>
                      <a:cubicBezTo>
                        <a:pt x="135100" y="184006"/>
                        <a:pt x="141803" y="206705"/>
                        <a:pt x="143400" y="224956"/>
                      </a:cubicBezTo>
                      <a:cubicBezTo>
                        <a:pt x="144997" y="243207"/>
                        <a:pt x="133328" y="272720"/>
                        <a:pt x="131313" y="282273"/>
                      </a:cubicBezTo>
                      <a:lnTo>
                        <a:pt x="131313" y="282273"/>
                      </a:lnTo>
                      <a:lnTo>
                        <a:pt x="275803" y="141571"/>
                      </a:lnTo>
                      <a:cubicBezTo>
                        <a:pt x="303282" y="109635"/>
                        <a:pt x="297341" y="109431"/>
                        <a:pt x="299365" y="90659"/>
                      </a:cubicBezTo>
                      <a:cubicBezTo>
                        <a:pt x="301389" y="71887"/>
                        <a:pt x="298975" y="44009"/>
                        <a:pt x="287946" y="28942"/>
                      </a:cubicBezTo>
                      <a:cubicBezTo>
                        <a:pt x="276917" y="13875"/>
                        <a:pt x="251554" y="2279"/>
                        <a:pt x="233191" y="255"/>
                      </a:cubicBezTo>
                      <a:cubicBezTo>
                        <a:pt x="214828" y="-1769"/>
                        <a:pt x="192733" y="8629"/>
                        <a:pt x="177768" y="16799"/>
                      </a:cubicBezTo>
                      <a:cubicBezTo>
                        <a:pt x="162803" y="24969"/>
                        <a:pt x="153798" y="37390"/>
                        <a:pt x="143400" y="49273"/>
                      </a:cubicBezTo>
                      <a:lnTo>
                        <a:pt x="2085" y="175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640" name="図形グループ 401"/>
            <p:cNvGrpSpPr>
              <a:grpSpLocks/>
            </p:cNvGrpSpPr>
            <p:nvPr/>
          </p:nvGrpSpPr>
          <p:grpSpPr bwMode="auto">
            <a:xfrm>
              <a:off x="3592898" y="2503843"/>
              <a:ext cx="1416106" cy="3239202"/>
              <a:chOff x="0" y="0"/>
              <a:chExt cx="854075" cy="1954530"/>
            </a:xfrm>
            <a:solidFill>
              <a:schemeClr val="bg1">
                <a:lumMod val="75000"/>
                <a:alpha val="67000"/>
              </a:schemeClr>
            </a:solidFill>
          </p:grpSpPr>
          <p:grpSp>
            <p:nvGrpSpPr>
              <p:cNvPr id="650" name="図形グループ 402"/>
              <p:cNvGrpSpPr>
                <a:grpSpLocks/>
              </p:cNvGrpSpPr>
              <p:nvPr/>
            </p:nvGrpSpPr>
            <p:grpSpPr bwMode="auto">
              <a:xfrm>
                <a:off x="0" y="0"/>
                <a:ext cx="718820" cy="1948815"/>
                <a:chOff x="0" y="0"/>
                <a:chExt cx="1052830" cy="2853690"/>
              </a:xfrm>
              <a:grpFill/>
            </p:grpSpPr>
            <p:sp>
              <p:nvSpPr>
                <p:cNvPr id="660" name="直方体 403"/>
                <p:cNvSpPr>
                  <a:spLocks noChangeArrowheads="1"/>
                </p:cNvSpPr>
                <p:nvPr/>
              </p:nvSpPr>
              <p:spPr bwMode="auto">
                <a:xfrm>
                  <a:off x="853440" y="0"/>
                  <a:ext cx="199390" cy="201104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61" name="直方体 404"/>
                <p:cNvSpPr>
                  <a:spLocks noChangeArrowheads="1"/>
                </p:cNvSpPr>
                <p:nvPr/>
              </p:nvSpPr>
              <p:spPr bwMode="auto">
                <a:xfrm>
                  <a:off x="732790" y="125730"/>
                  <a:ext cx="199390" cy="200088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62" name="直方体 405"/>
                <p:cNvSpPr>
                  <a:spLocks noChangeArrowheads="1"/>
                </p:cNvSpPr>
                <p:nvPr/>
              </p:nvSpPr>
              <p:spPr bwMode="auto">
                <a:xfrm>
                  <a:off x="612140" y="25082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63" name="直方体 406"/>
                <p:cNvSpPr>
                  <a:spLocks noChangeArrowheads="1"/>
                </p:cNvSpPr>
                <p:nvPr/>
              </p:nvSpPr>
              <p:spPr bwMode="auto">
                <a:xfrm>
                  <a:off x="501650" y="35433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64" name="直方体 407"/>
                <p:cNvSpPr>
                  <a:spLocks noChangeArrowheads="1"/>
                </p:cNvSpPr>
                <p:nvPr/>
              </p:nvSpPr>
              <p:spPr bwMode="auto">
                <a:xfrm>
                  <a:off x="382905" y="479425"/>
                  <a:ext cx="199390" cy="200596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65" name="直方体 408"/>
                <p:cNvSpPr>
                  <a:spLocks noChangeArrowheads="1"/>
                </p:cNvSpPr>
                <p:nvPr/>
              </p:nvSpPr>
              <p:spPr bwMode="auto">
                <a:xfrm>
                  <a:off x="257175" y="605155"/>
                  <a:ext cx="199390" cy="200406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66" name="直方体 409"/>
                <p:cNvSpPr>
                  <a:spLocks noChangeArrowheads="1"/>
                </p:cNvSpPr>
                <p:nvPr/>
              </p:nvSpPr>
              <p:spPr bwMode="auto">
                <a:xfrm>
                  <a:off x="125095" y="730250"/>
                  <a:ext cx="199390" cy="2005330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67" name="直方体 410"/>
                <p:cNvSpPr>
                  <a:spLocks noChangeArrowheads="1"/>
                </p:cNvSpPr>
                <p:nvPr/>
              </p:nvSpPr>
              <p:spPr bwMode="auto">
                <a:xfrm>
                  <a:off x="0" y="862965"/>
                  <a:ext cx="199390" cy="1990725"/>
                </a:xfrm>
                <a:prstGeom prst="cube">
                  <a:avLst>
                    <a:gd name="adj" fmla="val 5875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51" name="図形グループ 411"/>
              <p:cNvGrpSpPr>
                <a:grpSpLocks/>
              </p:cNvGrpSpPr>
              <p:nvPr/>
            </p:nvGrpSpPr>
            <p:grpSpPr bwMode="auto">
              <a:xfrm>
                <a:off x="129540" y="0"/>
                <a:ext cx="724535" cy="1954530"/>
                <a:chOff x="0" y="0"/>
                <a:chExt cx="1061085" cy="2861945"/>
              </a:xfrm>
              <a:grpFill/>
            </p:grpSpPr>
            <p:sp>
              <p:nvSpPr>
                <p:cNvPr id="652" name="直方体 412"/>
                <p:cNvSpPr>
                  <a:spLocks noChangeArrowheads="1"/>
                </p:cNvSpPr>
                <p:nvPr/>
              </p:nvSpPr>
              <p:spPr bwMode="auto">
                <a:xfrm>
                  <a:off x="0" y="164020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3" name="直方体 413"/>
                <p:cNvSpPr>
                  <a:spLocks noChangeArrowheads="1"/>
                </p:cNvSpPr>
                <p:nvPr/>
              </p:nvSpPr>
              <p:spPr bwMode="auto">
                <a:xfrm>
                  <a:off x="4445" y="14014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4" name="直方体 414"/>
                <p:cNvSpPr>
                  <a:spLocks noChangeArrowheads="1"/>
                </p:cNvSpPr>
                <p:nvPr/>
              </p:nvSpPr>
              <p:spPr bwMode="auto">
                <a:xfrm>
                  <a:off x="4445" y="117284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5" name="直方体 415"/>
                <p:cNvSpPr>
                  <a:spLocks noChangeArrowheads="1"/>
                </p:cNvSpPr>
                <p:nvPr/>
              </p:nvSpPr>
              <p:spPr bwMode="auto">
                <a:xfrm>
                  <a:off x="4445" y="936625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6" name="直方体 416"/>
                <p:cNvSpPr>
                  <a:spLocks noChangeArrowheads="1"/>
                </p:cNvSpPr>
                <p:nvPr/>
              </p:nvSpPr>
              <p:spPr bwMode="auto">
                <a:xfrm>
                  <a:off x="4445" y="70104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7" name="直方体 417"/>
                <p:cNvSpPr>
                  <a:spLocks noChangeArrowheads="1"/>
                </p:cNvSpPr>
                <p:nvPr/>
              </p:nvSpPr>
              <p:spPr bwMode="auto">
                <a:xfrm>
                  <a:off x="4445" y="4648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8" name="直方体 418"/>
                <p:cNvSpPr>
                  <a:spLocks noChangeArrowheads="1"/>
                </p:cNvSpPr>
                <p:nvPr/>
              </p:nvSpPr>
              <p:spPr bwMode="auto">
                <a:xfrm>
                  <a:off x="4445" y="23622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9" name="直方体 419"/>
                <p:cNvSpPr>
                  <a:spLocks noChangeArrowheads="1"/>
                </p:cNvSpPr>
                <p:nvPr/>
              </p:nvSpPr>
              <p:spPr bwMode="auto">
                <a:xfrm>
                  <a:off x="4445" y="0"/>
                  <a:ext cx="1056640" cy="1221740"/>
                </a:xfrm>
                <a:prstGeom prst="cube">
                  <a:avLst>
                    <a:gd name="adj" fmla="val 9384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641" name="図形グループ 640"/>
            <p:cNvGrpSpPr/>
            <p:nvPr/>
          </p:nvGrpSpPr>
          <p:grpSpPr>
            <a:xfrm>
              <a:off x="3606853" y="2283700"/>
              <a:ext cx="1131628" cy="1294189"/>
              <a:chOff x="3592898" y="2283700"/>
              <a:chExt cx="1131628" cy="1294189"/>
            </a:xfrm>
          </p:grpSpPr>
          <p:sp>
            <p:nvSpPr>
              <p:cNvPr id="642" name="円柱 641"/>
              <p:cNvSpPr/>
              <p:nvPr/>
            </p:nvSpPr>
            <p:spPr>
              <a:xfrm>
                <a:off x="4553602" y="228370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" name="円柱 642"/>
              <p:cNvSpPr/>
              <p:nvPr/>
            </p:nvSpPr>
            <p:spPr>
              <a:xfrm>
                <a:off x="4434374" y="2414103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" name="円柱 643"/>
              <p:cNvSpPr/>
              <p:nvPr/>
            </p:nvSpPr>
            <p:spPr>
              <a:xfrm>
                <a:off x="4285865" y="2542330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" name="円柱 644"/>
              <p:cNvSpPr/>
              <p:nvPr/>
            </p:nvSpPr>
            <p:spPr>
              <a:xfrm>
                <a:off x="4160786" y="2672837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" name="円柱 645"/>
              <p:cNvSpPr/>
              <p:nvPr/>
            </p:nvSpPr>
            <p:spPr>
              <a:xfrm>
                <a:off x="4014093" y="2817362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7" name="円柱 646"/>
              <p:cNvSpPr/>
              <p:nvPr/>
            </p:nvSpPr>
            <p:spPr>
              <a:xfrm>
                <a:off x="3900187" y="2954259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8" name="円柱 647"/>
              <p:cNvSpPr/>
              <p:nvPr/>
            </p:nvSpPr>
            <p:spPr>
              <a:xfrm>
                <a:off x="3734510" y="3103496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円柱 648"/>
              <p:cNvSpPr/>
              <p:nvPr/>
            </p:nvSpPr>
            <p:spPr>
              <a:xfrm>
                <a:off x="3592898" y="3254211"/>
                <a:ext cx="170924" cy="323678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Noise reduction by software</a:t>
            </a:r>
            <a:br>
              <a:rPr lang="en-US" altLang="ja-JP" dirty="0" smtClean="0">
                <a:solidFill>
                  <a:prstClr val="black"/>
                </a:solidFill>
              </a:rPr>
            </a:br>
            <a:r>
              <a:rPr lang="en-US" altLang="ja-JP" sz="3600" dirty="0" smtClean="0">
                <a:solidFill>
                  <a:prstClr val="black"/>
                </a:solidFill>
              </a:rPr>
              <a:t>-Linear cut method-</a:t>
            </a:r>
            <a:endParaRPr kumimoji="1"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162" name="図形グループ 161"/>
          <p:cNvGrpSpPr/>
          <p:nvPr/>
        </p:nvGrpSpPr>
        <p:grpSpPr>
          <a:xfrm>
            <a:off x="316992" y="2292082"/>
            <a:ext cx="1605810" cy="3241033"/>
            <a:chOff x="9889334" y="18488048"/>
            <a:chExt cx="1642219" cy="730835"/>
          </a:xfrm>
        </p:grpSpPr>
        <p:cxnSp>
          <p:nvCxnSpPr>
            <p:cNvPr id="163" name="直線矢印コネクタ 162"/>
            <p:cNvCxnSpPr/>
            <p:nvPr/>
          </p:nvCxnSpPr>
          <p:spPr>
            <a:xfrm flipH="1">
              <a:off x="10278030" y="18759098"/>
              <a:ext cx="644861" cy="28716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矢印コネクタ 163"/>
            <p:cNvCxnSpPr/>
            <p:nvPr/>
          </p:nvCxnSpPr>
          <p:spPr>
            <a:xfrm flipH="1">
              <a:off x="11345416" y="18488048"/>
              <a:ext cx="186137" cy="8289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矢印コネクタ 164"/>
            <p:cNvCxnSpPr/>
            <p:nvPr/>
          </p:nvCxnSpPr>
          <p:spPr>
            <a:xfrm flipH="1">
              <a:off x="9889334" y="19171375"/>
              <a:ext cx="106681" cy="4750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矢印コネクタ 165"/>
            <p:cNvCxnSpPr/>
            <p:nvPr/>
          </p:nvCxnSpPr>
          <p:spPr>
            <a:xfrm flipH="1">
              <a:off x="10938886" y="18593470"/>
              <a:ext cx="353971" cy="15763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矢印コネクタ 166"/>
            <p:cNvCxnSpPr/>
            <p:nvPr/>
          </p:nvCxnSpPr>
          <p:spPr>
            <a:xfrm flipH="1">
              <a:off x="10024365" y="19065033"/>
              <a:ext cx="207345" cy="9233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矢印コネクタ 9"/>
          <p:cNvCxnSpPr/>
          <p:nvPr/>
        </p:nvCxnSpPr>
        <p:spPr>
          <a:xfrm>
            <a:off x="0" y="3401626"/>
            <a:ext cx="8857042" cy="1759172"/>
          </a:xfrm>
          <a:prstGeom prst="straightConnector1">
            <a:avLst/>
          </a:prstGeom>
          <a:ln w="57150" cmpd="sng">
            <a:solidFill>
              <a:srgbClr val="3366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533731" y="4677665"/>
            <a:ext cx="616478" cy="647421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3600" b="1" i="1" dirty="0" smtClean="0">
                <a:solidFill>
                  <a:srgbClr val="3366FF"/>
                </a:solidFill>
                <a:effectLst>
                  <a:glow rad="50800">
                    <a:schemeClr val="bg1"/>
                  </a:glow>
                </a:effectLst>
                <a:latin typeface="Times"/>
                <a:cs typeface="Times"/>
              </a:rPr>
              <a:t>μ?</a:t>
            </a:r>
            <a:endParaRPr kumimoji="1" lang="ja-JP" altLang="en-US" sz="3600" b="1" dirty="0" smtClean="0">
              <a:solidFill>
                <a:srgbClr val="3366FF"/>
              </a:solidFill>
              <a:effectLst>
                <a:glow rad="50800">
                  <a:schemeClr val="bg1"/>
                </a:glow>
              </a:effectLst>
              <a:latin typeface="Times"/>
              <a:cs typeface="Times"/>
            </a:endParaRPr>
          </a:p>
        </p:txBody>
      </p:sp>
      <p:grpSp>
        <p:nvGrpSpPr>
          <p:cNvPr id="804" name="図形グループ 803"/>
          <p:cNvGrpSpPr/>
          <p:nvPr/>
        </p:nvGrpSpPr>
        <p:grpSpPr>
          <a:xfrm>
            <a:off x="1956170" y="2189888"/>
            <a:ext cx="1265878" cy="3457575"/>
            <a:chOff x="9889334" y="18488048"/>
            <a:chExt cx="1642219" cy="730835"/>
          </a:xfrm>
        </p:grpSpPr>
        <p:cxnSp>
          <p:nvCxnSpPr>
            <p:cNvPr id="805" name="直線矢印コネクタ 804"/>
            <p:cNvCxnSpPr/>
            <p:nvPr/>
          </p:nvCxnSpPr>
          <p:spPr>
            <a:xfrm flipH="1">
              <a:off x="10278030" y="18759098"/>
              <a:ext cx="644861" cy="28716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直線矢印コネクタ 805"/>
            <p:cNvCxnSpPr/>
            <p:nvPr/>
          </p:nvCxnSpPr>
          <p:spPr>
            <a:xfrm flipH="1">
              <a:off x="11345416" y="18488048"/>
              <a:ext cx="186137" cy="8289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直線矢印コネクタ 806"/>
            <p:cNvCxnSpPr/>
            <p:nvPr/>
          </p:nvCxnSpPr>
          <p:spPr>
            <a:xfrm flipH="1">
              <a:off x="9889334" y="19171375"/>
              <a:ext cx="106681" cy="4750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直線矢印コネクタ 807"/>
            <p:cNvCxnSpPr/>
            <p:nvPr/>
          </p:nvCxnSpPr>
          <p:spPr>
            <a:xfrm flipH="1">
              <a:off x="10938886" y="18593470"/>
              <a:ext cx="353971" cy="15763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直線矢印コネクタ 808"/>
            <p:cNvCxnSpPr/>
            <p:nvPr/>
          </p:nvCxnSpPr>
          <p:spPr>
            <a:xfrm flipH="1">
              <a:off x="10024365" y="19065033"/>
              <a:ext cx="207345" cy="9233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0" name="図形グループ 809"/>
          <p:cNvGrpSpPr/>
          <p:nvPr/>
        </p:nvGrpSpPr>
        <p:grpSpPr>
          <a:xfrm>
            <a:off x="3368031" y="2180738"/>
            <a:ext cx="832102" cy="3483773"/>
            <a:chOff x="9889334" y="18488048"/>
            <a:chExt cx="1642219" cy="730835"/>
          </a:xfrm>
        </p:grpSpPr>
        <p:cxnSp>
          <p:nvCxnSpPr>
            <p:cNvPr id="811" name="直線矢印コネクタ 810"/>
            <p:cNvCxnSpPr/>
            <p:nvPr/>
          </p:nvCxnSpPr>
          <p:spPr>
            <a:xfrm flipH="1">
              <a:off x="10278030" y="18759098"/>
              <a:ext cx="644861" cy="28716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直線矢印コネクタ 811"/>
            <p:cNvCxnSpPr/>
            <p:nvPr/>
          </p:nvCxnSpPr>
          <p:spPr>
            <a:xfrm flipH="1">
              <a:off x="11345416" y="18488048"/>
              <a:ext cx="186137" cy="8289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直線矢印コネクタ 812"/>
            <p:cNvCxnSpPr/>
            <p:nvPr/>
          </p:nvCxnSpPr>
          <p:spPr>
            <a:xfrm flipH="1">
              <a:off x="9889334" y="19171375"/>
              <a:ext cx="106681" cy="4750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直線矢印コネクタ 813"/>
            <p:cNvCxnSpPr/>
            <p:nvPr/>
          </p:nvCxnSpPr>
          <p:spPr>
            <a:xfrm flipH="1">
              <a:off x="10938886" y="18593470"/>
              <a:ext cx="353971" cy="15763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直線矢印コネクタ 814"/>
            <p:cNvCxnSpPr/>
            <p:nvPr/>
          </p:nvCxnSpPr>
          <p:spPr>
            <a:xfrm flipH="1">
              <a:off x="10024365" y="19065033"/>
              <a:ext cx="207345" cy="9233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" name="図形グループ 821"/>
          <p:cNvGrpSpPr/>
          <p:nvPr/>
        </p:nvGrpSpPr>
        <p:grpSpPr>
          <a:xfrm>
            <a:off x="7868228" y="2365078"/>
            <a:ext cx="404826" cy="3211838"/>
            <a:chOff x="9889334" y="18488048"/>
            <a:chExt cx="1642219" cy="730835"/>
          </a:xfrm>
        </p:grpSpPr>
        <p:cxnSp>
          <p:nvCxnSpPr>
            <p:cNvPr id="823" name="直線矢印コネクタ 822"/>
            <p:cNvCxnSpPr/>
            <p:nvPr/>
          </p:nvCxnSpPr>
          <p:spPr>
            <a:xfrm flipH="1">
              <a:off x="10278030" y="18759098"/>
              <a:ext cx="644861" cy="28716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線矢印コネクタ 823"/>
            <p:cNvCxnSpPr/>
            <p:nvPr/>
          </p:nvCxnSpPr>
          <p:spPr>
            <a:xfrm flipH="1">
              <a:off x="11345416" y="18488048"/>
              <a:ext cx="186137" cy="8289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直線矢印コネクタ 824"/>
            <p:cNvCxnSpPr/>
            <p:nvPr/>
          </p:nvCxnSpPr>
          <p:spPr>
            <a:xfrm flipH="1">
              <a:off x="9889334" y="19171375"/>
              <a:ext cx="106681" cy="4750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直線矢印コネクタ 825"/>
            <p:cNvCxnSpPr/>
            <p:nvPr/>
          </p:nvCxnSpPr>
          <p:spPr>
            <a:xfrm flipH="1">
              <a:off x="10938886" y="18593470"/>
              <a:ext cx="353971" cy="15763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直線矢印コネクタ 826"/>
            <p:cNvCxnSpPr/>
            <p:nvPr/>
          </p:nvCxnSpPr>
          <p:spPr>
            <a:xfrm flipH="1">
              <a:off x="10024365" y="19065033"/>
              <a:ext cx="207345" cy="9233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/>
        </p:nvCxnSpPr>
        <p:spPr>
          <a:xfrm>
            <a:off x="5317708" y="3927040"/>
            <a:ext cx="1182460" cy="0"/>
          </a:xfrm>
          <a:prstGeom prst="line">
            <a:avLst/>
          </a:prstGeom>
          <a:ln w="381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5" name="乗算記号 314"/>
          <p:cNvSpPr/>
          <p:nvPr/>
        </p:nvSpPr>
        <p:spPr>
          <a:xfrm>
            <a:off x="1689227" y="5374237"/>
            <a:ext cx="1498370" cy="1498370"/>
          </a:xfrm>
          <a:prstGeom prst="mathMultiply">
            <a:avLst>
              <a:gd name="adj1" fmla="val 17134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8" name="ドーナツ 367"/>
          <p:cNvSpPr/>
          <p:nvPr/>
        </p:nvSpPr>
        <p:spPr>
          <a:xfrm>
            <a:off x="525539" y="5666222"/>
            <a:ext cx="914400" cy="914400"/>
          </a:xfrm>
          <a:prstGeom prst="donut">
            <a:avLst>
              <a:gd name="adj" fmla="val 13802"/>
            </a:avLst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70" name="ドーナツ 369"/>
          <p:cNvSpPr/>
          <p:nvPr/>
        </p:nvSpPr>
        <p:spPr>
          <a:xfrm>
            <a:off x="3357606" y="5666222"/>
            <a:ext cx="914400" cy="914400"/>
          </a:xfrm>
          <a:prstGeom prst="donut">
            <a:avLst>
              <a:gd name="adj" fmla="val 13802"/>
            </a:avLst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71" name="ドーナツ 370"/>
          <p:cNvSpPr/>
          <p:nvPr/>
        </p:nvSpPr>
        <p:spPr>
          <a:xfrm>
            <a:off x="7488920" y="5637023"/>
            <a:ext cx="914400" cy="914400"/>
          </a:xfrm>
          <a:prstGeom prst="donut">
            <a:avLst>
              <a:gd name="adj" fmla="val 13802"/>
            </a:avLst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2312737" y="3903688"/>
            <a:ext cx="111347" cy="383119"/>
          </a:xfrm>
          <a:prstGeom prst="straightConnector1">
            <a:avLst/>
          </a:prstGeom>
          <a:ln w="76200" cmpd="sng">
            <a:solidFill>
              <a:schemeClr val="bg1"/>
            </a:solidFill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平行四辺形 313"/>
          <p:cNvSpPr/>
          <p:nvPr/>
        </p:nvSpPr>
        <p:spPr>
          <a:xfrm rot="18770893">
            <a:off x="1055487" y="3556962"/>
            <a:ext cx="362565" cy="158859"/>
          </a:xfrm>
          <a:prstGeom prst="parallelogram">
            <a:avLst>
              <a:gd name="adj" fmla="val 96918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平行四辺形 799"/>
          <p:cNvSpPr/>
          <p:nvPr/>
        </p:nvSpPr>
        <p:spPr>
          <a:xfrm rot="18770893">
            <a:off x="2204897" y="4332485"/>
            <a:ext cx="342526" cy="150079"/>
          </a:xfrm>
          <a:prstGeom prst="parallelogram">
            <a:avLst>
              <a:gd name="adj" fmla="val 96918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平行四辺形 800"/>
          <p:cNvSpPr/>
          <p:nvPr/>
        </p:nvSpPr>
        <p:spPr>
          <a:xfrm rot="18770893">
            <a:off x="3569638" y="3995562"/>
            <a:ext cx="344078" cy="150759"/>
          </a:xfrm>
          <a:prstGeom prst="parallelogram">
            <a:avLst>
              <a:gd name="adj" fmla="val 96918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平行四辺形 802"/>
          <p:cNvSpPr/>
          <p:nvPr/>
        </p:nvSpPr>
        <p:spPr>
          <a:xfrm rot="18770893">
            <a:off x="7773648" y="4887370"/>
            <a:ext cx="348250" cy="152587"/>
          </a:xfrm>
          <a:prstGeom prst="parallelogram">
            <a:avLst>
              <a:gd name="adj" fmla="val 96918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テキスト ボックス 371"/>
          <p:cNvSpPr txBox="1"/>
          <p:nvPr/>
        </p:nvSpPr>
        <p:spPr>
          <a:xfrm>
            <a:off x="1003347" y="1422999"/>
            <a:ext cx="7003687" cy="83208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lang="en-US" altLang="ja-JP" sz="2400" dirty="0" smtClean="0">
                <a:latin typeface="Times"/>
                <a:cs typeface="Times"/>
              </a:rPr>
              <a:t>Use multilayer detector</a:t>
            </a:r>
          </a:p>
          <a:p>
            <a:r>
              <a:rPr lang="en-US" altLang="ja-JP" sz="2400" dirty="0" smtClean="0">
                <a:latin typeface="Times"/>
                <a:cs typeface="Times"/>
              </a:rPr>
              <a:t>→Check the linearity of a detection pattern by software.</a:t>
            </a:r>
          </a:p>
        </p:txBody>
      </p:sp>
    </p:spTree>
    <p:extLst>
      <p:ext uri="{BB962C8B-B14F-4D97-AF65-F5344CB8AC3E}">
        <p14:creationId xmlns:p14="http://schemas.microsoft.com/office/powerpoint/2010/main" val="27828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" grpId="0" animBg="1"/>
      <p:bldP spid="14" grpId="0"/>
      <p:bldP spid="315" grpId="0" animBg="1"/>
      <p:bldP spid="368" grpId="0" animBg="1"/>
      <p:bldP spid="370" grpId="0" animBg="1"/>
      <p:bldP spid="371" grpId="0" animBg="1"/>
      <p:bldP spid="314" grpId="0" animBg="1"/>
      <p:bldP spid="800" grpId="0" animBg="1"/>
      <p:bldP spid="801" grpId="0" animBg="1"/>
      <p:bldP spid="8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Noise reduction by software</a:t>
            </a:r>
            <a:br>
              <a:rPr lang="en-US" altLang="ja-JP" dirty="0" smtClean="0">
                <a:solidFill>
                  <a:prstClr val="black"/>
                </a:solidFill>
              </a:rPr>
            </a:br>
            <a:r>
              <a:rPr lang="en-US" altLang="ja-JP" sz="3600" dirty="0" smtClean="0">
                <a:solidFill>
                  <a:prstClr val="black"/>
                </a:solidFill>
              </a:rPr>
              <a:t>-Linear cut method-</a:t>
            </a:r>
            <a:endParaRPr kumimoji="1"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2288639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12" name="図形グループ 11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5" name="正方形/長方形 4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正方形/長方形 265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正方形/長方形 267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正方形/長方形 268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正方形/長方形 269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正方形/長方形 270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正方形/長方形 271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正方形/長方形 272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3" name="正方形/長方形 282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8" name="図形グループ 317"/>
          <p:cNvGrpSpPr/>
          <p:nvPr/>
        </p:nvGrpSpPr>
        <p:grpSpPr>
          <a:xfrm>
            <a:off x="3257602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319" name="図形グループ 318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321" name="正方形/長方形 320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正方形/長方形 321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正方形/長方形 322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正方形/長方形 323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正方形/長方形 324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正方形/長方形 325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正方形/長方形 326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正方形/長方形 327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0" name="正方形/長方形 319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9" name="図形グループ 328"/>
          <p:cNvGrpSpPr/>
          <p:nvPr/>
        </p:nvGrpSpPr>
        <p:grpSpPr>
          <a:xfrm>
            <a:off x="4226565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330" name="図形グループ 329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332" name="正方形/長方形 331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正方形/長方形 332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正方形/長方形 333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正方形/長方形 334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正方形/長方形 335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正方形/長方形 336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正方形/長方形 337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正方形/長方形 338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1" name="正方形/長方形 330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0" name="図形グループ 339"/>
          <p:cNvGrpSpPr/>
          <p:nvPr/>
        </p:nvGrpSpPr>
        <p:grpSpPr>
          <a:xfrm>
            <a:off x="5195528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341" name="図形グループ 340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343" name="正方形/長方形 342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正方形/長方形 343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正方形/長方形 344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正方形/長方形 345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正方形/長方形 346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正方形/長方形 347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正方形/長方形 348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正方形/長方形 349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2" name="正方形/長方形 341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1" name="図形グループ 350"/>
          <p:cNvGrpSpPr/>
          <p:nvPr/>
        </p:nvGrpSpPr>
        <p:grpSpPr>
          <a:xfrm>
            <a:off x="6164491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352" name="図形グループ 351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354" name="正方形/長方形 353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正方形/長方形 354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正方形/長方形 355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正方形/長方形 356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正方形/長方形 357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正方形/長方形 358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正方形/長方形 359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正方形/長方形 360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3" name="正方形/長方形 352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2" name="図形グループ 361"/>
          <p:cNvGrpSpPr/>
          <p:nvPr/>
        </p:nvGrpSpPr>
        <p:grpSpPr>
          <a:xfrm>
            <a:off x="7133454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363" name="図形グループ 362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365" name="正方形/長方形 364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正方形/長方形 365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正方形/長方形 366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正方形/長方形 368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正方形/長方形 372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正方形/長方形 373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正方形/長方形 374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正方形/長方形 375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4" name="正方形/長方形 363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7" name="図形グループ 376"/>
          <p:cNvGrpSpPr/>
          <p:nvPr/>
        </p:nvGrpSpPr>
        <p:grpSpPr>
          <a:xfrm>
            <a:off x="1319676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378" name="図形グループ 377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380" name="正方形/長方形 379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正方形/長方形 380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正方形/長方形 381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正方形/長方形 382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正方形/長方形 383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正方形/長方形 384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正方形/長方形 385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正方形/長方形 386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9" name="正方形/長方形 378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8" name="正方形/長方形 387"/>
          <p:cNvSpPr/>
          <p:nvPr/>
        </p:nvSpPr>
        <p:spPr>
          <a:xfrm>
            <a:off x="1570167" y="2323238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正方形/長方形 388"/>
          <p:cNvSpPr/>
          <p:nvPr/>
        </p:nvSpPr>
        <p:spPr>
          <a:xfrm>
            <a:off x="2536175" y="2700545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正方形/長方形 389"/>
          <p:cNvSpPr/>
          <p:nvPr/>
        </p:nvSpPr>
        <p:spPr>
          <a:xfrm>
            <a:off x="3515152" y="3064365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正方形/長方形 390"/>
          <p:cNvSpPr/>
          <p:nvPr/>
        </p:nvSpPr>
        <p:spPr>
          <a:xfrm>
            <a:off x="4474283" y="3070949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正方形/長方形 391"/>
          <p:cNvSpPr/>
          <p:nvPr/>
        </p:nvSpPr>
        <p:spPr>
          <a:xfrm>
            <a:off x="5457670" y="3428157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正方形/長方形 392"/>
          <p:cNvSpPr/>
          <p:nvPr/>
        </p:nvSpPr>
        <p:spPr>
          <a:xfrm>
            <a:off x="6406038" y="3774590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正方形/長方形 393"/>
          <p:cNvSpPr/>
          <p:nvPr/>
        </p:nvSpPr>
        <p:spPr>
          <a:xfrm>
            <a:off x="7374250" y="4138666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テキスト ボックス 394"/>
          <p:cNvSpPr txBox="1"/>
          <p:nvPr/>
        </p:nvSpPr>
        <p:spPr>
          <a:xfrm>
            <a:off x="7808641" y="4395406"/>
            <a:ext cx="385646" cy="647421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3600" b="1" i="1" dirty="0" smtClean="0">
                <a:solidFill>
                  <a:srgbClr val="3366FF"/>
                </a:solidFill>
                <a:effectLst>
                  <a:glow rad="50800">
                    <a:schemeClr val="bg1"/>
                  </a:glow>
                </a:effectLst>
                <a:latin typeface="Times"/>
                <a:cs typeface="Times"/>
              </a:rPr>
              <a:t>μ</a:t>
            </a:r>
            <a:endParaRPr kumimoji="1" lang="ja-JP" altLang="en-US" sz="3600" b="1" dirty="0" smtClean="0">
              <a:solidFill>
                <a:srgbClr val="3366FF"/>
              </a:solidFill>
              <a:effectLst>
                <a:glow rad="50800">
                  <a:schemeClr val="bg1"/>
                </a:glow>
              </a:effectLst>
              <a:latin typeface="Times"/>
              <a:cs typeface="Times"/>
            </a:endParaRPr>
          </a:p>
        </p:txBody>
      </p:sp>
      <p:grpSp>
        <p:nvGrpSpPr>
          <p:cNvPr id="60" name="図形グループ 59"/>
          <p:cNvGrpSpPr/>
          <p:nvPr/>
        </p:nvGrpSpPr>
        <p:grpSpPr>
          <a:xfrm>
            <a:off x="1086624" y="5415835"/>
            <a:ext cx="6674861" cy="818468"/>
            <a:chOff x="1086624" y="5415835"/>
            <a:chExt cx="6674861" cy="818468"/>
          </a:xfrm>
        </p:grpSpPr>
        <p:sp>
          <p:nvSpPr>
            <p:cNvPr id="368" name="ドーナツ 367"/>
            <p:cNvSpPr/>
            <p:nvPr/>
          </p:nvSpPr>
          <p:spPr>
            <a:xfrm>
              <a:off x="1086624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6" name="ドーナツ 395"/>
            <p:cNvSpPr/>
            <p:nvPr/>
          </p:nvSpPr>
          <p:spPr>
            <a:xfrm>
              <a:off x="2062690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7" name="ドーナツ 396"/>
            <p:cNvSpPr/>
            <p:nvPr/>
          </p:nvSpPr>
          <p:spPr>
            <a:xfrm>
              <a:off x="3038755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8" name="ドーナツ 397"/>
            <p:cNvSpPr/>
            <p:nvPr/>
          </p:nvSpPr>
          <p:spPr>
            <a:xfrm>
              <a:off x="4014821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9" name="ドーナツ 398"/>
            <p:cNvSpPr/>
            <p:nvPr/>
          </p:nvSpPr>
          <p:spPr>
            <a:xfrm>
              <a:off x="4990887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0" name="ドーナツ 399"/>
            <p:cNvSpPr/>
            <p:nvPr/>
          </p:nvSpPr>
          <p:spPr>
            <a:xfrm>
              <a:off x="5966953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1" name="ドーナツ 400"/>
            <p:cNvSpPr/>
            <p:nvPr/>
          </p:nvSpPr>
          <p:spPr>
            <a:xfrm>
              <a:off x="6943017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平行四辺形 60"/>
          <p:cNvSpPr/>
          <p:nvPr/>
        </p:nvSpPr>
        <p:spPr>
          <a:xfrm rot="5400000">
            <a:off x="3440744" y="442350"/>
            <a:ext cx="2168715" cy="5943574"/>
          </a:xfrm>
          <a:prstGeom prst="parallelogram">
            <a:avLst>
              <a:gd name="adj" fmla="val 85356"/>
            </a:avLst>
          </a:prstGeom>
          <a:solidFill>
            <a:srgbClr val="3366FF">
              <a:alpha val="2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ドーナツ 401"/>
          <p:cNvSpPr/>
          <p:nvPr/>
        </p:nvSpPr>
        <p:spPr>
          <a:xfrm>
            <a:off x="7571690" y="4421560"/>
            <a:ext cx="818468" cy="818468"/>
          </a:xfrm>
          <a:prstGeom prst="donut">
            <a:avLst>
              <a:gd name="adj" fmla="val 13802"/>
            </a:avLst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1566632" y="2326698"/>
            <a:ext cx="108000" cy="360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7370107" y="4161378"/>
            <a:ext cx="108000" cy="360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7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/>
      <p:bldP spid="61" grpId="0" animBg="1"/>
      <p:bldP spid="402" grpId="0" animBg="1"/>
      <p:bldP spid="100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乗算記号 99"/>
          <p:cNvSpPr/>
          <p:nvPr/>
        </p:nvSpPr>
        <p:spPr>
          <a:xfrm>
            <a:off x="7439794" y="4262790"/>
            <a:ext cx="1093752" cy="1093752"/>
          </a:xfrm>
          <a:prstGeom prst="mathMultiply">
            <a:avLst>
              <a:gd name="adj1" fmla="val 1184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Noise reduction by software</a:t>
            </a:r>
            <a:br>
              <a:rPr lang="en-US" altLang="ja-JP" dirty="0" smtClean="0">
                <a:solidFill>
                  <a:prstClr val="black"/>
                </a:solidFill>
              </a:rPr>
            </a:br>
            <a:r>
              <a:rPr lang="en-US" altLang="ja-JP" sz="3600" dirty="0" smtClean="0">
                <a:solidFill>
                  <a:prstClr val="black"/>
                </a:solidFill>
              </a:rPr>
              <a:t>-Linear cut method-</a:t>
            </a:r>
            <a:endParaRPr kumimoji="1"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2288639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12" name="図形グループ 11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5" name="正方形/長方形 4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正方形/長方形 265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正方形/長方形 267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正方形/長方形 268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正方形/長方形 269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正方形/長方形 270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正方形/長方形 271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正方形/長方形 272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3" name="正方形/長方形 282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8" name="図形グループ 317"/>
          <p:cNvGrpSpPr/>
          <p:nvPr/>
        </p:nvGrpSpPr>
        <p:grpSpPr>
          <a:xfrm>
            <a:off x="3257602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319" name="図形グループ 318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321" name="正方形/長方形 320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正方形/長方形 321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正方形/長方形 322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正方形/長方形 323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正方形/長方形 324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正方形/長方形 325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正方形/長方形 326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正方形/長方形 327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0" name="正方形/長方形 319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9" name="図形グループ 328"/>
          <p:cNvGrpSpPr/>
          <p:nvPr/>
        </p:nvGrpSpPr>
        <p:grpSpPr>
          <a:xfrm>
            <a:off x="4226565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330" name="図形グループ 329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332" name="正方形/長方形 331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正方形/長方形 332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正方形/長方形 333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正方形/長方形 334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正方形/長方形 335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正方形/長方形 336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正方形/長方形 337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正方形/長方形 338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1" name="正方形/長方形 330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0" name="図形グループ 339"/>
          <p:cNvGrpSpPr/>
          <p:nvPr/>
        </p:nvGrpSpPr>
        <p:grpSpPr>
          <a:xfrm>
            <a:off x="5195528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341" name="図形グループ 340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343" name="正方形/長方形 342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正方形/長方形 343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正方形/長方形 344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正方形/長方形 345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正方形/長方形 346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正方形/長方形 347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正方形/長方形 348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正方形/長方形 349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2" name="正方形/長方形 341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1" name="図形グループ 350"/>
          <p:cNvGrpSpPr/>
          <p:nvPr/>
        </p:nvGrpSpPr>
        <p:grpSpPr>
          <a:xfrm>
            <a:off x="6164491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352" name="図形グループ 351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354" name="正方形/長方形 353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正方形/長方形 354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正方形/長方形 355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正方形/長方形 356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正方形/長方形 357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正方形/長方形 358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正方形/長方形 359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正方形/長方形 360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3" name="正方形/長方形 352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2" name="図形グループ 361"/>
          <p:cNvGrpSpPr/>
          <p:nvPr/>
        </p:nvGrpSpPr>
        <p:grpSpPr>
          <a:xfrm>
            <a:off x="7133454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363" name="図形グループ 362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365" name="正方形/長方形 364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正方形/長方形 365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正方形/長方形 366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正方形/長方形 368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正方形/長方形 372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正方形/長方形 373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正方形/長方形 374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正方形/長方形 375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4" name="正方形/長方形 363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7" name="図形グループ 376"/>
          <p:cNvGrpSpPr/>
          <p:nvPr/>
        </p:nvGrpSpPr>
        <p:grpSpPr>
          <a:xfrm>
            <a:off x="1319676" y="1973282"/>
            <a:ext cx="361817" cy="2913319"/>
            <a:chOff x="1898231" y="1973282"/>
            <a:chExt cx="361817" cy="2913319"/>
          </a:xfrm>
          <a:noFill/>
        </p:grpSpPr>
        <p:grpSp>
          <p:nvGrpSpPr>
            <p:cNvPr id="378" name="図形グループ 377"/>
            <p:cNvGrpSpPr/>
            <p:nvPr/>
          </p:nvGrpSpPr>
          <p:grpSpPr>
            <a:xfrm>
              <a:off x="2149730" y="1973282"/>
              <a:ext cx="110318" cy="2912855"/>
              <a:chOff x="1355942" y="1973282"/>
              <a:chExt cx="110318" cy="2912855"/>
            </a:xfrm>
            <a:grpFill/>
          </p:grpSpPr>
          <p:sp>
            <p:nvSpPr>
              <p:cNvPr id="380" name="正方形/長方形 379"/>
              <p:cNvSpPr/>
              <p:nvPr/>
            </p:nvSpPr>
            <p:spPr>
              <a:xfrm>
                <a:off x="1357756" y="197328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正方形/長方形 380"/>
              <p:cNvSpPr/>
              <p:nvPr/>
            </p:nvSpPr>
            <p:spPr>
              <a:xfrm>
                <a:off x="1358260" y="233720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正方形/長方形 381"/>
              <p:cNvSpPr/>
              <p:nvPr/>
            </p:nvSpPr>
            <p:spPr>
              <a:xfrm>
                <a:off x="1357756" y="270353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正方形/長方形 382"/>
              <p:cNvSpPr/>
              <p:nvPr/>
            </p:nvSpPr>
            <p:spPr>
              <a:xfrm>
                <a:off x="1358260" y="3067452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正方形/長方形 383"/>
              <p:cNvSpPr/>
              <p:nvPr/>
            </p:nvSpPr>
            <p:spPr>
              <a:xfrm>
                <a:off x="1355942" y="343196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正方形/長方形 384"/>
              <p:cNvSpPr/>
              <p:nvPr/>
            </p:nvSpPr>
            <p:spPr>
              <a:xfrm>
                <a:off x="1356446" y="379588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正方形/長方形 385"/>
              <p:cNvSpPr/>
              <p:nvPr/>
            </p:nvSpPr>
            <p:spPr>
              <a:xfrm>
                <a:off x="1355942" y="416221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正方形/長方形 386"/>
              <p:cNvSpPr/>
              <p:nvPr/>
            </p:nvSpPr>
            <p:spPr>
              <a:xfrm>
                <a:off x="1356446" y="4526137"/>
                <a:ext cx="108000" cy="36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9" name="正方形/長方形 378"/>
            <p:cNvSpPr/>
            <p:nvPr/>
          </p:nvSpPr>
          <p:spPr>
            <a:xfrm>
              <a:off x="1898231" y="1984550"/>
              <a:ext cx="107997" cy="29020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8" name="正方形/長方形 387"/>
          <p:cNvSpPr/>
          <p:nvPr/>
        </p:nvSpPr>
        <p:spPr>
          <a:xfrm>
            <a:off x="1570167" y="2323238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正方形/長方形 388"/>
          <p:cNvSpPr/>
          <p:nvPr/>
        </p:nvSpPr>
        <p:spPr>
          <a:xfrm>
            <a:off x="2536175" y="2700545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正方形/長方形 389"/>
          <p:cNvSpPr/>
          <p:nvPr/>
        </p:nvSpPr>
        <p:spPr>
          <a:xfrm>
            <a:off x="3515152" y="3064365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正方形/長方形 390"/>
          <p:cNvSpPr/>
          <p:nvPr/>
        </p:nvSpPr>
        <p:spPr>
          <a:xfrm>
            <a:off x="4474283" y="3088591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正方形/長方形 391"/>
          <p:cNvSpPr/>
          <p:nvPr/>
        </p:nvSpPr>
        <p:spPr>
          <a:xfrm>
            <a:off x="5457670" y="3075331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正方形/長方形 392"/>
          <p:cNvSpPr/>
          <p:nvPr/>
        </p:nvSpPr>
        <p:spPr>
          <a:xfrm>
            <a:off x="6406038" y="3774590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正方形/長方形 393"/>
          <p:cNvSpPr/>
          <p:nvPr/>
        </p:nvSpPr>
        <p:spPr>
          <a:xfrm>
            <a:off x="7391890" y="4156307"/>
            <a:ext cx="108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テキスト ボックス 394"/>
          <p:cNvSpPr txBox="1"/>
          <p:nvPr/>
        </p:nvSpPr>
        <p:spPr>
          <a:xfrm>
            <a:off x="7826281" y="4377765"/>
            <a:ext cx="385646" cy="647421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3600" b="1" i="1" dirty="0" smtClean="0">
                <a:solidFill>
                  <a:srgbClr val="3366FF"/>
                </a:solidFill>
                <a:effectLst>
                  <a:glow rad="50800">
                    <a:schemeClr val="bg1"/>
                  </a:glow>
                </a:effectLst>
                <a:latin typeface="Times"/>
                <a:cs typeface="Times"/>
              </a:rPr>
              <a:t>μ</a:t>
            </a:r>
            <a:endParaRPr kumimoji="1" lang="ja-JP" altLang="en-US" sz="3600" b="1" dirty="0" smtClean="0">
              <a:solidFill>
                <a:srgbClr val="3366FF"/>
              </a:solidFill>
              <a:effectLst>
                <a:glow rad="50800">
                  <a:schemeClr val="bg1"/>
                </a:glow>
              </a:effectLst>
              <a:latin typeface="Times"/>
              <a:cs typeface="Times"/>
            </a:endParaRPr>
          </a:p>
        </p:txBody>
      </p:sp>
      <p:sp>
        <p:nvSpPr>
          <p:cNvPr id="61" name="平行四辺形 60"/>
          <p:cNvSpPr/>
          <p:nvPr/>
        </p:nvSpPr>
        <p:spPr>
          <a:xfrm rot="5400000">
            <a:off x="3430839" y="450090"/>
            <a:ext cx="2205148" cy="5926952"/>
          </a:xfrm>
          <a:prstGeom prst="parallelogram">
            <a:avLst>
              <a:gd name="adj" fmla="val 85362"/>
            </a:avLst>
          </a:prstGeom>
          <a:solidFill>
            <a:srgbClr val="3366FF">
              <a:alpha val="3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図形グループ 1"/>
          <p:cNvGrpSpPr/>
          <p:nvPr/>
        </p:nvGrpSpPr>
        <p:grpSpPr>
          <a:xfrm>
            <a:off x="1086624" y="5274706"/>
            <a:ext cx="6674861" cy="1093752"/>
            <a:chOff x="1086624" y="5274706"/>
            <a:chExt cx="6674861" cy="1093752"/>
          </a:xfrm>
        </p:grpSpPr>
        <p:sp>
          <p:nvSpPr>
            <p:cNvPr id="368" name="ドーナツ 367"/>
            <p:cNvSpPr/>
            <p:nvPr/>
          </p:nvSpPr>
          <p:spPr>
            <a:xfrm>
              <a:off x="1086624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7" name="ドーナツ 396"/>
            <p:cNvSpPr/>
            <p:nvPr/>
          </p:nvSpPr>
          <p:spPr>
            <a:xfrm>
              <a:off x="3038755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8" name="ドーナツ 397"/>
            <p:cNvSpPr/>
            <p:nvPr/>
          </p:nvSpPr>
          <p:spPr>
            <a:xfrm>
              <a:off x="4014821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9" name="ドーナツ 398"/>
            <p:cNvSpPr/>
            <p:nvPr/>
          </p:nvSpPr>
          <p:spPr>
            <a:xfrm>
              <a:off x="2062690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0" name="ドーナツ 399"/>
            <p:cNvSpPr/>
            <p:nvPr/>
          </p:nvSpPr>
          <p:spPr>
            <a:xfrm>
              <a:off x="5966953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1" name="ドーナツ 400"/>
            <p:cNvSpPr/>
            <p:nvPr/>
          </p:nvSpPr>
          <p:spPr>
            <a:xfrm>
              <a:off x="6943017" y="5415835"/>
              <a:ext cx="818468" cy="818468"/>
            </a:xfrm>
            <a:prstGeom prst="donut">
              <a:avLst>
                <a:gd name="adj" fmla="val 13802"/>
              </a:avLst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乗算記号 98"/>
            <p:cNvSpPr/>
            <p:nvPr/>
          </p:nvSpPr>
          <p:spPr>
            <a:xfrm>
              <a:off x="4835470" y="5274706"/>
              <a:ext cx="1093752" cy="1093752"/>
            </a:xfrm>
            <a:prstGeom prst="mathMultiply">
              <a:avLst>
                <a:gd name="adj1" fmla="val 17134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7" name="直線矢印コネクタ 6"/>
          <p:cNvCxnSpPr/>
          <p:nvPr/>
        </p:nvCxnSpPr>
        <p:spPr>
          <a:xfrm>
            <a:off x="5644716" y="3245973"/>
            <a:ext cx="0" cy="493952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正方形/長方形 113"/>
          <p:cNvSpPr/>
          <p:nvPr/>
        </p:nvSpPr>
        <p:spPr>
          <a:xfrm>
            <a:off x="1566632" y="2326698"/>
            <a:ext cx="108000" cy="360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7370107" y="4161378"/>
            <a:ext cx="108000" cy="360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11552" y="2354502"/>
            <a:ext cx="8414156" cy="32327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36000" tIns="46800" rIns="36000" rtlCol="0">
            <a:spAutoFit/>
          </a:bodyPr>
          <a:lstStyle/>
          <a:p>
            <a:r>
              <a:rPr lang="en-US" altLang="ja-JP" sz="2400" dirty="0" smtClean="0">
                <a:latin typeface="Times"/>
                <a:cs typeface="Times"/>
              </a:rPr>
              <a:t>Text data </a:t>
            </a:r>
            <a:r>
              <a:rPr lang="en-US" altLang="ja-JP" sz="2400" dirty="0">
                <a:latin typeface="Times"/>
                <a:cs typeface="Times"/>
              </a:rPr>
              <a:t>of WHEN and WHERE </a:t>
            </a:r>
            <a:r>
              <a:rPr lang="en-US" altLang="ja-JP" sz="2400" dirty="0" err="1">
                <a:latin typeface="Times"/>
                <a:cs typeface="Times"/>
              </a:rPr>
              <a:t>muons</a:t>
            </a:r>
            <a:r>
              <a:rPr lang="en-US" altLang="ja-JP" sz="2400" dirty="0">
                <a:latin typeface="Times"/>
                <a:cs typeface="Times"/>
              </a:rPr>
              <a:t> </a:t>
            </a:r>
            <a:r>
              <a:rPr lang="en-US" altLang="ja-JP" sz="2400" dirty="0" smtClean="0">
                <a:latin typeface="Times"/>
                <a:cs typeface="Times"/>
              </a:rPr>
              <a:t>passed in each position sensitive detector is recorded.</a:t>
            </a:r>
            <a:endParaRPr lang="en-US" altLang="ja-JP" sz="2400" dirty="0">
              <a:latin typeface="Times"/>
              <a:cs typeface="Times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Times"/>
                <a:cs typeface="Times"/>
              </a:rPr>
              <a:t>                          Time, </a:t>
            </a:r>
            <a:r>
              <a:rPr lang="en-US" altLang="ja-JP" sz="2400" dirty="0">
                <a:solidFill>
                  <a:srgbClr val="0000FF"/>
                </a:solidFill>
                <a:latin typeface="Times"/>
                <a:cs typeface="Times"/>
              </a:rPr>
              <a:t>X1,</a:t>
            </a:r>
            <a:r>
              <a:rPr lang="en-US" altLang="ja-JP" sz="2400" dirty="0" smtClean="0">
                <a:solidFill>
                  <a:srgbClr val="0000FF"/>
                </a:solidFill>
                <a:latin typeface="Times"/>
                <a:cs typeface="Times"/>
              </a:rPr>
              <a:t>Y1, X2</a:t>
            </a:r>
            <a:r>
              <a:rPr lang="en-US" altLang="ja-JP" sz="2400" dirty="0">
                <a:solidFill>
                  <a:srgbClr val="0000FF"/>
                </a:solidFill>
                <a:latin typeface="Times"/>
                <a:cs typeface="Times"/>
              </a:rPr>
              <a:t>,Y2</a:t>
            </a:r>
            <a:r>
              <a:rPr lang="en-US" altLang="ja-JP" sz="2400" dirty="0" smtClean="0">
                <a:solidFill>
                  <a:srgbClr val="0000FF"/>
                </a:solidFill>
                <a:latin typeface="Times"/>
                <a:cs typeface="Times"/>
              </a:rPr>
              <a:t>, X3</a:t>
            </a:r>
            <a:r>
              <a:rPr lang="en-US" altLang="ja-JP" sz="2400" dirty="0">
                <a:solidFill>
                  <a:srgbClr val="0000FF"/>
                </a:solidFill>
                <a:latin typeface="Times"/>
                <a:cs typeface="Times"/>
              </a:rPr>
              <a:t>,Y3, </a:t>
            </a:r>
            <a:r>
              <a:rPr lang="en-US" altLang="ja-JP" sz="2400" dirty="0" smtClean="0">
                <a:solidFill>
                  <a:srgbClr val="0000FF"/>
                </a:solidFill>
                <a:latin typeface="Times"/>
                <a:cs typeface="Times"/>
              </a:rPr>
              <a:t>…</a:t>
            </a:r>
            <a:endParaRPr kumimoji="1" lang="en-US" altLang="ja-JP" sz="2400" dirty="0" smtClean="0">
              <a:latin typeface="Times"/>
              <a:cs typeface="Times"/>
            </a:endParaRPr>
          </a:p>
          <a:p>
            <a:endParaRPr kumimoji="1" lang="en-US" altLang="ja-JP" sz="2400" dirty="0" smtClean="0">
              <a:latin typeface="Times"/>
              <a:cs typeface="Times"/>
            </a:endParaRPr>
          </a:p>
          <a:p>
            <a:r>
              <a:rPr kumimoji="1" lang="en-US" altLang="ja-JP" sz="2400" dirty="0" smtClean="0">
                <a:latin typeface="Times"/>
                <a:cs typeface="Times"/>
              </a:rPr>
              <a:t>Then process the text data with our AWK code.</a:t>
            </a:r>
            <a:endParaRPr lang="it-IT" altLang="ja-JP" sz="12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lvl="0"/>
            <a:endParaRPr lang="it-IT" altLang="ja-JP" sz="12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lvl="1"/>
            <a:r>
              <a:rPr lang="it-IT" altLang="ja-JP" sz="1200" dirty="0" smtClean="0">
                <a:solidFill>
                  <a:prstClr val="black"/>
                </a:solidFill>
                <a:latin typeface="Courier"/>
                <a:cs typeface="Courier"/>
              </a:rPr>
              <a:t>	</a:t>
            </a:r>
            <a:r>
              <a:rPr lang="it-IT" altLang="ja-JP" sz="1200" dirty="0" err="1" smtClean="0">
                <a:solidFill>
                  <a:prstClr val="black"/>
                </a:solidFill>
                <a:latin typeface="Courier"/>
                <a:cs typeface="Courier"/>
              </a:rPr>
              <a:t>X_i_min</a:t>
            </a:r>
            <a:r>
              <a:rPr lang="it-IT" altLang="ja-JP" sz="12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it-IT" altLang="ja-JP" sz="1200" dirty="0">
                <a:solidFill>
                  <a:prstClr val="black"/>
                </a:solidFill>
                <a:latin typeface="Courier"/>
                <a:cs typeface="Courier"/>
              </a:rPr>
              <a:t>= linearcut1_slopeX * (</a:t>
            </a:r>
            <a:r>
              <a:rPr lang="it-IT" altLang="ja-JP" sz="1200" dirty="0" err="1">
                <a:solidFill>
                  <a:prstClr val="black"/>
                </a:solidFill>
                <a:latin typeface="Courier"/>
                <a:cs typeface="Courier"/>
              </a:rPr>
              <a:t>plane_combination</a:t>
            </a:r>
            <a:r>
              <a:rPr lang="it-IT" altLang="ja-JP" sz="1200" dirty="0">
                <a:solidFill>
                  <a:prstClr val="black"/>
                </a:solidFill>
                <a:latin typeface="Courier"/>
                <a:cs typeface="Courier"/>
              </a:rPr>
              <a:t>[i]-1)</a:t>
            </a:r>
          </a:p>
          <a:p>
            <a:pPr lvl="2"/>
            <a:r>
              <a:rPr lang="it-IT" altLang="ja-JP" sz="1200" dirty="0" err="1" smtClean="0">
                <a:solidFill>
                  <a:prstClr val="black"/>
                </a:solidFill>
                <a:latin typeface="Courier"/>
                <a:cs typeface="Courier"/>
              </a:rPr>
              <a:t>X_i_max</a:t>
            </a:r>
            <a:r>
              <a:rPr lang="it-IT" altLang="ja-JP" sz="12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it-IT" altLang="ja-JP" sz="1200" dirty="0">
                <a:solidFill>
                  <a:prstClr val="black"/>
                </a:solidFill>
                <a:latin typeface="Courier"/>
                <a:cs typeface="Courier"/>
              </a:rPr>
              <a:t>= linearcut1_slopeX * (</a:t>
            </a:r>
            <a:r>
              <a:rPr lang="it-IT" altLang="ja-JP" sz="1200" dirty="0" err="1">
                <a:solidFill>
                  <a:prstClr val="black"/>
                </a:solidFill>
                <a:latin typeface="Courier"/>
                <a:cs typeface="Courier"/>
              </a:rPr>
              <a:t>plane_combination</a:t>
            </a:r>
            <a:r>
              <a:rPr lang="it-IT" altLang="ja-JP" sz="1200" dirty="0">
                <a:solidFill>
                  <a:prstClr val="black"/>
                </a:solidFill>
                <a:latin typeface="Courier"/>
                <a:cs typeface="Courier"/>
              </a:rPr>
              <a:t>[i]-1)</a:t>
            </a:r>
          </a:p>
          <a:p>
            <a:pPr lvl="0"/>
            <a:r>
              <a:rPr lang="it-IT" altLang="ja-JP" sz="1200" dirty="0" smtClean="0">
                <a:solidFill>
                  <a:prstClr val="black"/>
                </a:solidFill>
                <a:latin typeface="Courier"/>
                <a:cs typeface="Courier"/>
              </a:rPr>
              <a:t>		</a:t>
            </a:r>
            <a:r>
              <a:rPr lang="it-IT" altLang="ja-JP" sz="1200" dirty="0" err="1" smtClean="0">
                <a:solidFill>
                  <a:prstClr val="black"/>
                </a:solidFill>
                <a:latin typeface="Courier"/>
                <a:cs typeface="Courier"/>
              </a:rPr>
              <a:t>gridX_i_min</a:t>
            </a:r>
            <a:r>
              <a:rPr lang="it-IT" altLang="ja-JP" sz="12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it-IT" altLang="ja-JP" sz="1200" dirty="0">
                <a:solidFill>
                  <a:prstClr val="black"/>
                </a:solidFill>
                <a:latin typeface="Courier"/>
                <a:cs typeface="Courier"/>
              </a:rPr>
              <a:t>= $(4*(</a:t>
            </a:r>
            <a:r>
              <a:rPr lang="it-IT" altLang="ja-JP" sz="1200" dirty="0" err="1">
                <a:solidFill>
                  <a:prstClr val="black"/>
                </a:solidFill>
                <a:latin typeface="Courier"/>
                <a:cs typeface="Courier"/>
              </a:rPr>
              <a:t>plane_combination</a:t>
            </a:r>
            <a:r>
              <a:rPr lang="it-IT" altLang="ja-JP" sz="1200" dirty="0">
                <a:solidFill>
                  <a:prstClr val="black"/>
                </a:solidFill>
                <a:latin typeface="Courier"/>
                <a:cs typeface="Courier"/>
              </a:rPr>
              <a:t>[i]-1)+3)</a:t>
            </a:r>
          </a:p>
          <a:p>
            <a:pPr lvl="0"/>
            <a:r>
              <a:rPr lang="it-IT" altLang="ja-JP" sz="1200" dirty="0" smtClean="0">
                <a:solidFill>
                  <a:prstClr val="black"/>
                </a:solidFill>
                <a:latin typeface="Courier"/>
                <a:cs typeface="Courier"/>
              </a:rPr>
              <a:t>		</a:t>
            </a:r>
            <a:r>
              <a:rPr lang="it-IT" altLang="ja-JP" sz="1200" dirty="0" err="1" smtClean="0">
                <a:solidFill>
                  <a:prstClr val="black"/>
                </a:solidFill>
                <a:latin typeface="Courier"/>
                <a:cs typeface="Courier"/>
              </a:rPr>
              <a:t>gridX_i_cen</a:t>
            </a:r>
            <a:r>
              <a:rPr lang="it-IT" altLang="ja-JP" sz="12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it-IT" altLang="ja-JP" sz="1200" dirty="0">
                <a:solidFill>
                  <a:prstClr val="black"/>
                </a:solidFill>
                <a:latin typeface="Courier"/>
                <a:cs typeface="Courier"/>
              </a:rPr>
              <a:t>= </a:t>
            </a:r>
            <a:r>
              <a:rPr lang="it-IT" altLang="ja-JP" sz="1200" dirty="0" err="1">
                <a:solidFill>
                  <a:prstClr val="black"/>
                </a:solidFill>
                <a:latin typeface="Courier"/>
                <a:cs typeface="Courier"/>
              </a:rPr>
              <a:t>gridX_i_min</a:t>
            </a:r>
            <a:r>
              <a:rPr lang="it-IT" altLang="ja-JP" sz="1200" dirty="0">
                <a:solidFill>
                  <a:prstClr val="black"/>
                </a:solidFill>
                <a:latin typeface="Courier"/>
                <a:cs typeface="Courier"/>
              </a:rPr>
              <a:t> + 0.5*</a:t>
            </a:r>
            <a:r>
              <a:rPr lang="it-IT" altLang="ja-JP" sz="1200" dirty="0" err="1">
                <a:solidFill>
                  <a:prstClr val="black"/>
                </a:solidFill>
                <a:latin typeface="Courier"/>
                <a:cs typeface="Courier"/>
              </a:rPr>
              <a:t>width_of_scintillator</a:t>
            </a:r>
            <a:endParaRPr lang="it-IT" altLang="ja-JP" sz="1200" dirty="0">
              <a:solidFill>
                <a:prstClr val="black"/>
              </a:solidFill>
              <a:latin typeface="Courier"/>
              <a:cs typeface="Courier"/>
            </a:endParaRPr>
          </a:p>
          <a:p>
            <a:pPr lvl="0"/>
            <a:r>
              <a:rPr lang="it-IT" altLang="ja-JP" sz="1200" dirty="0" smtClean="0">
                <a:solidFill>
                  <a:prstClr val="black"/>
                </a:solidFill>
                <a:latin typeface="Courier"/>
                <a:cs typeface="Courier"/>
              </a:rPr>
              <a:t>		</a:t>
            </a:r>
            <a:r>
              <a:rPr lang="it-IT" altLang="ja-JP" sz="1200" dirty="0" err="1" smtClean="0">
                <a:solidFill>
                  <a:prstClr val="black"/>
                </a:solidFill>
                <a:latin typeface="Courier"/>
                <a:cs typeface="Courier"/>
              </a:rPr>
              <a:t>gridX_i_max</a:t>
            </a:r>
            <a:r>
              <a:rPr lang="it-IT" altLang="ja-JP" sz="12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it-IT" altLang="ja-JP" sz="1200" dirty="0">
                <a:solidFill>
                  <a:prstClr val="black"/>
                </a:solidFill>
                <a:latin typeface="Courier"/>
                <a:cs typeface="Courier"/>
              </a:rPr>
              <a:t>= </a:t>
            </a:r>
            <a:r>
              <a:rPr lang="it-IT" altLang="ja-JP" sz="1200" dirty="0" err="1">
                <a:solidFill>
                  <a:prstClr val="black"/>
                </a:solidFill>
                <a:latin typeface="Courier"/>
                <a:cs typeface="Courier"/>
              </a:rPr>
              <a:t>gridX_i_min</a:t>
            </a:r>
            <a:r>
              <a:rPr lang="it-IT" altLang="ja-JP" sz="1200" dirty="0">
                <a:solidFill>
                  <a:prstClr val="black"/>
                </a:solidFill>
                <a:latin typeface="Courier"/>
                <a:cs typeface="Courier"/>
              </a:rPr>
              <a:t> + </a:t>
            </a:r>
            <a:r>
              <a:rPr lang="it-IT" altLang="ja-JP" sz="1200" dirty="0" err="1">
                <a:solidFill>
                  <a:prstClr val="black"/>
                </a:solidFill>
                <a:latin typeface="Courier"/>
                <a:cs typeface="Courier"/>
              </a:rPr>
              <a:t>width_of_scintillator</a:t>
            </a:r>
            <a:endParaRPr lang="it-IT" altLang="ja-JP" sz="1200" dirty="0">
              <a:solidFill>
                <a:prstClr val="black"/>
              </a:solidFill>
              <a:latin typeface="Courier"/>
              <a:cs typeface="Courier"/>
            </a:endParaRPr>
          </a:p>
          <a:p>
            <a:pPr lvl="0"/>
            <a:r>
              <a:rPr lang="fr-FR" altLang="ja-JP" sz="1200" dirty="0" smtClean="0">
                <a:solidFill>
                  <a:prstClr val="black"/>
                </a:solidFill>
                <a:latin typeface="Courier"/>
                <a:cs typeface="Courier"/>
              </a:rPr>
              <a:t> 		. </a:t>
            </a:r>
            <a:r>
              <a:rPr lang="fr-FR" altLang="ja-JP" sz="1200" dirty="0">
                <a:solidFill>
                  <a:prstClr val="black"/>
                </a:solidFill>
                <a:latin typeface="Courier"/>
                <a:cs typeface="Courier"/>
              </a:rPr>
              <a:t>. . . . .</a:t>
            </a:r>
            <a:endParaRPr kumimoji="1" lang="ja-JP" altLang="en-US" sz="24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747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/>
      <p:bldP spid="61" grpId="0" animBg="1"/>
      <p:bldP spid="114" grpId="0" animBg="1"/>
      <p:bldP spid="115" grpId="0" animBg="1"/>
      <p:bldP spid="1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Verification test</a:t>
            </a:r>
            <a:br>
              <a:rPr kumimoji="1" lang="en-US" altLang="ja-JP" dirty="0" smtClean="0"/>
            </a:br>
            <a:r>
              <a:rPr lang="en-US" altLang="ja-JP" sz="3100" dirty="0" err="1" smtClean="0"/>
              <a:t>Usu</a:t>
            </a:r>
            <a:r>
              <a:rPr lang="en-US" altLang="ja-JP" sz="3100" dirty="0" smtClean="0"/>
              <a:t> Volcano, </a:t>
            </a:r>
            <a:r>
              <a:rPr lang="en-US" altLang="ja-JP" sz="3100" dirty="0" err="1" smtClean="0"/>
              <a:t>Hokkadio</a:t>
            </a:r>
            <a:r>
              <a:rPr lang="en-US" altLang="ja-JP" sz="3100" dirty="0" smtClean="0"/>
              <a:t>, Japan</a:t>
            </a:r>
            <a:endParaRPr kumimoji="1" lang="ja-JP" altLang="en-US" sz="3100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45" name="図形グループ 44"/>
          <p:cNvGrpSpPr/>
          <p:nvPr/>
        </p:nvGrpSpPr>
        <p:grpSpPr>
          <a:xfrm rot="10800000">
            <a:off x="2150499" y="1850505"/>
            <a:ext cx="5325705" cy="4637359"/>
            <a:chOff x="1667794" y="1417638"/>
            <a:chExt cx="5325705" cy="4637359"/>
          </a:xfrm>
        </p:grpSpPr>
        <p:pic>
          <p:nvPicPr>
            <p:cNvPr id="10" name="図 9" descr="有珠山周辺地形図100mコンター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9936" y="1417638"/>
              <a:ext cx="5309471" cy="4616931"/>
            </a:xfrm>
            <a:prstGeom prst="rect">
              <a:avLst/>
            </a:prstGeom>
          </p:spPr>
        </p:pic>
        <p:cxnSp>
          <p:nvCxnSpPr>
            <p:cNvPr id="15" name="直線コネクタ 14"/>
            <p:cNvCxnSpPr/>
            <p:nvPr/>
          </p:nvCxnSpPr>
          <p:spPr>
            <a:xfrm>
              <a:off x="4848670" y="3945711"/>
              <a:ext cx="1041919" cy="96243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4691224" y="3932180"/>
              <a:ext cx="160694" cy="14843"/>
            </a:xfrm>
            <a:prstGeom prst="line">
              <a:avLst/>
            </a:prstGeom>
            <a:ln w="825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5853781" y="4049168"/>
              <a:ext cx="124409" cy="11491"/>
            </a:xfrm>
            <a:prstGeom prst="line">
              <a:avLst/>
            </a:prstGeom>
            <a:ln w="7620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3546215" y="1417638"/>
              <a:ext cx="226988" cy="1547746"/>
            </a:xfrm>
            <a:prstGeom prst="line">
              <a:avLst/>
            </a:prstGeom>
            <a:ln w="92075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3452606" y="3335806"/>
              <a:ext cx="42801" cy="291841"/>
            </a:xfrm>
            <a:prstGeom prst="line">
              <a:avLst/>
            </a:prstGeom>
            <a:ln w="92075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フリーフォーム 39"/>
            <p:cNvSpPr/>
            <p:nvPr/>
          </p:nvSpPr>
          <p:spPr>
            <a:xfrm>
              <a:off x="1668639" y="3601861"/>
              <a:ext cx="1756833" cy="687917"/>
            </a:xfrm>
            <a:custGeom>
              <a:avLst/>
              <a:gdLst>
                <a:gd name="connsiteX0" fmla="*/ 1756833 w 1756833"/>
                <a:gd name="connsiteY0" fmla="*/ 134056 h 687917"/>
                <a:gd name="connsiteX1" fmla="*/ 1534583 w 1756833"/>
                <a:gd name="connsiteY1" fmla="*/ 0 h 687917"/>
                <a:gd name="connsiteX2" fmla="*/ 1280583 w 1756833"/>
                <a:gd name="connsiteY2" fmla="*/ 24695 h 687917"/>
                <a:gd name="connsiteX3" fmla="*/ 698500 w 1756833"/>
                <a:gd name="connsiteY3" fmla="*/ 303389 h 687917"/>
                <a:gd name="connsiteX4" fmla="*/ 564444 w 1756833"/>
                <a:gd name="connsiteY4" fmla="*/ 437445 h 687917"/>
                <a:gd name="connsiteX5" fmla="*/ 388055 w 1756833"/>
                <a:gd name="connsiteY5" fmla="*/ 673806 h 687917"/>
                <a:gd name="connsiteX6" fmla="*/ 130528 w 1756833"/>
                <a:gd name="connsiteY6" fmla="*/ 620889 h 687917"/>
                <a:gd name="connsiteX7" fmla="*/ 0 w 1756833"/>
                <a:gd name="connsiteY7" fmla="*/ 687917 h 68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6833" h="687917">
                  <a:moveTo>
                    <a:pt x="1756833" y="134056"/>
                  </a:moveTo>
                  <a:lnTo>
                    <a:pt x="1534583" y="0"/>
                  </a:lnTo>
                  <a:lnTo>
                    <a:pt x="1280583" y="24695"/>
                  </a:lnTo>
                  <a:lnTo>
                    <a:pt x="698500" y="303389"/>
                  </a:lnTo>
                  <a:lnTo>
                    <a:pt x="564444" y="437445"/>
                  </a:lnTo>
                  <a:lnTo>
                    <a:pt x="388055" y="673806"/>
                  </a:lnTo>
                  <a:lnTo>
                    <a:pt x="130528" y="620889"/>
                  </a:lnTo>
                  <a:lnTo>
                    <a:pt x="0" y="687917"/>
                  </a:lnTo>
                </a:path>
              </a:pathLst>
            </a:custGeom>
            <a:noFill/>
            <a:ln w="104775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1" name="フリーフォーム 80"/>
            <p:cNvSpPr/>
            <p:nvPr/>
          </p:nvSpPr>
          <p:spPr>
            <a:xfrm>
              <a:off x="3633490" y="3797314"/>
              <a:ext cx="3334659" cy="956931"/>
            </a:xfrm>
            <a:custGeom>
              <a:avLst/>
              <a:gdLst>
                <a:gd name="connsiteX0" fmla="*/ 0 w 3124122"/>
                <a:gd name="connsiteY0" fmla="*/ 0 h 896515"/>
                <a:gd name="connsiteX1" fmla="*/ 1718267 w 3124122"/>
                <a:gd name="connsiteY1" fmla="*/ 489008 h 896515"/>
                <a:gd name="connsiteX2" fmla="*/ 3124122 w 3124122"/>
                <a:gd name="connsiteY2" fmla="*/ 896515 h 89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24122" h="896515">
                  <a:moveTo>
                    <a:pt x="0" y="0"/>
                  </a:moveTo>
                  <a:lnTo>
                    <a:pt x="1718267" y="489008"/>
                  </a:lnTo>
                  <a:lnTo>
                    <a:pt x="3124122" y="896515"/>
                  </a:lnTo>
                </a:path>
              </a:pathLst>
            </a:custGeom>
            <a:ln w="73025" cap="rnd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2" name="フリーフォーム 81"/>
            <p:cNvSpPr/>
            <p:nvPr/>
          </p:nvSpPr>
          <p:spPr>
            <a:xfrm>
              <a:off x="1667794" y="4999219"/>
              <a:ext cx="1068884" cy="1055778"/>
            </a:xfrm>
            <a:custGeom>
              <a:avLst/>
              <a:gdLst>
                <a:gd name="connsiteX0" fmla="*/ 0 w 1000676"/>
                <a:gd name="connsiteY0" fmla="*/ 0 h 1000559"/>
                <a:gd name="connsiteX1" fmla="*/ 282242 w 1000676"/>
                <a:gd name="connsiteY1" fmla="*/ 448969 h 1000559"/>
                <a:gd name="connsiteX2" fmla="*/ 487509 w 1000676"/>
                <a:gd name="connsiteY2" fmla="*/ 667039 h 1000559"/>
                <a:gd name="connsiteX3" fmla="*/ 769751 w 1000676"/>
                <a:gd name="connsiteY3" fmla="*/ 872282 h 1000559"/>
                <a:gd name="connsiteX4" fmla="*/ 1000676 w 1000676"/>
                <a:gd name="connsiteY4" fmla="*/ 1000559 h 1000559"/>
                <a:gd name="connsiteX0" fmla="*/ 0 w 1000676"/>
                <a:gd name="connsiteY0" fmla="*/ 0 h 1000559"/>
                <a:gd name="connsiteX1" fmla="*/ 95883 w 1000676"/>
                <a:gd name="connsiteY1" fmla="*/ 233503 h 1000559"/>
                <a:gd name="connsiteX2" fmla="*/ 282242 w 1000676"/>
                <a:gd name="connsiteY2" fmla="*/ 448969 h 1000559"/>
                <a:gd name="connsiteX3" fmla="*/ 487509 w 1000676"/>
                <a:gd name="connsiteY3" fmla="*/ 667039 h 1000559"/>
                <a:gd name="connsiteX4" fmla="*/ 769751 w 1000676"/>
                <a:gd name="connsiteY4" fmla="*/ 872282 h 1000559"/>
                <a:gd name="connsiteX5" fmla="*/ 1000676 w 1000676"/>
                <a:gd name="connsiteY5" fmla="*/ 1000559 h 1000559"/>
                <a:gd name="connsiteX0" fmla="*/ 0 w 1000676"/>
                <a:gd name="connsiteY0" fmla="*/ 0 h 1029792"/>
                <a:gd name="connsiteX1" fmla="*/ 95883 w 1000676"/>
                <a:gd name="connsiteY1" fmla="*/ 262736 h 1029792"/>
                <a:gd name="connsiteX2" fmla="*/ 282242 w 1000676"/>
                <a:gd name="connsiteY2" fmla="*/ 478202 h 1029792"/>
                <a:gd name="connsiteX3" fmla="*/ 487509 w 1000676"/>
                <a:gd name="connsiteY3" fmla="*/ 696272 h 1029792"/>
                <a:gd name="connsiteX4" fmla="*/ 769751 w 1000676"/>
                <a:gd name="connsiteY4" fmla="*/ 901515 h 1029792"/>
                <a:gd name="connsiteX5" fmla="*/ 1000676 w 1000676"/>
                <a:gd name="connsiteY5" fmla="*/ 1029792 h 1029792"/>
                <a:gd name="connsiteX0" fmla="*/ 0 w 1000676"/>
                <a:gd name="connsiteY0" fmla="*/ 0 h 1029792"/>
                <a:gd name="connsiteX1" fmla="*/ 95883 w 1000676"/>
                <a:gd name="connsiteY1" fmla="*/ 262736 h 1029792"/>
                <a:gd name="connsiteX2" fmla="*/ 282242 w 1000676"/>
                <a:gd name="connsiteY2" fmla="*/ 478202 h 1029792"/>
                <a:gd name="connsiteX3" fmla="*/ 487509 w 1000676"/>
                <a:gd name="connsiteY3" fmla="*/ 696272 h 1029792"/>
                <a:gd name="connsiteX4" fmla="*/ 769751 w 1000676"/>
                <a:gd name="connsiteY4" fmla="*/ 901515 h 1029792"/>
                <a:gd name="connsiteX5" fmla="*/ 1000676 w 1000676"/>
                <a:gd name="connsiteY5" fmla="*/ 1029792 h 1029792"/>
                <a:gd name="connsiteX0" fmla="*/ 0 w 912979"/>
                <a:gd name="connsiteY0" fmla="*/ 0 h 901515"/>
                <a:gd name="connsiteX1" fmla="*/ 95883 w 912979"/>
                <a:gd name="connsiteY1" fmla="*/ 262736 h 901515"/>
                <a:gd name="connsiteX2" fmla="*/ 282242 w 912979"/>
                <a:gd name="connsiteY2" fmla="*/ 478202 h 901515"/>
                <a:gd name="connsiteX3" fmla="*/ 487509 w 912979"/>
                <a:gd name="connsiteY3" fmla="*/ 696272 h 901515"/>
                <a:gd name="connsiteX4" fmla="*/ 769751 w 912979"/>
                <a:gd name="connsiteY4" fmla="*/ 901515 h 901515"/>
                <a:gd name="connsiteX5" fmla="*/ 912979 w 912979"/>
                <a:gd name="connsiteY5" fmla="*/ 880379 h 901515"/>
                <a:gd name="connsiteX0" fmla="*/ 0 w 1010420"/>
                <a:gd name="connsiteY0" fmla="*/ 0 h 1033041"/>
                <a:gd name="connsiteX1" fmla="*/ 95883 w 1010420"/>
                <a:gd name="connsiteY1" fmla="*/ 262736 h 1033041"/>
                <a:gd name="connsiteX2" fmla="*/ 282242 w 1010420"/>
                <a:gd name="connsiteY2" fmla="*/ 478202 h 1033041"/>
                <a:gd name="connsiteX3" fmla="*/ 487509 w 1010420"/>
                <a:gd name="connsiteY3" fmla="*/ 696272 h 1033041"/>
                <a:gd name="connsiteX4" fmla="*/ 769751 w 1010420"/>
                <a:gd name="connsiteY4" fmla="*/ 901515 h 1033041"/>
                <a:gd name="connsiteX5" fmla="*/ 1010420 w 1010420"/>
                <a:gd name="connsiteY5" fmla="*/ 1033041 h 1033041"/>
                <a:gd name="connsiteX0" fmla="*/ 0 w 1068884"/>
                <a:gd name="connsiteY0" fmla="*/ 0 h 1055778"/>
                <a:gd name="connsiteX1" fmla="*/ 95883 w 1068884"/>
                <a:gd name="connsiteY1" fmla="*/ 262736 h 1055778"/>
                <a:gd name="connsiteX2" fmla="*/ 282242 w 1068884"/>
                <a:gd name="connsiteY2" fmla="*/ 478202 h 1055778"/>
                <a:gd name="connsiteX3" fmla="*/ 487509 w 1068884"/>
                <a:gd name="connsiteY3" fmla="*/ 696272 h 1055778"/>
                <a:gd name="connsiteX4" fmla="*/ 769751 w 1068884"/>
                <a:gd name="connsiteY4" fmla="*/ 901515 h 1055778"/>
                <a:gd name="connsiteX5" fmla="*/ 1068884 w 1068884"/>
                <a:gd name="connsiteY5" fmla="*/ 1055778 h 105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884" h="1055778">
                  <a:moveTo>
                    <a:pt x="0" y="0"/>
                  </a:moveTo>
                  <a:cubicBezTo>
                    <a:pt x="7059" y="6376"/>
                    <a:pt x="46599" y="184902"/>
                    <a:pt x="95883" y="262736"/>
                  </a:cubicBezTo>
                  <a:lnTo>
                    <a:pt x="282242" y="478202"/>
                  </a:lnTo>
                  <a:lnTo>
                    <a:pt x="487509" y="696272"/>
                  </a:lnTo>
                  <a:lnTo>
                    <a:pt x="769751" y="901515"/>
                  </a:lnTo>
                  <a:lnTo>
                    <a:pt x="1068884" y="1055778"/>
                  </a:lnTo>
                </a:path>
              </a:pathLst>
            </a:custGeom>
            <a:ln w="85725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フリーフォーム 82"/>
            <p:cNvSpPr/>
            <p:nvPr/>
          </p:nvSpPr>
          <p:spPr>
            <a:xfrm>
              <a:off x="5824175" y="4006070"/>
              <a:ext cx="1167509" cy="2045369"/>
            </a:xfrm>
            <a:custGeom>
              <a:avLst/>
              <a:gdLst>
                <a:gd name="connsiteX0" fmla="*/ 1167509 w 1167509"/>
                <a:gd name="connsiteY0" fmla="*/ 0 h 2045369"/>
                <a:gd name="connsiteX1" fmla="*/ 1122948 w 1167509"/>
                <a:gd name="connsiteY1" fmla="*/ 102491 h 2045369"/>
                <a:gd name="connsiteX2" fmla="*/ 1020457 w 1167509"/>
                <a:gd name="connsiteY2" fmla="*/ 169334 h 2045369"/>
                <a:gd name="connsiteX3" fmla="*/ 935790 w 1167509"/>
                <a:gd name="connsiteY3" fmla="*/ 285193 h 2045369"/>
                <a:gd name="connsiteX4" fmla="*/ 579299 w 1167509"/>
                <a:gd name="connsiteY4" fmla="*/ 868948 h 2045369"/>
                <a:gd name="connsiteX5" fmla="*/ 432246 w 1167509"/>
                <a:gd name="connsiteY5" fmla="*/ 1287825 h 2045369"/>
                <a:gd name="connsiteX6" fmla="*/ 409965 w 1167509"/>
                <a:gd name="connsiteY6" fmla="*/ 1332386 h 2045369"/>
                <a:gd name="connsiteX7" fmla="*/ 236176 w 1167509"/>
                <a:gd name="connsiteY7" fmla="*/ 1573018 h 2045369"/>
                <a:gd name="connsiteX8" fmla="*/ 0 w 1167509"/>
                <a:gd name="connsiteY8" fmla="*/ 2045369 h 204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509" h="2045369">
                  <a:moveTo>
                    <a:pt x="1167509" y="0"/>
                  </a:moveTo>
                  <a:lnTo>
                    <a:pt x="1122948" y="102491"/>
                  </a:lnTo>
                  <a:lnTo>
                    <a:pt x="1020457" y="169334"/>
                  </a:lnTo>
                  <a:lnTo>
                    <a:pt x="935790" y="285193"/>
                  </a:lnTo>
                  <a:lnTo>
                    <a:pt x="579299" y="868948"/>
                  </a:lnTo>
                  <a:lnTo>
                    <a:pt x="432246" y="1287825"/>
                  </a:lnTo>
                  <a:lnTo>
                    <a:pt x="409965" y="1332386"/>
                  </a:lnTo>
                  <a:lnTo>
                    <a:pt x="236176" y="1573018"/>
                  </a:lnTo>
                  <a:lnTo>
                    <a:pt x="0" y="204536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/>
            <p:cNvSpPr/>
            <p:nvPr/>
          </p:nvSpPr>
          <p:spPr>
            <a:xfrm>
              <a:off x="5833555" y="2321128"/>
              <a:ext cx="284365" cy="816440"/>
            </a:xfrm>
            <a:custGeom>
              <a:avLst/>
              <a:gdLst>
                <a:gd name="connsiteX0" fmla="*/ 208005 w 208005"/>
                <a:gd name="connsiteY0" fmla="*/ 0 h 788307"/>
                <a:gd name="connsiteX1" fmla="*/ 142319 w 208005"/>
                <a:gd name="connsiteY1" fmla="*/ 602179 h 788307"/>
                <a:gd name="connsiteX2" fmla="*/ 0 w 208005"/>
                <a:gd name="connsiteY2" fmla="*/ 788307 h 788307"/>
                <a:gd name="connsiteX0" fmla="*/ 228100 w 228100"/>
                <a:gd name="connsiteY0" fmla="*/ 0 h 788307"/>
                <a:gd name="connsiteX1" fmla="*/ 142319 w 228100"/>
                <a:gd name="connsiteY1" fmla="*/ 602179 h 788307"/>
                <a:gd name="connsiteX2" fmla="*/ 0 w 228100"/>
                <a:gd name="connsiteY2" fmla="*/ 788307 h 788307"/>
                <a:gd name="connsiteX0" fmla="*/ 284365 w 284365"/>
                <a:gd name="connsiteY0" fmla="*/ 0 h 816440"/>
                <a:gd name="connsiteX1" fmla="*/ 198584 w 284365"/>
                <a:gd name="connsiteY1" fmla="*/ 602179 h 816440"/>
                <a:gd name="connsiteX2" fmla="*/ 0 w 284365"/>
                <a:gd name="connsiteY2" fmla="*/ 816440 h 816440"/>
                <a:gd name="connsiteX0" fmla="*/ 284365 w 500002"/>
                <a:gd name="connsiteY0" fmla="*/ 0 h 816440"/>
                <a:gd name="connsiteX1" fmla="*/ 500002 w 500002"/>
                <a:gd name="connsiteY1" fmla="*/ 698636 h 816440"/>
                <a:gd name="connsiteX2" fmla="*/ 0 w 500002"/>
                <a:gd name="connsiteY2" fmla="*/ 816440 h 816440"/>
                <a:gd name="connsiteX0" fmla="*/ 284365 w 284365"/>
                <a:gd name="connsiteY0" fmla="*/ 0 h 816440"/>
                <a:gd name="connsiteX1" fmla="*/ 210641 w 284365"/>
                <a:gd name="connsiteY1" fmla="*/ 614236 h 816440"/>
                <a:gd name="connsiteX2" fmla="*/ 0 w 284365"/>
                <a:gd name="connsiteY2" fmla="*/ 816440 h 81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365" h="816440">
                  <a:moveTo>
                    <a:pt x="284365" y="0"/>
                  </a:moveTo>
                  <a:lnTo>
                    <a:pt x="210641" y="614236"/>
                  </a:lnTo>
                  <a:lnTo>
                    <a:pt x="0" y="816440"/>
                  </a:lnTo>
                </a:path>
              </a:pathLst>
            </a:custGeom>
            <a:ln w="730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5630479" y="3464418"/>
              <a:ext cx="510400" cy="2568170"/>
            </a:xfrm>
            <a:custGeom>
              <a:avLst/>
              <a:gdLst>
                <a:gd name="connsiteX0" fmla="*/ 56264 w 369738"/>
                <a:gd name="connsiteY0" fmla="*/ 0 h 1430780"/>
                <a:gd name="connsiteX1" fmla="*/ 48226 w 369738"/>
                <a:gd name="connsiteY1" fmla="*/ 257219 h 1430780"/>
                <a:gd name="connsiteX2" fmla="*/ 0 w 369738"/>
                <a:gd name="connsiteY2" fmla="*/ 357695 h 1430780"/>
                <a:gd name="connsiteX3" fmla="*/ 24113 w 369738"/>
                <a:gd name="connsiteY3" fmla="*/ 482285 h 1430780"/>
                <a:gd name="connsiteX4" fmla="*/ 120567 w 369738"/>
                <a:gd name="connsiteY4" fmla="*/ 667162 h 1430780"/>
                <a:gd name="connsiteX5" fmla="*/ 317493 w 369738"/>
                <a:gd name="connsiteY5" fmla="*/ 779695 h 1430780"/>
                <a:gd name="connsiteX6" fmla="*/ 357682 w 369738"/>
                <a:gd name="connsiteY6" fmla="*/ 803809 h 1430780"/>
                <a:gd name="connsiteX7" fmla="*/ 369738 w 369738"/>
                <a:gd name="connsiteY7" fmla="*/ 860076 h 1430780"/>
                <a:gd name="connsiteX8" fmla="*/ 289360 w 369738"/>
                <a:gd name="connsiteY8" fmla="*/ 1366476 h 1430780"/>
                <a:gd name="connsiteX9" fmla="*/ 289360 w 369738"/>
                <a:gd name="connsiteY9" fmla="*/ 1366476 h 1430780"/>
                <a:gd name="connsiteX10" fmla="*/ 305436 w 369738"/>
                <a:gd name="connsiteY10" fmla="*/ 1430780 h 1430780"/>
                <a:gd name="connsiteX11" fmla="*/ 305436 w 369738"/>
                <a:gd name="connsiteY11" fmla="*/ 1430780 h 1430780"/>
                <a:gd name="connsiteX0" fmla="*/ 309455 w 622929"/>
                <a:gd name="connsiteY0" fmla="*/ 0 h 1430780"/>
                <a:gd name="connsiteX1" fmla="*/ 0 w 622929"/>
                <a:gd name="connsiteY1" fmla="*/ 217028 h 1430780"/>
                <a:gd name="connsiteX2" fmla="*/ 253191 w 622929"/>
                <a:gd name="connsiteY2" fmla="*/ 357695 h 1430780"/>
                <a:gd name="connsiteX3" fmla="*/ 277304 w 622929"/>
                <a:gd name="connsiteY3" fmla="*/ 482285 h 1430780"/>
                <a:gd name="connsiteX4" fmla="*/ 373758 w 622929"/>
                <a:gd name="connsiteY4" fmla="*/ 667162 h 1430780"/>
                <a:gd name="connsiteX5" fmla="*/ 570684 w 622929"/>
                <a:gd name="connsiteY5" fmla="*/ 779695 h 1430780"/>
                <a:gd name="connsiteX6" fmla="*/ 610873 w 622929"/>
                <a:gd name="connsiteY6" fmla="*/ 803809 h 1430780"/>
                <a:gd name="connsiteX7" fmla="*/ 622929 w 622929"/>
                <a:gd name="connsiteY7" fmla="*/ 860076 h 1430780"/>
                <a:gd name="connsiteX8" fmla="*/ 542551 w 622929"/>
                <a:gd name="connsiteY8" fmla="*/ 1366476 h 1430780"/>
                <a:gd name="connsiteX9" fmla="*/ 542551 w 622929"/>
                <a:gd name="connsiteY9" fmla="*/ 1366476 h 1430780"/>
                <a:gd name="connsiteX10" fmla="*/ 558627 w 622929"/>
                <a:gd name="connsiteY10" fmla="*/ 1430780 h 1430780"/>
                <a:gd name="connsiteX11" fmla="*/ 558627 w 622929"/>
                <a:gd name="connsiteY11" fmla="*/ 1430780 h 1430780"/>
                <a:gd name="connsiteX0" fmla="*/ 56264 w 369738"/>
                <a:gd name="connsiteY0" fmla="*/ 0 h 1430780"/>
                <a:gd name="connsiteX1" fmla="*/ 52245 w 369738"/>
                <a:gd name="connsiteY1" fmla="*/ 233104 h 1430780"/>
                <a:gd name="connsiteX2" fmla="*/ 0 w 369738"/>
                <a:gd name="connsiteY2" fmla="*/ 357695 h 1430780"/>
                <a:gd name="connsiteX3" fmla="*/ 24113 w 369738"/>
                <a:gd name="connsiteY3" fmla="*/ 482285 h 1430780"/>
                <a:gd name="connsiteX4" fmla="*/ 120567 w 369738"/>
                <a:gd name="connsiteY4" fmla="*/ 667162 h 1430780"/>
                <a:gd name="connsiteX5" fmla="*/ 317493 w 369738"/>
                <a:gd name="connsiteY5" fmla="*/ 779695 h 1430780"/>
                <a:gd name="connsiteX6" fmla="*/ 357682 w 369738"/>
                <a:gd name="connsiteY6" fmla="*/ 803809 h 1430780"/>
                <a:gd name="connsiteX7" fmla="*/ 369738 w 369738"/>
                <a:gd name="connsiteY7" fmla="*/ 860076 h 1430780"/>
                <a:gd name="connsiteX8" fmla="*/ 289360 w 369738"/>
                <a:gd name="connsiteY8" fmla="*/ 1366476 h 1430780"/>
                <a:gd name="connsiteX9" fmla="*/ 289360 w 369738"/>
                <a:gd name="connsiteY9" fmla="*/ 1366476 h 1430780"/>
                <a:gd name="connsiteX10" fmla="*/ 305436 w 369738"/>
                <a:gd name="connsiteY10" fmla="*/ 1430780 h 1430780"/>
                <a:gd name="connsiteX11" fmla="*/ 305436 w 369738"/>
                <a:gd name="connsiteY11" fmla="*/ 1430780 h 1430780"/>
                <a:gd name="connsiteX0" fmla="*/ 72340 w 369738"/>
                <a:gd name="connsiteY0" fmla="*/ 0 h 1434799"/>
                <a:gd name="connsiteX1" fmla="*/ 52245 w 369738"/>
                <a:gd name="connsiteY1" fmla="*/ 237123 h 1434799"/>
                <a:gd name="connsiteX2" fmla="*/ 0 w 369738"/>
                <a:gd name="connsiteY2" fmla="*/ 361714 h 1434799"/>
                <a:gd name="connsiteX3" fmla="*/ 24113 w 369738"/>
                <a:gd name="connsiteY3" fmla="*/ 486304 h 1434799"/>
                <a:gd name="connsiteX4" fmla="*/ 120567 w 369738"/>
                <a:gd name="connsiteY4" fmla="*/ 671181 h 1434799"/>
                <a:gd name="connsiteX5" fmla="*/ 317493 w 369738"/>
                <a:gd name="connsiteY5" fmla="*/ 783714 h 1434799"/>
                <a:gd name="connsiteX6" fmla="*/ 357682 w 369738"/>
                <a:gd name="connsiteY6" fmla="*/ 807828 h 1434799"/>
                <a:gd name="connsiteX7" fmla="*/ 369738 w 369738"/>
                <a:gd name="connsiteY7" fmla="*/ 864095 h 1434799"/>
                <a:gd name="connsiteX8" fmla="*/ 289360 w 369738"/>
                <a:gd name="connsiteY8" fmla="*/ 1370495 h 1434799"/>
                <a:gd name="connsiteX9" fmla="*/ 289360 w 369738"/>
                <a:gd name="connsiteY9" fmla="*/ 1370495 h 1434799"/>
                <a:gd name="connsiteX10" fmla="*/ 305436 w 369738"/>
                <a:gd name="connsiteY10" fmla="*/ 1434799 h 1434799"/>
                <a:gd name="connsiteX11" fmla="*/ 305436 w 369738"/>
                <a:gd name="connsiteY11" fmla="*/ 1434799 h 1434799"/>
                <a:gd name="connsiteX0" fmla="*/ 72340 w 357682"/>
                <a:gd name="connsiteY0" fmla="*/ 0 h 1434799"/>
                <a:gd name="connsiteX1" fmla="*/ 52245 w 357682"/>
                <a:gd name="connsiteY1" fmla="*/ 237123 h 1434799"/>
                <a:gd name="connsiteX2" fmla="*/ 0 w 357682"/>
                <a:gd name="connsiteY2" fmla="*/ 361714 h 1434799"/>
                <a:gd name="connsiteX3" fmla="*/ 24113 w 357682"/>
                <a:gd name="connsiteY3" fmla="*/ 486304 h 1434799"/>
                <a:gd name="connsiteX4" fmla="*/ 120567 w 357682"/>
                <a:gd name="connsiteY4" fmla="*/ 671181 h 1434799"/>
                <a:gd name="connsiteX5" fmla="*/ 317493 w 357682"/>
                <a:gd name="connsiteY5" fmla="*/ 783714 h 1434799"/>
                <a:gd name="connsiteX6" fmla="*/ 357682 w 357682"/>
                <a:gd name="connsiteY6" fmla="*/ 807828 h 1434799"/>
                <a:gd name="connsiteX7" fmla="*/ 60283 w 357682"/>
                <a:gd name="connsiteY7" fmla="*/ 1004761 h 1434799"/>
                <a:gd name="connsiteX8" fmla="*/ 289360 w 357682"/>
                <a:gd name="connsiteY8" fmla="*/ 1370495 h 1434799"/>
                <a:gd name="connsiteX9" fmla="*/ 289360 w 357682"/>
                <a:gd name="connsiteY9" fmla="*/ 1370495 h 1434799"/>
                <a:gd name="connsiteX10" fmla="*/ 305436 w 357682"/>
                <a:gd name="connsiteY10" fmla="*/ 1434799 h 1434799"/>
                <a:gd name="connsiteX11" fmla="*/ 305436 w 357682"/>
                <a:gd name="connsiteY11" fmla="*/ 1434799 h 1434799"/>
                <a:gd name="connsiteX0" fmla="*/ 72340 w 365719"/>
                <a:gd name="connsiteY0" fmla="*/ 0 h 1434799"/>
                <a:gd name="connsiteX1" fmla="*/ 52245 w 365719"/>
                <a:gd name="connsiteY1" fmla="*/ 237123 h 1434799"/>
                <a:gd name="connsiteX2" fmla="*/ 0 w 365719"/>
                <a:gd name="connsiteY2" fmla="*/ 361714 h 1434799"/>
                <a:gd name="connsiteX3" fmla="*/ 24113 w 365719"/>
                <a:gd name="connsiteY3" fmla="*/ 486304 h 1434799"/>
                <a:gd name="connsiteX4" fmla="*/ 120567 w 365719"/>
                <a:gd name="connsiteY4" fmla="*/ 671181 h 1434799"/>
                <a:gd name="connsiteX5" fmla="*/ 317493 w 365719"/>
                <a:gd name="connsiteY5" fmla="*/ 783714 h 1434799"/>
                <a:gd name="connsiteX6" fmla="*/ 357682 w 365719"/>
                <a:gd name="connsiteY6" fmla="*/ 807828 h 1434799"/>
                <a:gd name="connsiteX7" fmla="*/ 365719 w 365719"/>
                <a:gd name="connsiteY7" fmla="*/ 920361 h 1434799"/>
                <a:gd name="connsiteX8" fmla="*/ 289360 w 365719"/>
                <a:gd name="connsiteY8" fmla="*/ 1370495 h 1434799"/>
                <a:gd name="connsiteX9" fmla="*/ 289360 w 365719"/>
                <a:gd name="connsiteY9" fmla="*/ 1370495 h 1434799"/>
                <a:gd name="connsiteX10" fmla="*/ 305436 w 365719"/>
                <a:gd name="connsiteY10" fmla="*/ 1434799 h 1434799"/>
                <a:gd name="connsiteX11" fmla="*/ 305436 w 365719"/>
                <a:gd name="connsiteY11" fmla="*/ 1434799 h 1434799"/>
                <a:gd name="connsiteX0" fmla="*/ 72340 w 365719"/>
                <a:gd name="connsiteY0" fmla="*/ 0 h 1434799"/>
                <a:gd name="connsiteX1" fmla="*/ 52245 w 365719"/>
                <a:gd name="connsiteY1" fmla="*/ 237123 h 1434799"/>
                <a:gd name="connsiteX2" fmla="*/ 0 w 365719"/>
                <a:gd name="connsiteY2" fmla="*/ 361714 h 1434799"/>
                <a:gd name="connsiteX3" fmla="*/ 24113 w 365719"/>
                <a:gd name="connsiteY3" fmla="*/ 486304 h 1434799"/>
                <a:gd name="connsiteX4" fmla="*/ 120567 w 365719"/>
                <a:gd name="connsiteY4" fmla="*/ 671181 h 1434799"/>
                <a:gd name="connsiteX5" fmla="*/ 317493 w 365719"/>
                <a:gd name="connsiteY5" fmla="*/ 783714 h 1434799"/>
                <a:gd name="connsiteX6" fmla="*/ 357682 w 365719"/>
                <a:gd name="connsiteY6" fmla="*/ 807828 h 1434799"/>
                <a:gd name="connsiteX7" fmla="*/ 365719 w 365719"/>
                <a:gd name="connsiteY7" fmla="*/ 920361 h 1434799"/>
                <a:gd name="connsiteX8" fmla="*/ 76359 w 365719"/>
                <a:gd name="connsiteY8" fmla="*/ 1217772 h 1434799"/>
                <a:gd name="connsiteX9" fmla="*/ 289360 w 365719"/>
                <a:gd name="connsiteY9" fmla="*/ 1370495 h 1434799"/>
                <a:gd name="connsiteX10" fmla="*/ 289360 w 365719"/>
                <a:gd name="connsiteY10" fmla="*/ 1370495 h 1434799"/>
                <a:gd name="connsiteX11" fmla="*/ 305436 w 365719"/>
                <a:gd name="connsiteY11" fmla="*/ 1434799 h 1434799"/>
                <a:gd name="connsiteX12" fmla="*/ 305436 w 365719"/>
                <a:gd name="connsiteY12" fmla="*/ 1434799 h 1434799"/>
                <a:gd name="connsiteX0" fmla="*/ 72340 w 365719"/>
                <a:gd name="connsiteY0" fmla="*/ 0 h 1434799"/>
                <a:gd name="connsiteX1" fmla="*/ 52245 w 365719"/>
                <a:gd name="connsiteY1" fmla="*/ 237123 h 1434799"/>
                <a:gd name="connsiteX2" fmla="*/ 0 w 365719"/>
                <a:gd name="connsiteY2" fmla="*/ 361714 h 1434799"/>
                <a:gd name="connsiteX3" fmla="*/ 24113 w 365719"/>
                <a:gd name="connsiteY3" fmla="*/ 486304 h 1434799"/>
                <a:gd name="connsiteX4" fmla="*/ 120567 w 365719"/>
                <a:gd name="connsiteY4" fmla="*/ 671181 h 1434799"/>
                <a:gd name="connsiteX5" fmla="*/ 317493 w 365719"/>
                <a:gd name="connsiteY5" fmla="*/ 783714 h 1434799"/>
                <a:gd name="connsiteX6" fmla="*/ 357682 w 365719"/>
                <a:gd name="connsiteY6" fmla="*/ 807828 h 1434799"/>
                <a:gd name="connsiteX7" fmla="*/ 365719 w 365719"/>
                <a:gd name="connsiteY7" fmla="*/ 920361 h 1434799"/>
                <a:gd name="connsiteX8" fmla="*/ 301417 w 365719"/>
                <a:gd name="connsiteY8" fmla="*/ 1229829 h 1434799"/>
                <a:gd name="connsiteX9" fmla="*/ 289360 w 365719"/>
                <a:gd name="connsiteY9" fmla="*/ 1370495 h 1434799"/>
                <a:gd name="connsiteX10" fmla="*/ 289360 w 365719"/>
                <a:gd name="connsiteY10" fmla="*/ 1370495 h 1434799"/>
                <a:gd name="connsiteX11" fmla="*/ 305436 w 365719"/>
                <a:gd name="connsiteY11" fmla="*/ 1434799 h 1434799"/>
                <a:gd name="connsiteX12" fmla="*/ 305436 w 365719"/>
                <a:gd name="connsiteY12" fmla="*/ 1434799 h 1434799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05436 w 510400"/>
                <a:gd name="connsiteY11" fmla="*/ 1434799 h 2568170"/>
                <a:gd name="connsiteX12" fmla="*/ 510400 w 510400"/>
                <a:gd name="connsiteY12" fmla="*/ 2568170 h 2568170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05436 w 510400"/>
                <a:gd name="connsiteY11" fmla="*/ 1434799 h 2568170"/>
                <a:gd name="connsiteX12" fmla="*/ 257208 w 510400"/>
                <a:gd name="connsiteY12" fmla="*/ 2198418 h 2568170"/>
                <a:gd name="connsiteX13" fmla="*/ 510400 w 510400"/>
                <a:gd name="connsiteY13" fmla="*/ 2568170 h 2568170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05436 w 510400"/>
                <a:gd name="connsiteY11" fmla="*/ 1434799 h 2568170"/>
                <a:gd name="connsiteX12" fmla="*/ 269265 w 510400"/>
                <a:gd name="connsiteY12" fmla="*/ 2202437 h 2568170"/>
                <a:gd name="connsiteX13" fmla="*/ 510400 w 510400"/>
                <a:gd name="connsiteY13" fmla="*/ 2568170 h 2568170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05436 w 510400"/>
                <a:gd name="connsiteY11" fmla="*/ 1434799 h 2568170"/>
                <a:gd name="connsiteX12" fmla="*/ 269265 w 510400"/>
                <a:gd name="connsiteY12" fmla="*/ 2202437 h 2568170"/>
                <a:gd name="connsiteX13" fmla="*/ 421983 w 510400"/>
                <a:gd name="connsiteY13" fmla="*/ 2419466 h 2568170"/>
                <a:gd name="connsiteX14" fmla="*/ 510400 w 510400"/>
                <a:gd name="connsiteY14" fmla="*/ 2568170 h 2568170"/>
                <a:gd name="connsiteX0" fmla="*/ 72340 w 660006"/>
                <a:gd name="connsiteY0" fmla="*/ 0 h 2568170"/>
                <a:gd name="connsiteX1" fmla="*/ 52245 w 660006"/>
                <a:gd name="connsiteY1" fmla="*/ 237123 h 2568170"/>
                <a:gd name="connsiteX2" fmla="*/ 0 w 660006"/>
                <a:gd name="connsiteY2" fmla="*/ 361714 h 2568170"/>
                <a:gd name="connsiteX3" fmla="*/ 24113 w 660006"/>
                <a:gd name="connsiteY3" fmla="*/ 486304 h 2568170"/>
                <a:gd name="connsiteX4" fmla="*/ 120567 w 660006"/>
                <a:gd name="connsiteY4" fmla="*/ 671181 h 2568170"/>
                <a:gd name="connsiteX5" fmla="*/ 317493 w 660006"/>
                <a:gd name="connsiteY5" fmla="*/ 783714 h 2568170"/>
                <a:gd name="connsiteX6" fmla="*/ 357682 w 660006"/>
                <a:gd name="connsiteY6" fmla="*/ 807828 h 2568170"/>
                <a:gd name="connsiteX7" fmla="*/ 365719 w 660006"/>
                <a:gd name="connsiteY7" fmla="*/ 920361 h 2568170"/>
                <a:gd name="connsiteX8" fmla="*/ 301417 w 660006"/>
                <a:gd name="connsiteY8" fmla="*/ 1229829 h 2568170"/>
                <a:gd name="connsiteX9" fmla="*/ 289360 w 660006"/>
                <a:gd name="connsiteY9" fmla="*/ 1370495 h 2568170"/>
                <a:gd name="connsiteX10" fmla="*/ 289360 w 660006"/>
                <a:gd name="connsiteY10" fmla="*/ 1370495 h 2568170"/>
                <a:gd name="connsiteX11" fmla="*/ 305436 w 660006"/>
                <a:gd name="connsiteY11" fmla="*/ 1434799 h 2568170"/>
                <a:gd name="connsiteX12" fmla="*/ 269265 w 660006"/>
                <a:gd name="connsiteY12" fmla="*/ 2202437 h 2568170"/>
                <a:gd name="connsiteX13" fmla="*/ 421983 w 660006"/>
                <a:gd name="connsiteY13" fmla="*/ 2419466 h 2568170"/>
                <a:gd name="connsiteX14" fmla="*/ 659098 w 660006"/>
                <a:gd name="connsiteY14" fmla="*/ 2419466 h 2568170"/>
                <a:gd name="connsiteX15" fmla="*/ 510400 w 660006"/>
                <a:gd name="connsiteY15" fmla="*/ 2568170 h 2568170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05436 w 510400"/>
                <a:gd name="connsiteY11" fmla="*/ 1434799 h 2568170"/>
                <a:gd name="connsiteX12" fmla="*/ 269265 w 510400"/>
                <a:gd name="connsiteY12" fmla="*/ 2202437 h 2568170"/>
                <a:gd name="connsiteX13" fmla="*/ 421983 w 510400"/>
                <a:gd name="connsiteY13" fmla="*/ 2419466 h 2568170"/>
                <a:gd name="connsiteX14" fmla="*/ 478248 w 510400"/>
                <a:gd name="connsiteY14" fmla="*/ 2491809 h 2568170"/>
                <a:gd name="connsiteX15" fmla="*/ 510400 w 510400"/>
                <a:gd name="connsiteY15" fmla="*/ 2568170 h 2568170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05436 w 510400"/>
                <a:gd name="connsiteY11" fmla="*/ 1434799 h 2568170"/>
                <a:gd name="connsiteX12" fmla="*/ 417964 w 510400"/>
                <a:gd name="connsiteY12" fmla="*/ 1852780 h 2568170"/>
                <a:gd name="connsiteX13" fmla="*/ 269265 w 510400"/>
                <a:gd name="connsiteY13" fmla="*/ 2202437 h 2568170"/>
                <a:gd name="connsiteX14" fmla="*/ 421983 w 510400"/>
                <a:gd name="connsiteY14" fmla="*/ 2419466 h 2568170"/>
                <a:gd name="connsiteX15" fmla="*/ 478248 w 510400"/>
                <a:gd name="connsiteY15" fmla="*/ 2491809 h 2568170"/>
                <a:gd name="connsiteX16" fmla="*/ 510400 w 510400"/>
                <a:gd name="connsiteY16" fmla="*/ 2568170 h 2568170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05436 w 510400"/>
                <a:gd name="connsiteY11" fmla="*/ 1434799 h 2568170"/>
                <a:gd name="connsiteX12" fmla="*/ 393851 w 510400"/>
                <a:gd name="connsiteY12" fmla="*/ 1527237 h 2568170"/>
                <a:gd name="connsiteX13" fmla="*/ 417964 w 510400"/>
                <a:gd name="connsiteY13" fmla="*/ 1852780 h 2568170"/>
                <a:gd name="connsiteX14" fmla="*/ 269265 w 510400"/>
                <a:gd name="connsiteY14" fmla="*/ 2202437 h 2568170"/>
                <a:gd name="connsiteX15" fmla="*/ 421983 w 510400"/>
                <a:gd name="connsiteY15" fmla="*/ 2419466 h 2568170"/>
                <a:gd name="connsiteX16" fmla="*/ 478248 w 510400"/>
                <a:gd name="connsiteY16" fmla="*/ 2491809 h 2568170"/>
                <a:gd name="connsiteX17" fmla="*/ 510400 w 510400"/>
                <a:gd name="connsiteY17" fmla="*/ 2568170 h 2568170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05436 w 510400"/>
                <a:gd name="connsiteY11" fmla="*/ 1434799 h 2568170"/>
                <a:gd name="connsiteX12" fmla="*/ 393851 w 510400"/>
                <a:gd name="connsiteY12" fmla="*/ 1527237 h 2568170"/>
                <a:gd name="connsiteX13" fmla="*/ 361699 w 510400"/>
                <a:gd name="connsiteY13" fmla="*/ 1756323 h 2568170"/>
                <a:gd name="connsiteX14" fmla="*/ 417964 w 510400"/>
                <a:gd name="connsiteY14" fmla="*/ 1852780 h 2568170"/>
                <a:gd name="connsiteX15" fmla="*/ 269265 w 510400"/>
                <a:gd name="connsiteY15" fmla="*/ 2202437 h 2568170"/>
                <a:gd name="connsiteX16" fmla="*/ 421983 w 510400"/>
                <a:gd name="connsiteY16" fmla="*/ 2419466 h 2568170"/>
                <a:gd name="connsiteX17" fmla="*/ 478248 w 510400"/>
                <a:gd name="connsiteY17" fmla="*/ 2491809 h 2568170"/>
                <a:gd name="connsiteX18" fmla="*/ 510400 w 510400"/>
                <a:gd name="connsiteY18" fmla="*/ 2568170 h 2568170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05436 w 510400"/>
                <a:gd name="connsiteY11" fmla="*/ 1434799 h 2568170"/>
                <a:gd name="connsiteX12" fmla="*/ 393851 w 510400"/>
                <a:gd name="connsiteY12" fmla="*/ 1527237 h 2568170"/>
                <a:gd name="connsiteX13" fmla="*/ 361699 w 510400"/>
                <a:gd name="connsiteY13" fmla="*/ 1756323 h 2568170"/>
                <a:gd name="connsiteX14" fmla="*/ 417964 w 510400"/>
                <a:gd name="connsiteY14" fmla="*/ 1852780 h 2568170"/>
                <a:gd name="connsiteX15" fmla="*/ 381794 w 510400"/>
                <a:gd name="connsiteY15" fmla="*/ 1965313 h 2568170"/>
                <a:gd name="connsiteX16" fmla="*/ 269265 w 510400"/>
                <a:gd name="connsiteY16" fmla="*/ 2202437 h 2568170"/>
                <a:gd name="connsiteX17" fmla="*/ 421983 w 510400"/>
                <a:gd name="connsiteY17" fmla="*/ 2419466 h 2568170"/>
                <a:gd name="connsiteX18" fmla="*/ 478248 w 510400"/>
                <a:gd name="connsiteY18" fmla="*/ 2491809 h 2568170"/>
                <a:gd name="connsiteX19" fmla="*/ 510400 w 510400"/>
                <a:gd name="connsiteY19" fmla="*/ 2568170 h 2568170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05436 w 510400"/>
                <a:gd name="connsiteY11" fmla="*/ 1434799 h 2568170"/>
                <a:gd name="connsiteX12" fmla="*/ 357681 w 510400"/>
                <a:gd name="connsiteY12" fmla="*/ 1462933 h 2568170"/>
                <a:gd name="connsiteX13" fmla="*/ 393851 w 510400"/>
                <a:gd name="connsiteY13" fmla="*/ 1527237 h 2568170"/>
                <a:gd name="connsiteX14" fmla="*/ 361699 w 510400"/>
                <a:gd name="connsiteY14" fmla="*/ 1756323 h 2568170"/>
                <a:gd name="connsiteX15" fmla="*/ 417964 w 510400"/>
                <a:gd name="connsiteY15" fmla="*/ 1852780 h 2568170"/>
                <a:gd name="connsiteX16" fmla="*/ 381794 w 510400"/>
                <a:gd name="connsiteY16" fmla="*/ 1965313 h 2568170"/>
                <a:gd name="connsiteX17" fmla="*/ 269265 w 510400"/>
                <a:gd name="connsiteY17" fmla="*/ 2202437 h 2568170"/>
                <a:gd name="connsiteX18" fmla="*/ 421983 w 510400"/>
                <a:gd name="connsiteY18" fmla="*/ 2419466 h 2568170"/>
                <a:gd name="connsiteX19" fmla="*/ 478248 w 510400"/>
                <a:gd name="connsiteY19" fmla="*/ 2491809 h 2568170"/>
                <a:gd name="connsiteX20" fmla="*/ 510400 w 510400"/>
                <a:gd name="connsiteY20" fmla="*/ 2568170 h 2568170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05436 w 510400"/>
                <a:gd name="connsiteY11" fmla="*/ 1434799 h 2568170"/>
                <a:gd name="connsiteX12" fmla="*/ 393851 w 510400"/>
                <a:gd name="connsiteY12" fmla="*/ 1527237 h 2568170"/>
                <a:gd name="connsiteX13" fmla="*/ 361699 w 510400"/>
                <a:gd name="connsiteY13" fmla="*/ 1756323 h 2568170"/>
                <a:gd name="connsiteX14" fmla="*/ 417964 w 510400"/>
                <a:gd name="connsiteY14" fmla="*/ 1852780 h 2568170"/>
                <a:gd name="connsiteX15" fmla="*/ 381794 w 510400"/>
                <a:gd name="connsiteY15" fmla="*/ 1965313 h 2568170"/>
                <a:gd name="connsiteX16" fmla="*/ 269265 w 510400"/>
                <a:gd name="connsiteY16" fmla="*/ 2202437 h 2568170"/>
                <a:gd name="connsiteX17" fmla="*/ 421983 w 510400"/>
                <a:gd name="connsiteY17" fmla="*/ 2419466 h 2568170"/>
                <a:gd name="connsiteX18" fmla="*/ 478248 w 510400"/>
                <a:gd name="connsiteY18" fmla="*/ 2491809 h 2568170"/>
                <a:gd name="connsiteX19" fmla="*/ 510400 w 510400"/>
                <a:gd name="connsiteY19" fmla="*/ 2568170 h 2568170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21512 w 510400"/>
                <a:gd name="connsiteY11" fmla="*/ 1422742 h 2568170"/>
                <a:gd name="connsiteX12" fmla="*/ 393851 w 510400"/>
                <a:gd name="connsiteY12" fmla="*/ 1527237 h 2568170"/>
                <a:gd name="connsiteX13" fmla="*/ 361699 w 510400"/>
                <a:gd name="connsiteY13" fmla="*/ 1756323 h 2568170"/>
                <a:gd name="connsiteX14" fmla="*/ 417964 w 510400"/>
                <a:gd name="connsiteY14" fmla="*/ 1852780 h 2568170"/>
                <a:gd name="connsiteX15" fmla="*/ 381794 w 510400"/>
                <a:gd name="connsiteY15" fmla="*/ 1965313 h 2568170"/>
                <a:gd name="connsiteX16" fmla="*/ 269265 w 510400"/>
                <a:gd name="connsiteY16" fmla="*/ 2202437 h 2568170"/>
                <a:gd name="connsiteX17" fmla="*/ 421983 w 510400"/>
                <a:gd name="connsiteY17" fmla="*/ 2419466 h 2568170"/>
                <a:gd name="connsiteX18" fmla="*/ 478248 w 510400"/>
                <a:gd name="connsiteY18" fmla="*/ 2491809 h 2568170"/>
                <a:gd name="connsiteX19" fmla="*/ 510400 w 510400"/>
                <a:gd name="connsiteY19" fmla="*/ 2568170 h 2568170"/>
                <a:gd name="connsiteX0" fmla="*/ 72340 w 659179"/>
                <a:gd name="connsiteY0" fmla="*/ 0 h 2568170"/>
                <a:gd name="connsiteX1" fmla="*/ 52245 w 659179"/>
                <a:gd name="connsiteY1" fmla="*/ 237123 h 2568170"/>
                <a:gd name="connsiteX2" fmla="*/ 0 w 659179"/>
                <a:gd name="connsiteY2" fmla="*/ 361714 h 2568170"/>
                <a:gd name="connsiteX3" fmla="*/ 24113 w 659179"/>
                <a:gd name="connsiteY3" fmla="*/ 486304 h 2568170"/>
                <a:gd name="connsiteX4" fmla="*/ 120567 w 659179"/>
                <a:gd name="connsiteY4" fmla="*/ 671181 h 2568170"/>
                <a:gd name="connsiteX5" fmla="*/ 317493 w 659179"/>
                <a:gd name="connsiteY5" fmla="*/ 783714 h 2568170"/>
                <a:gd name="connsiteX6" fmla="*/ 357682 w 659179"/>
                <a:gd name="connsiteY6" fmla="*/ 807828 h 2568170"/>
                <a:gd name="connsiteX7" fmla="*/ 365719 w 659179"/>
                <a:gd name="connsiteY7" fmla="*/ 920361 h 2568170"/>
                <a:gd name="connsiteX8" fmla="*/ 301417 w 659179"/>
                <a:gd name="connsiteY8" fmla="*/ 1229829 h 2568170"/>
                <a:gd name="connsiteX9" fmla="*/ 289360 w 659179"/>
                <a:gd name="connsiteY9" fmla="*/ 1370495 h 2568170"/>
                <a:gd name="connsiteX10" fmla="*/ 289360 w 659179"/>
                <a:gd name="connsiteY10" fmla="*/ 1370495 h 2568170"/>
                <a:gd name="connsiteX11" fmla="*/ 321512 w 659179"/>
                <a:gd name="connsiteY11" fmla="*/ 1422742 h 2568170"/>
                <a:gd name="connsiteX12" fmla="*/ 393851 w 659179"/>
                <a:gd name="connsiteY12" fmla="*/ 1527237 h 2568170"/>
                <a:gd name="connsiteX13" fmla="*/ 659098 w 659179"/>
                <a:gd name="connsiteY13" fmla="*/ 1619675 h 2568170"/>
                <a:gd name="connsiteX14" fmla="*/ 361699 w 659179"/>
                <a:gd name="connsiteY14" fmla="*/ 1756323 h 2568170"/>
                <a:gd name="connsiteX15" fmla="*/ 417964 w 659179"/>
                <a:gd name="connsiteY15" fmla="*/ 1852780 h 2568170"/>
                <a:gd name="connsiteX16" fmla="*/ 381794 w 659179"/>
                <a:gd name="connsiteY16" fmla="*/ 1965313 h 2568170"/>
                <a:gd name="connsiteX17" fmla="*/ 269265 w 659179"/>
                <a:gd name="connsiteY17" fmla="*/ 2202437 h 2568170"/>
                <a:gd name="connsiteX18" fmla="*/ 421983 w 659179"/>
                <a:gd name="connsiteY18" fmla="*/ 2419466 h 2568170"/>
                <a:gd name="connsiteX19" fmla="*/ 478248 w 659179"/>
                <a:gd name="connsiteY19" fmla="*/ 2491809 h 2568170"/>
                <a:gd name="connsiteX20" fmla="*/ 510400 w 659179"/>
                <a:gd name="connsiteY20" fmla="*/ 2568170 h 2568170"/>
                <a:gd name="connsiteX0" fmla="*/ 72340 w 510400"/>
                <a:gd name="connsiteY0" fmla="*/ 0 h 2568170"/>
                <a:gd name="connsiteX1" fmla="*/ 52245 w 510400"/>
                <a:gd name="connsiteY1" fmla="*/ 237123 h 2568170"/>
                <a:gd name="connsiteX2" fmla="*/ 0 w 510400"/>
                <a:gd name="connsiteY2" fmla="*/ 361714 h 2568170"/>
                <a:gd name="connsiteX3" fmla="*/ 24113 w 510400"/>
                <a:gd name="connsiteY3" fmla="*/ 486304 h 2568170"/>
                <a:gd name="connsiteX4" fmla="*/ 120567 w 510400"/>
                <a:gd name="connsiteY4" fmla="*/ 671181 h 2568170"/>
                <a:gd name="connsiteX5" fmla="*/ 317493 w 510400"/>
                <a:gd name="connsiteY5" fmla="*/ 783714 h 2568170"/>
                <a:gd name="connsiteX6" fmla="*/ 357682 w 510400"/>
                <a:gd name="connsiteY6" fmla="*/ 807828 h 2568170"/>
                <a:gd name="connsiteX7" fmla="*/ 365719 w 510400"/>
                <a:gd name="connsiteY7" fmla="*/ 920361 h 2568170"/>
                <a:gd name="connsiteX8" fmla="*/ 301417 w 510400"/>
                <a:gd name="connsiteY8" fmla="*/ 1229829 h 2568170"/>
                <a:gd name="connsiteX9" fmla="*/ 289360 w 510400"/>
                <a:gd name="connsiteY9" fmla="*/ 1370495 h 2568170"/>
                <a:gd name="connsiteX10" fmla="*/ 289360 w 510400"/>
                <a:gd name="connsiteY10" fmla="*/ 1370495 h 2568170"/>
                <a:gd name="connsiteX11" fmla="*/ 321512 w 510400"/>
                <a:gd name="connsiteY11" fmla="*/ 1422742 h 2568170"/>
                <a:gd name="connsiteX12" fmla="*/ 393851 w 510400"/>
                <a:gd name="connsiteY12" fmla="*/ 1527237 h 2568170"/>
                <a:gd name="connsiteX13" fmla="*/ 393851 w 510400"/>
                <a:gd name="connsiteY13" fmla="*/ 1615656 h 2568170"/>
                <a:gd name="connsiteX14" fmla="*/ 361699 w 510400"/>
                <a:gd name="connsiteY14" fmla="*/ 1756323 h 2568170"/>
                <a:gd name="connsiteX15" fmla="*/ 417964 w 510400"/>
                <a:gd name="connsiteY15" fmla="*/ 1852780 h 2568170"/>
                <a:gd name="connsiteX16" fmla="*/ 381794 w 510400"/>
                <a:gd name="connsiteY16" fmla="*/ 1965313 h 2568170"/>
                <a:gd name="connsiteX17" fmla="*/ 269265 w 510400"/>
                <a:gd name="connsiteY17" fmla="*/ 2202437 h 2568170"/>
                <a:gd name="connsiteX18" fmla="*/ 421983 w 510400"/>
                <a:gd name="connsiteY18" fmla="*/ 2419466 h 2568170"/>
                <a:gd name="connsiteX19" fmla="*/ 478248 w 510400"/>
                <a:gd name="connsiteY19" fmla="*/ 2491809 h 2568170"/>
                <a:gd name="connsiteX20" fmla="*/ 510400 w 510400"/>
                <a:gd name="connsiteY20" fmla="*/ 2568170 h 2568170"/>
                <a:gd name="connsiteX0" fmla="*/ 72340 w 510400"/>
                <a:gd name="connsiteY0" fmla="*/ 0 h 2568170"/>
                <a:gd name="connsiteX1" fmla="*/ 313661 w 510400"/>
                <a:gd name="connsiteY1" fmla="*/ 522070 h 2568170"/>
                <a:gd name="connsiteX2" fmla="*/ 52245 w 510400"/>
                <a:gd name="connsiteY2" fmla="*/ 237123 h 2568170"/>
                <a:gd name="connsiteX3" fmla="*/ 0 w 510400"/>
                <a:gd name="connsiteY3" fmla="*/ 361714 h 2568170"/>
                <a:gd name="connsiteX4" fmla="*/ 24113 w 510400"/>
                <a:gd name="connsiteY4" fmla="*/ 486304 h 2568170"/>
                <a:gd name="connsiteX5" fmla="*/ 120567 w 510400"/>
                <a:gd name="connsiteY5" fmla="*/ 671181 h 2568170"/>
                <a:gd name="connsiteX6" fmla="*/ 317493 w 510400"/>
                <a:gd name="connsiteY6" fmla="*/ 783714 h 2568170"/>
                <a:gd name="connsiteX7" fmla="*/ 357682 w 510400"/>
                <a:gd name="connsiteY7" fmla="*/ 807828 h 2568170"/>
                <a:gd name="connsiteX8" fmla="*/ 365719 w 510400"/>
                <a:gd name="connsiteY8" fmla="*/ 920361 h 2568170"/>
                <a:gd name="connsiteX9" fmla="*/ 301417 w 510400"/>
                <a:gd name="connsiteY9" fmla="*/ 1229829 h 2568170"/>
                <a:gd name="connsiteX10" fmla="*/ 289360 w 510400"/>
                <a:gd name="connsiteY10" fmla="*/ 1370495 h 2568170"/>
                <a:gd name="connsiteX11" fmla="*/ 289360 w 510400"/>
                <a:gd name="connsiteY11" fmla="*/ 1370495 h 2568170"/>
                <a:gd name="connsiteX12" fmla="*/ 321512 w 510400"/>
                <a:gd name="connsiteY12" fmla="*/ 1422742 h 2568170"/>
                <a:gd name="connsiteX13" fmla="*/ 393851 w 510400"/>
                <a:gd name="connsiteY13" fmla="*/ 1527237 h 2568170"/>
                <a:gd name="connsiteX14" fmla="*/ 393851 w 510400"/>
                <a:gd name="connsiteY14" fmla="*/ 1615656 h 2568170"/>
                <a:gd name="connsiteX15" fmla="*/ 361699 w 510400"/>
                <a:gd name="connsiteY15" fmla="*/ 1756323 h 2568170"/>
                <a:gd name="connsiteX16" fmla="*/ 417964 w 510400"/>
                <a:gd name="connsiteY16" fmla="*/ 1852780 h 2568170"/>
                <a:gd name="connsiteX17" fmla="*/ 381794 w 510400"/>
                <a:gd name="connsiteY17" fmla="*/ 1965313 h 2568170"/>
                <a:gd name="connsiteX18" fmla="*/ 269265 w 510400"/>
                <a:gd name="connsiteY18" fmla="*/ 2202437 h 2568170"/>
                <a:gd name="connsiteX19" fmla="*/ 421983 w 510400"/>
                <a:gd name="connsiteY19" fmla="*/ 2419466 h 2568170"/>
                <a:gd name="connsiteX20" fmla="*/ 478248 w 510400"/>
                <a:gd name="connsiteY20" fmla="*/ 2491809 h 2568170"/>
                <a:gd name="connsiteX21" fmla="*/ 510400 w 510400"/>
                <a:gd name="connsiteY21" fmla="*/ 2568170 h 2568170"/>
                <a:gd name="connsiteX0" fmla="*/ 72340 w 510400"/>
                <a:gd name="connsiteY0" fmla="*/ 0 h 2568170"/>
                <a:gd name="connsiteX1" fmla="*/ 313661 w 510400"/>
                <a:gd name="connsiteY1" fmla="*/ 522070 h 2568170"/>
                <a:gd name="connsiteX2" fmla="*/ 22186 w 510400"/>
                <a:gd name="connsiteY2" fmla="*/ 259666 h 2568170"/>
                <a:gd name="connsiteX3" fmla="*/ 0 w 510400"/>
                <a:gd name="connsiteY3" fmla="*/ 361714 h 2568170"/>
                <a:gd name="connsiteX4" fmla="*/ 24113 w 510400"/>
                <a:gd name="connsiteY4" fmla="*/ 486304 h 2568170"/>
                <a:gd name="connsiteX5" fmla="*/ 120567 w 510400"/>
                <a:gd name="connsiteY5" fmla="*/ 671181 h 2568170"/>
                <a:gd name="connsiteX6" fmla="*/ 317493 w 510400"/>
                <a:gd name="connsiteY6" fmla="*/ 783714 h 2568170"/>
                <a:gd name="connsiteX7" fmla="*/ 357682 w 510400"/>
                <a:gd name="connsiteY7" fmla="*/ 807828 h 2568170"/>
                <a:gd name="connsiteX8" fmla="*/ 365719 w 510400"/>
                <a:gd name="connsiteY8" fmla="*/ 920361 h 2568170"/>
                <a:gd name="connsiteX9" fmla="*/ 301417 w 510400"/>
                <a:gd name="connsiteY9" fmla="*/ 1229829 h 2568170"/>
                <a:gd name="connsiteX10" fmla="*/ 289360 w 510400"/>
                <a:gd name="connsiteY10" fmla="*/ 1370495 h 2568170"/>
                <a:gd name="connsiteX11" fmla="*/ 289360 w 510400"/>
                <a:gd name="connsiteY11" fmla="*/ 1370495 h 2568170"/>
                <a:gd name="connsiteX12" fmla="*/ 321512 w 510400"/>
                <a:gd name="connsiteY12" fmla="*/ 1422742 h 2568170"/>
                <a:gd name="connsiteX13" fmla="*/ 393851 w 510400"/>
                <a:gd name="connsiteY13" fmla="*/ 1527237 h 2568170"/>
                <a:gd name="connsiteX14" fmla="*/ 393851 w 510400"/>
                <a:gd name="connsiteY14" fmla="*/ 1615656 h 2568170"/>
                <a:gd name="connsiteX15" fmla="*/ 361699 w 510400"/>
                <a:gd name="connsiteY15" fmla="*/ 1756323 h 2568170"/>
                <a:gd name="connsiteX16" fmla="*/ 417964 w 510400"/>
                <a:gd name="connsiteY16" fmla="*/ 1852780 h 2568170"/>
                <a:gd name="connsiteX17" fmla="*/ 381794 w 510400"/>
                <a:gd name="connsiteY17" fmla="*/ 1965313 h 2568170"/>
                <a:gd name="connsiteX18" fmla="*/ 269265 w 510400"/>
                <a:gd name="connsiteY18" fmla="*/ 2202437 h 2568170"/>
                <a:gd name="connsiteX19" fmla="*/ 421983 w 510400"/>
                <a:gd name="connsiteY19" fmla="*/ 2419466 h 2568170"/>
                <a:gd name="connsiteX20" fmla="*/ 478248 w 510400"/>
                <a:gd name="connsiteY20" fmla="*/ 2491809 h 2568170"/>
                <a:gd name="connsiteX21" fmla="*/ 510400 w 510400"/>
                <a:gd name="connsiteY21" fmla="*/ 2568170 h 2568170"/>
                <a:gd name="connsiteX0" fmla="*/ 72340 w 510400"/>
                <a:gd name="connsiteY0" fmla="*/ 0 h 2568170"/>
                <a:gd name="connsiteX1" fmla="*/ 43131 w 510400"/>
                <a:gd name="connsiteY1" fmla="*/ 210215 h 2568170"/>
                <a:gd name="connsiteX2" fmla="*/ 313661 w 510400"/>
                <a:gd name="connsiteY2" fmla="*/ 522070 h 2568170"/>
                <a:gd name="connsiteX3" fmla="*/ 22186 w 510400"/>
                <a:gd name="connsiteY3" fmla="*/ 259666 h 2568170"/>
                <a:gd name="connsiteX4" fmla="*/ 0 w 510400"/>
                <a:gd name="connsiteY4" fmla="*/ 361714 h 2568170"/>
                <a:gd name="connsiteX5" fmla="*/ 24113 w 510400"/>
                <a:gd name="connsiteY5" fmla="*/ 486304 h 2568170"/>
                <a:gd name="connsiteX6" fmla="*/ 120567 w 510400"/>
                <a:gd name="connsiteY6" fmla="*/ 671181 h 2568170"/>
                <a:gd name="connsiteX7" fmla="*/ 317493 w 510400"/>
                <a:gd name="connsiteY7" fmla="*/ 783714 h 2568170"/>
                <a:gd name="connsiteX8" fmla="*/ 357682 w 510400"/>
                <a:gd name="connsiteY8" fmla="*/ 807828 h 2568170"/>
                <a:gd name="connsiteX9" fmla="*/ 365719 w 510400"/>
                <a:gd name="connsiteY9" fmla="*/ 920361 h 2568170"/>
                <a:gd name="connsiteX10" fmla="*/ 301417 w 510400"/>
                <a:gd name="connsiteY10" fmla="*/ 1229829 h 2568170"/>
                <a:gd name="connsiteX11" fmla="*/ 289360 w 510400"/>
                <a:gd name="connsiteY11" fmla="*/ 1370495 h 2568170"/>
                <a:gd name="connsiteX12" fmla="*/ 289360 w 510400"/>
                <a:gd name="connsiteY12" fmla="*/ 1370495 h 2568170"/>
                <a:gd name="connsiteX13" fmla="*/ 321512 w 510400"/>
                <a:gd name="connsiteY13" fmla="*/ 1422742 h 2568170"/>
                <a:gd name="connsiteX14" fmla="*/ 393851 w 510400"/>
                <a:gd name="connsiteY14" fmla="*/ 1527237 h 2568170"/>
                <a:gd name="connsiteX15" fmla="*/ 393851 w 510400"/>
                <a:gd name="connsiteY15" fmla="*/ 1615656 h 2568170"/>
                <a:gd name="connsiteX16" fmla="*/ 361699 w 510400"/>
                <a:gd name="connsiteY16" fmla="*/ 1756323 h 2568170"/>
                <a:gd name="connsiteX17" fmla="*/ 417964 w 510400"/>
                <a:gd name="connsiteY17" fmla="*/ 1852780 h 2568170"/>
                <a:gd name="connsiteX18" fmla="*/ 381794 w 510400"/>
                <a:gd name="connsiteY18" fmla="*/ 1965313 h 2568170"/>
                <a:gd name="connsiteX19" fmla="*/ 269265 w 510400"/>
                <a:gd name="connsiteY19" fmla="*/ 2202437 h 2568170"/>
                <a:gd name="connsiteX20" fmla="*/ 421983 w 510400"/>
                <a:gd name="connsiteY20" fmla="*/ 2419466 h 2568170"/>
                <a:gd name="connsiteX21" fmla="*/ 478248 w 510400"/>
                <a:gd name="connsiteY21" fmla="*/ 2491809 h 2568170"/>
                <a:gd name="connsiteX22" fmla="*/ 510400 w 510400"/>
                <a:gd name="connsiteY22" fmla="*/ 2568170 h 2568170"/>
                <a:gd name="connsiteX0" fmla="*/ 72340 w 510400"/>
                <a:gd name="connsiteY0" fmla="*/ 0 h 2568170"/>
                <a:gd name="connsiteX1" fmla="*/ 43131 w 510400"/>
                <a:gd name="connsiteY1" fmla="*/ 210215 h 2568170"/>
                <a:gd name="connsiteX2" fmla="*/ 313661 w 510400"/>
                <a:gd name="connsiteY2" fmla="*/ 522070 h 2568170"/>
                <a:gd name="connsiteX3" fmla="*/ 22186 w 510400"/>
                <a:gd name="connsiteY3" fmla="*/ 259666 h 2568170"/>
                <a:gd name="connsiteX4" fmla="*/ 0 w 510400"/>
                <a:gd name="connsiteY4" fmla="*/ 361714 h 2568170"/>
                <a:gd name="connsiteX5" fmla="*/ 24113 w 510400"/>
                <a:gd name="connsiteY5" fmla="*/ 486304 h 2568170"/>
                <a:gd name="connsiteX6" fmla="*/ 120567 w 510400"/>
                <a:gd name="connsiteY6" fmla="*/ 671181 h 2568170"/>
                <a:gd name="connsiteX7" fmla="*/ 317493 w 510400"/>
                <a:gd name="connsiteY7" fmla="*/ 783714 h 2568170"/>
                <a:gd name="connsiteX8" fmla="*/ 357682 w 510400"/>
                <a:gd name="connsiteY8" fmla="*/ 807828 h 2568170"/>
                <a:gd name="connsiteX9" fmla="*/ 365719 w 510400"/>
                <a:gd name="connsiteY9" fmla="*/ 920361 h 2568170"/>
                <a:gd name="connsiteX10" fmla="*/ 301417 w 510400"/>
                <a:gd name="connsiteY10" fmla="*/ 1229829 h 2568170"/>
                <a:gd name="connsiteX11" fmla="*/ 289360 w 510400"/>
                <a:gd name="connsiteY11" fmla="*/ 1370495 h 2568170"/>
                <a:gd name="connsiteX12" fmla="*/ 289360 w 510400"/>
                <a:gd name="connsiteY12" fmla="*/ 1370495 h 2568170"/>
                <a:gd name="connsiteX13" fmla="*/ 321512 w 510400"/>
                <a:gd name="connsiteY13" fmla="*/ 1422742 h 2568170"/>
                <a:gd name="connsiteX14" fmla="*/ 393851 w 510400"/>
                <a:gd name="connsiteY14" fmla="*/ 1527237 h 2568170"/>
                <a:gd name="connsiteX15" fmla="*/ 393851 w 510400"/>
                <a:gd name="connsiteY15" fmla="*/ 1615656 h 2568170"/>
                <a:gd name="connsiteX16" fmla="*/ 361699 w 510400"/>
                <a:gd name="connsiteY16" fmla="*/ 1756323 h 2568170"/>
                <a:gd name="connsiteX17" fmla="*/ 417964 w 510400"/>
                <a:gd name="connsiteY17" fmla="*/ 1852780 h 2568170"/>
                <a:gd name="connsiteX18" fmla="*/ 381794 w 510400"/>
                <a:gd name="connsiteY18" fmla="*/ 1965313 h 2568170"/>
                <a:gd name="connsiteX19" fmla="*/ 269265 w 510400"/>
                <a:gd name="connsiteY19" fmla="*/ 2202437 h 2568170"/>
                <a:gd name="connsiteX20" fmla="*/ 421983 w 510400"/>
                <a:gd name="connsiteY20" fmla="*/ 2419466 h 2568170"/>
                <a:gd name="connsiteX21" fmla="*/ 478248 w 510400"/>
                <a:gd name="connsiteY21" fmla="*/ 2491809 h 2568170"/>
                <a:gd name="connsiteX22" fmla="*/ 510400 w 510400"/>
                <a:gd name="connsiteY22" fmla="*/ 2568170 h 2568170"/>
                <a:gd name="connsiteX0" fmla="*/ 72340 w 510400"/>
                <a:gd name="connsiteY0" fmla="*/ 0 h 2568170"/>
                <a:gd name="connsiteX1" fmla="*/ 43131 w 510400"/>
                <a:gd name="connsiteY1" fmla="*/ 210215 h 2568170"/>
                <a:gd name="connsiteX2" fmla="*/ 313661 w 510400"/>
                <a:gd name="connsiteY2" fmla="*/ 522070 h 2568170"/>
                <a:gd name="connsiteX3" fmla="*/ 22186 w 510400"/>
                <a:gd name="connsiteY3" fmla="*/ 259666 h 2568170"/>
                <a:gd name="connsiteX4" fmla="*/ 0 w 510400"/>
                <a:gd name="connsiteY4" fmla="*/ 361714 h 2568170"/>
                <a:gd name="connsiteX5" fmla="*/ 24113 w 510400"/>
                <a:gd name="connsiteY5" fmla="*/ 486304 h 2568170"/>
                <a:gd name="connsiteX6" fmla="*/ 120567 w 510400"/>
                <a:gd name="connsiteY6" fmla="*/ 671181 h 2568170"/>
                <a:gd name="connsiteX7" fmla="*/ 317493 w 510400"/>
                <a:gd name="connsiteY7" fmla="*/ 783714 h 2568170"/>
                <a:gd name="connsiteX8" fmla="*/ 357682 w 510400"/>
                <a:gd name="connsiteY8" fmla="*/ 807828 h 2568170"/>
                <a:gd name="connsiteX9" fmla="*/ 365719 w 510400"/>
                <a:gd name="connsiteY9" fmla="*/ 920361 h 2568170"/>
                <a:gd name="connsiteX10" fmla="*/ 301417 w 510400"/>
                <a:gd name="connsiteY10" fmla="*/ 1229829 h 2568170"/>
                <a:gd name="connsiteX11" fmla="*/ 289360 w 510400"/>
                <a:gd name="connsiteY11" fmla="*/ 1370495 h 2568170"/>
                <a:gd name="connsiteX12" fmla="*/ 289360 w 510400"/>
                <a:gd name="connsiteY12" fmla="*/ 1370495 h 2568170"/>
                <a:gd name="connsiteX13" fmla="*/ 321512 w 510400"/>
                <a:gd name="connsiteY13" fmla="*/ 1422742 h 2568170"/>
                <a:gd name="connsiteX14" fmla="*/ 393851 w 510400"/>
                <a:gd name="connsiteY14" fmla="*/ 1527237 h 2568170"/>
                <a:gd name="connsiteX15" fmla="*/ 393851 w 510400"/>
                <a:gd name="connsiteY15" fmla="*/ 1615656 h 2568170"/>
                <a:gd name="connsiteX16" fmla="*/ 361699 w 510400"/>
                <a:gd name="connsiteY16" fmla="*/ 1756323 h 2568170"/>
                <a:gd name="connsiteX17" fmla="*/ 417964 w 510400"/>
                <a:gd name="connsiteY17" fmla="*/ 1852780 h 2568170"/>
                <a:gd name="connsiteX18" fmla="*/ 381794 w 510400"/>
                <a:gd name="connsiteY18" fmla="*/ 1965313 h 2568170"/>
                <a:gd name="connsiteX19" fmla="*/ 269265 w 510400"/>
                <a:gd name="connsiteY19" fmla="*/ 2202437 h 2568170"/>
                <a:gd name="connsiteX20" fmla="*/ 421983 w 510400"/>
                <a:gd name="connsiteY20" fmla="*/ 2419466 h 2568170"/>
                <a:gd name="connsiteX21" fmla="*/ 478248 w 510400"/>
                <a:gd name="connsiteY21" fmla="*/ 2491809 h 2568170"/>
                <a:gd name="connsiteX22" fmla="*/ 510400 w 510400"/>
                <a:gd name="connsiteY22" fmla="*/ 2568170 h 2568170"/>
                <a:gd name="connsiteX0" fmla="*/ 72340 w 510400"/>
                <a:gd name="connsiteY0" fmla="*/ 0 h 2568170"/>
                <a:gd name="connsiteX1" fmla="*/ 43131 w 510400"/>
                <a:gd name="connsiteY1" fmla="*/ 210215 h 2568170"/>
                <a:gd name="connsiteX2" fmla="*/ 313661 w 510400"/>
                <a:gd name="connsiteY2" fmla="*/ 522070 h 2568170"/>
                <a:gd name="connsiteX3" fmla="*/ 22186 w 510400"/>
                <a:gd name="connsiteY3" fmla="*/ 259666 h 2568170"/>
                <a:gd name="connsiteX4" fmla="*/ 0 w 510400"/>
                <a:gd name="connsiteY4" fmla="*/ 361714 h 2568170"/>
                <a:gd name="connsiteX5" fmla="*/ 24113 w 510400"/>
                <a:gd name="connsiteY5" fmla="*/ 486304 h 2568170"/>
                <a:gd name="connsiteX6" fmla="*/ 120567 w 510400"/>
                <a:gd name="connsiteY6" fmla="*/ 671181 h 2568170"/>
                <a:gd name="connsiteX7" fmla="*/ 317493 w 510400"/>
                <a:gd name="connsiteY7" fmla="*/ 783714 h 2568170"/>
                <a:gd name="connsiteX8" fmla="*/ 357682 w 510400"/>
                <a:gd name="connsiteY8" fmla="*/ 807828 h 2568170"/>
                <a:gd name="connsiteX9" fmla="*/ 365719 w 510400"/>
                <a:gd name="connsiteY9" fmla="*/ 920361 h 2568170"/>
                <a:gd name="connsiteX10" fmla="*/ 301417 w 510400"/>
                <a:gd name="connsiteY10" fmla="*/ 1229829 h 2568170"/>
                <a:gd name="connsiteX11" fmla="*/ 289360 w 510400"/>
                <a:gd name="connsiteY11" fmla="*/ 1370495 h 2568170"/>
                <a:gd name="connsiteX12" fmla="*/ 289360 w 510400"/>
                <a:gd name="connsiteY12" fmla="*/ 1370495 h 2568170"/>
                <a:gd name="connsiteX13" fmla="*/ 321512 w 510400"/>
                <a:gd name="connsiteY13" fmla="*/ 1422742 h 2568170"/>
                <a:gd name="connsiteX14" fmla="*/ 393851 w 510400"/>
                <a:gd name="connsiteY14" fmla="*/ 1527237 h 2568170"/>
                <a:gd name="connsiteX15" fmla="*/ 393851 w 510400"/>
                <a:gd name="connsiteY15" fmla="*/ 1615656 h 2568170"/>
                <a:gd name="connsiteX16" fmla="*/ 361699 w 510400"/>
                <a:gd name="connsiteY16" fmla="*/ 1756323 h 2568170"/>
                <a:gd name="connsiteX17" fmla="*/ 417964 w 510400"/>
                <a:gd name="connsiteY17" fmla="*/ 1852780 h 2568170"/>
                <a:gd name="connsiteX18" fmla="*/ 381794 w 510400"/>
                <a:gd name="connsiteY18" fmla="*/ 1965313 h 2568170"/>
                <a:gd name="connsiteX19" fmla="*/ 269265 w 510400"/>
                <a:gd name="connsiteY19" fmla="*/ 2202437 h 2568170"/>
                <a:gd name="connsiteX20" fmla="*/ 421983 w 510400"/>
                <a:gd name="connsiteY20" fmla="*/ 2419466 h 2568170"/>
                <a:gd name="connsiteX21" fmla="*/ 478248 w 510400"/>
                <a:gd name="connsiteY21" fmla="*/ 2491809 h 2568170"/>
                <a:gd name="connsiteX22" fmla="*/ 510400 w 510400"/>
                <a:gd name="connsiteY22" fmla="*/ 2568170 h 25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0400" h="2568170">
                  <a:moveTo>
                    <a:pt x="72340" y="0"/>
                  </a:moveTo>
                  <a:lnTo>
                    <a:pt x="43131" y="210215"/>
                  </a:lnTo>
                  <a:cubicBezTo>
                    <a:pt x="83351" y="297227"/>
                    <a:pt x="340322" y="516333"/>
                    <a:pt x="313661" y="522070"/>
                  </a:cubicBezTo>
                  <a:cubicBezTo>
                    <a:pt x="287000" y="527807"/>
                    <a:pt x="31879" y="218135"/>
                    <a:pt x="22186" y="259666"/>
                  </a:cubicBezTo>
                  <a:lnTo>
                    <a:pt x="0" y="361714"/>
                  </a:lnTo>
                  <a:lnTo>
                    <a:pt x="24113" y="486304"/>
                  </a:lnTo>
                  <a:lnTo>
                    <a:pt x="120567" y="671181"/>
                  </a:lnTo>
                  <a:lnTo>
                    <a:pt x="317493" y="783714"/>
                  </a:lnTo>
                  <a:lnTo>
                    <a:pt x="357682" y="807828"/>
                  </a:lnTo>
                  <a:lnTo>
                    <a:pt x="365719" y="920361"/>
                  </a:lnTo>
                  <a:cubicBezTo>
                    <a:pt x="342945" y="1048971"/>
                    <a:pt x="324191" y="1101219"/>
                    <a:pt x="301417" y="1229829"/>
                  </a:cubicBezTo>
                  <a:lnTo>
                    <a:pt x="289360" y="1370495"/>
                  </a:lnTo>
                  <a:lnTo>
                    <a:pt x="289360" y="1370495"/>
                  </a:lnTo>
                  <a:cubicBezTo>
                    <a:pt x="294719" y="1379203"/>
                    <a:pt x="304097" y="1396618"/>
                    <a:pt x="321512" y="1422742"/>
                  </a:cubicBezTo>
                  <a:cubicBezTo>
                    <a:pt x="338927" y="1448866"/>
                    <a:pt x="385144" y="1494415"/>
                    <a:pt x="393851" y="1527237"/>
                  </a:cubicBezTo>
                  <a:cubicBezTo>
                    <a:pt x="402558" y="1560059"/>
                    <a:pt x="399210" y="1577475"/>
                    <a:pt x="393851" y="1615656"/>
                  </a:cubicBezTo>
                  <a:cubicBezTo>
                    <a:pt x="388492" y="1653837"/>
                    <a:pt x="354331" y="1717472"/>
                    <a:pt x="361699" y="1756323"/>
                  </a:cubicBezTo>
                  <a:cubicBezTo>
                    <a:pt x="369067" y="1795174"/>
                    <a:pt x="419303" y="1818618"/>
                    <a:pt x="417964" y="1852780"/>
                  </a:cubicBezTo>
                  <a:cubicBezTo>
                    <a:pt x="416625" y="1886942"/>
                    <a:pt x="406577" y="1907037"/>
                    <a:pt x="381794" y="1965313"/>
                  </a:cubicBezTo>
                  <a:cubicBezTo>
                    <a:pt x="357011" y="2023589"/>
                    <a:pt x="257878" y="2126075"/>
                    <a:pt x="269265" y="2202437"/>
                  </a:cubicBezTo>
                  <a:cubicBezTo>
                    <a:pt x="280652" y="2278799"/>
                    <a:pt x="387822" y="2366549"/>
                    <a:pt x="421983" y="2419466"/>
                  </a:cubicBezTo>
                  <a:cubicBezTo>
                    <a:pt x="456144" y="2472383"/>
                    <a:pt x="463512" y="2467025"/>
                    <a:pt x="478248" y="2491809"/>
                  </a:cubicBezTo>
                  <a:cubicBezTo>
                    <a:pt x="492984" y="2516593"/>
                    <a:pt x="504372" y="2560132"/>
                    <a:pt x="510400" y="2568170"/>
                  </a:cubicBezTo>
                </a:path>
              </a:pathLst>
            </a:custGeom>
            <a:ln w="60325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3667125" y="1418167"/>
              <a:ext cx="227542" cy="100542"/>
            </a:xfrm>
            <a:custGeom>
              <a:avLst/>
              <a:gdLst>
                <a:gd name="connsiteX0" fmla="*/ 201084 w 201084"/>
                <a:gd name="connsiteY0" fmla="*/ 31750 h 105833"/>
                <a:gd name="connsiteX1" fmla="*/ 132292 w 201084"/>
                <a:gd name="connsiteY1" fmla="*/ 105833 h 105833"/>
                <a:gd name="connsiteX2" fmla="*/ 0 w 201084"/>
                <a:gd name="connsiteY2" fmla="*/ 105833 h 105833"/>
                <a:gd name="connsiteX3" fmla="*/ 5292 w 201084"/>
                <a:gd name="connsiteY3" fmla="*/ 0 h 105833"/>
                <a:gd name="connsiteX4" fmla="*/ 201084 w 201084"/>
                <a:gd name="connsiteY4" fmla="*/ 31750 h 105833"/>
                <a:gd name="connsiteX0" fmla="*/ 216959 w 216959"/>
                <a:gd name="connsiteY0" fmla="*/ 15875 h 105833"/>
                <a:gd name="connsiteX1" fmla="*/ 132292 w 216959"/>
                <a:gd name="connsiteY1" fmla="*/ 105833 h 105833"/>
                <a:gd name="connsiteX2" fmla="*/ 0 w 216959"/>
                <a:gd name="connsiteY2" fmla="*/ 105833 h 105833"/>
                <a:gd name="connsiteX3" fmla="*/ 5292 w 216959"/>
                <a:gd name="connsiteY3" fmla="*/ 0 h 105833"/>
                <a:gd name="connsiteX4" fmla="*/ 216959 w 216959"/>
                <a:gd name="connsiteY4" fmla="*/ 15875 h 105833"/>
                <a:gd name="connsiteX0" fmla="*/ 227542 w 227542"/>
                <a:gd name="connsiteY0" fmla="*/ 10584 h 100542"/>
                <a:gd name="connsiteX1" fmla="*/ 142875 w 227542"/>
                <a:gd name="connsiteY1" fmla="*/ 100542 h 100542"/>
                <a:gd name="connsiteX2" fmla="*/ 10583 w 227542"/>
                <a:gd name="connsiteY2" fmla="*/ 100542 h 100542"/>
                <a:gd name="connsiteX3" fmla="*/ 0 w 227542"/>
                <a:gd name="connsiteY3" fmla="*/ 0 h 100542"/>
                <a:gd name="connsiteX4" fmla="*/ 227542 w 227542"/>
                <a:gd name="connsiteY4" fmla="*/ 10584 h 10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42" h="100542">
                  <a:moveTo>
                    <a:pt x="227542" y="10584"/>
                  </a:moveTo>
                  <a:lnTo>
                    <a:pt x="142875" y="100542"/>
                  </a:lnTo>
                  <a:lnTo>
                    <a:pt x="10583" y="100542"/>
                  </a:lnTo>
                  <a:lnTo>
                    <a:pt x="0" y="0"/>
                  </a:lnTo>
                  <a:lnTo>
                    <a:pt x="227542" y="10584"/>
                  </a:lnTo>
                  <a:close/>
                </a:path>
              </a:pathLst>
            </a:custGeom>
            <a:solidFill>
              <a:srgbClr val="B7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平行四辺形 29"/>
            <p:cNvSpPr/>
            <p:nvPr/>
          </p:nvSpPr>
          <p:spPr>
            <a:xfrm>
              <a:off x="4691224" y="2421913"/>
              <a:ext cx="1239899" cy="225034"/>
            </a:xfrm>
            <a:prstGeom prst="parallelogram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706327" y="1959429"/>
              <a:ext cx="254000" cy="238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2697602" y="1632616"/>
              <a:ext cx="254000" cy="238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399547" y="2488761"/>
              <a:ext cx="579860" cy="352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2071916" y="1420480"/>
              <a:ext cx="4894642" cy="1041105"/>
            </a:xfrm>
            <a:custGeom>
              <a:avLst/>
              <a:gdLst>
                <a:gd name="connsiteX0" fmla="*/ 0 w 4912446"/>
                <a:gd name="connsiteY0" fmla="*/ 0 h 1036345"/>
                <a:gd name="connsiteX1" fmla="*/ 200508 w 4912446"/>
                <a:gd name="connsiteY1" fmla="*/ 167116 h 1036345"/>
                <a:gd name="connsiteX2" fmla="*/ 1069376 w 4912446"/>
                <a:gd name="connsiteY2" fmla="*/ 83558 h 1036345"/>
                <a:gd name="connsiteX3" fmla="*/ 2222297 w 4912446"/>
                <a:gd name="connsiteY3" fmla="*/ 267385 h 1036345"/>
                <a:gd name="connsiteX4" fmla="*/ 2974202 w 4912446"/>
                <a:gd name="connsiteY4" fmla="*/ 534770 h 1036345"/>
                <a:gd name="connsiteX5" fmla="*/ 3057747 w 4912446"/>
                <a:gd name="connsiteY5" fmla="*/ 651750 h 1036345"/>
                <a:gd name="connsiteX6" fmla="*/ 3224837 w 4912446"/>
                <a:gd name="connsiteY6" fmla="*/ 651750 h 1036345"/>
                <a:gd name="connsiteX7" fmla="*/ 3508890 w 4912446"/>
                <a:gd name="connsiteY7" fmla="*/ 952558 h 1036345"/>
                <a:gd name="connsiteX8" fmla="*/ 3592435 w 4912446"/>
                <a:gd name="connsiteY8" fmla="*/ 1036116 h 1036345"/>
                <a:gd name="connsiteX9" fmla="*/ 4026869 w 4912446"/>
                <a:gd name="connsiteY9" fmla="*/ 935847 h 1036345"/>
                <a:gd name="connsiteX10" fmla="*/ 4912446 w 4912446"/>
                <a:gd name="connsiteY10" fmla="*/ 935847 h 1036345"/>
                <a:gd name="connsiteX0" fmla="*/ 0 w 4912446"/>
                <a:gd name="connsiteY0" fmla="*/ 0 h 1036345"/>
                <a:gd name="connsiteX1" fmla="*/ 289530 w 4912446"/>
                <a:gd name="connsiteY1" fmla="*/ 184919 h 1036345"/>
                <a:gd name="connsiteX2" fmla="*/ 1069376 w 4912446"/>
                <a:gd name="connsiteY2" fmla="*/ 83558 h 1036345"/>
                <a:gd name="connsiteX3" fmla="*/ 2222297 w 4912446"/>
                <a:gd name="connsiteY3" fmla="*/ 267385 h 1036345"/>
                <a:gd name="connsiteX4" fmla="*/ 2974202 w 4912446"/>
                <a:gd name="connsiteY4" fmla="*/ 534770 h 1036345"/>
                <a:gd name="connsiteX5" fmla="*/ 3057747 w 4912446"/>
                <a:gd name="connsiteY5" fmla="*/ 651750 h 1036345"/>
                <a:gd name="connsiteX6" fmla="*/ 3224837 w 4912446"/>
                <a:gd name="connsiteY6" fmla="*/ 651750 h 1036345"/>
                <a:gd name="connsiteX7" fmla="*/ 3508890 w 4912446"/>
                <a:gd name="connsiteY7" fmla="*/ 952558 h 1036345"/>
                <a:gd name="connsiteX8" fmla="*/ 3592435 w 4912446"/>
                <a:gd name="connsiteY8" fmla="*/ 1036116 h 1036345"/>
                <a:gd name="connsiteX9" fmla="*/ 4026869 w 4912446"/>
                <a:gd name="connsiteY9" fmla="*/ 935847 h 1036345"/>
                <a:gd name="connsiteX10" fmla="*/ 4912446 w 4912446"/>
                <a:gd name="connsiteY10" fmla="*/ 935847 h 1036345"/>
                <a:gd name="connsiteX0" fmla="*/ 0 w 4912446"/>
                <a:gd name="connsiteY0" fmla="*/ 0 h 1036345"/>
                <a:gd name="connsiteX1" fmla="*/ 289530 w 4912446"/>
                <a:gd name="connsiteY1" fmla="*/ 184919 h 1036345"/>
                <a:gd name="connsiteX2" fmla="*/ 1069376 w 4912446"/>
                <a:gd name="connsiteY2" fmla="*/ 83558 h 1036345"/>
                <a:gd name="connsiteX3" fmla="*/ 2222297 w 4912446"/>
                <a:gd name="connsiteY3" fmla="*/ 267385 h 1036345"/>
                <a:gd name="connsiteX4" fmla="*/ 2974202 w 4912446"/>
                <a:gd name="connsiteY4" fmla="*/ 534770 h 1036345"/>
                <a:gd name="connsiteX5" fmla="*/ 3057747 w 4912446"/>
                <a:gd name="connsiteY5" fmla="*/ 651750 h 1036345"/>
                <a:gd name="connsiteX6" fmla="*/ 3224837 w 4912446"/>
                <a:gd name="connsiteY6" fmla="*/ 651750 h 1036345"/>
                <a:gd name="connsiteX7" fmla="*/ 3508890 w 4912446"/>
                <a:gd name="connsiteY7" fmla="*/ 952558 h 1036345"/>
                <a:gd name="connsiteX8" fmla="*/ 3592435 w 4912446"/>
                <a:gd name="connsiteY8" fmla="*/ 1036116 h 1036345"/>
                <a:gd name="connsiteX9" fmla="*/ 4026869 w 4912446"/>
                <a:gd name="connsiteY9" fmla="*/ 935847 h 1036345"/>
                <a:gd name="connsiteX10" fmla="*/ 4912446 w 4912446"/>
                <a:gd name="connsiteY10" fmla="*/ 935847 h 1036345"/>
                <a:gd name="connsiteX0" fmla="*/ 0 w 4912446"/>
                <a:gd name="connsiteY0" fmla="*/ 0 h 1036345"/>
                <a:gd name="connsiteX1" fmla="*/ 289530 w 4912446"/>
                <a:gd name="connsiteY1" fmla="*/ 184919 h 1036345"/>
                <a:gd name="connsiteX2" fmla="*/ 1069376 w 4912446"/>
                <a:gd name="connsiteY2" fmla="*/ 83558 h 1036345"/>
                <a:gd name="connsiteX3" fmla="*/ 2222297 w 4912446"/>
                <a:gd name="connsiteY3" fmla="*/ 267385 h 1036345"/>
                <a:gd name="connsiteX4" fmla="*/ 2974202 w 4912446"/>
                <a:gd name="connsiteY4" fmla="*/ 534770 h 1036345"/>
                <a:gd name="connsiteX5" fmla="*/ 3057747 w 4912446"/>
                <a:gd name="connsiteY5" fmla="*/ 651750 h 1036345"/>
                <a:gd name="connsiteX6" fmla="*/ 3224837 w 4912446"/>
                <a:gd name="connsiteY6" fmla="*/ 651750 h 1036345"/>
                <a:gd name="connsiteX7" fmla="*/ 3508890 w 4912446"/>
                <a:gd name="connsiteY7" fmla="*/ 952558 h 1036345"/>
                <a:gd name="connsiteX8" fmla="*/ 3592435 w 4912446"/>
                <a:gd name="connsiteY8" fmla="*/ 1036116 h 1036345"/>
                <a:gd name="connsiteX9" fmla="*/ 4026869 w 4912446"/>
                <a:gd name="connsiteY9" fmla="*/ 935847 h 1036345"/>
                <a:gd name="connsiteX10" fmla="*/ 4912446 w 4912446"/>
                <a:gd name="connsiteY10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1069376 w 4912446"/>
                <a:gd name="connsiteY2" fmla="*/ 83558 h 1036345"/>
                <a:gd name="connsiteX3" fmla="*/ 2222297 w 4912446"/>
                <a:gd name="connsiteY3" fmla="*/ 267385 h 1036345"/>
                <a:gd name="connsiteX4" fmla="*/ 2974202 w 4912446"/>
                <a:gd name="connsiteY4" fmla="*/ 534770 h 1036345"/>
                <a:gd name="connsiteX5" fmla="*/ 3057747 w 4912446"/>
                <a:gd name="connsiteY5" fmla="*/ 651750 h 1036345"/>
                <a:gd name="connsiteX6" fmla="*/ 3224837 w 4912446"/>
                <a:gd name="connsiteY6" fmla="*/ 651750 h 1036345"/>
                <a:gd name="connsiteX7" fmla="*/ 3508890 w 4912446"/>
                <a:gd name="connsiteY7" fmla="*/ 952558 h 1036345"/>
                <a:gd name="connsiteX8" fmla="*/ 3592435 w 4912446"/>
                <a:gd name="connsiteY8" fmla="*/ 1036116 h 1036345"/>
                <a:gd name="connsiteX9" fmla="*/ 4026869 w 4912446"/>
                <a:gd name="connsiteY9" fmla="*/ 935847 h 1036345"/>
                <a:gd name="connsiteX10" fmla="*/ 4912446 w 4912446"/>
                <a:gd name="connsiteY10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1110920 w 4912446"/>
                <a:gd name="connsiteY2" fmla="*/ 119164 h 1036345"/>
                <a:gd name="connsiteX3" fmla="*/ 2222297 w 4912446"/>
                <a:gd name="connsiteY3" fmla="*/ 267385 h 1036345"/>
                <a:gd name="connsiteX4" fmla="*/ 2974202 w 4912446"/>
                <a:gd name="connsiteY4" fmla="*/ 534770 h 1036345"/>
                <a:gd name="connsiteX5" fmla="*/ 3057747 w 4912446"/>
                <a:gd name="connsiteY5" fmla="*/ 651750 h 1036345"/>
                <a:gd name="connsiteX6" fmla="*/ 3224837 w 4912446"/>
                <a:gd name="connsiteY6" fmla="*/ 651750 h 1036345"/>
                <a:gd name="connsiteX7" fmla="*/ 3508890 w 4912446"/>
                <a:gd name="connsiteY7" fmla="*/ 952558 h 1036345"/>
                <a:gd name="connsiteX8" fmla="*/ 3592435 w 4912446"/>
                <a:gd name="connsiteY8" fmla="*/ 1036116 h 1036345"/>
                <a:gd name="connsiteX9" fmla="*/ 4026869 w 4912446"/>
                <a:gd name="connsiteY9" fmla="*/ 935847 h 1036345"/>
                <a:gd name="connsiteX10" fmla="*/ 4912446 w 4912446"/>
                <a:gd name="connsiteY10" fmla="*/ 935847 h 1036345"/>
                <a:gd name="connsiteX0" fmla="*/ 0 w 4912446"/>
                <a:gd name="connsiteY0" fmla="*/ 12156 h 1048501"/>
                <a:gd name="connsiteX1" fmla="*/ 224247 w 4912446"/>
                <a:gd name="connsiteY1" fmla="*/ 191140 h 1048501"/>
                <a:gd name="connsiteX2" fmla="*/ 1099051 w 4912446"/>
                <a:gd name="connsiteY2" fmla="*/ 763 h 1048501"/>
                <a:gd name="connsiteX3" fmla="*/ 2222297 w 4912446"/>
                <a:gd name="connsiteY3" fmla="*/ 279541 h 1048501"/>
                <a:gd name="connsiteX4" fmla="*/ 2974202 w 4912446"/>
                <a:gd name="connsiteY4" fmla="*/ 546926 h 1048501"/>
                <a:gd name="connsiteX5" fmla="*/ 3057747 w 4912446"/>
                <a:gd name="connsiteY5" fmla="*/ 663906 h 1048501"/>
                <a:gd name="connsiteX6" fmla="*/ 3224837 w 4912446"/>
                <a:gd name="connsiteY6" fmla="*/ 663906 h 1048501"/>
                <a:gd name="connsiteX7" fmla="*/ 3508890 w 4912446"/>
                <a:gd name="connsiteY7" fmla="*/ 964714 h 1048501"/>
                <a:gd name="connsiteX8" fmla="*/ 3592435 w 4912446"/>
                <a:gd name="connsiteY8" fmla="*/ 1048272 h 1048501"/>
                <a:gd name="connsiteX9" fmla="*/ 4026869 w 4912446"/>
                <a:gd name="connsiteY9" fmla="*/ 948003 h 1048501"/>
                <a:gd name="connsiteX10" fmla="*/ 4912446 w 4912446"/>
                <a:gd name="connsiteY10" fmla="*/ 948003 h 1048501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95427 h 1036345"/>
                <a:gd name="connsiteX3" fmla="*/ 2222297 w 4912446"/>
                <a:gd name="connsiteY3" fmla="*/ 267385 h 1036345"/>
                <a:gd name="connsiteX4" fmla="*/ 2974202 w 4912446"/>
                <a:gd name="connsiteY4" fmla="*/ 534770 h 1036345"/>
                <a:gd name="connsiteX5" fmla="*/ 3057747 w 4912446"/>
                <a:gd name="connsiteY5" fmla="*/ 651750 h 1036345"/>
                <a:gd name="connsiteX6" fmla="*/ 3224837 w 4912446"/>
                <a:gd name="connsiteY6" fmla="*/ 651750 h 1036345"/>
                <a:gd name="connsiteX7" fmla="*/ 3508890 w 4912446"/>
                <a:gd name="connsiteY7" fmla="*/ 952558 h 1036345"/>
                <a:gd name="connsiteX8" fmla="*/ 3592435 w 4912446"/>
                <a:gd name="connsiteY8" fmla="*/ 1036116 h 1036345"/>
                <a:gd name="connsiteX9" fmla="*/ 4026869 w 4912446"/>
                <a:gd name="connsiteY9" fmla="*/ 935847 h 1036345"/>
                <a:gd name="connsiteX10" fmla="*/ 4912446 w 4912446"/>
                <a:gd name="connsiteY10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95427 h 1036345"/>
                <a:gd name="connsiteX3" fmla="*/ 2222297 w 4912446"/>
                <a:gd name="connsiteY3" fmla="*/ 267385 h 1036345"/>
                <a:gd name="connsiteX4" fmla="*/ 2974202 w 4912446"/>
                <a:gd name="connsiteY4" fmla="*/ 534770 h 1036345"/>
                <a:gd name="connsiteX5" fmla="*/ 3057747 w 4912446"/>
                <a:gd name="connsiteY5" fmla="*/ 651750 h 1036345"/>
                <a:gd name="connsiteX6" fmla="*/ 3224837 w 4912446"/>
                <a:gd name="connsiteY6" fmla="*/ 651750 h 1036345"/>
                <a:gd name="connsiteX7" fmla="*/ 3508890 w 4912446"/>
                <a:gd name="connsiteY7" fmla="*/ 952558 h 1036345"/>
                <a:gd name="connsiteX8" fmla="*/ 3592435 w 4912446"/>
                <a:gd name="connsiteY8" fmla="*/ 1036116 h 1036345"/>
                <a:gd name="connsiteX9" fmla="*/ 4026869 w 4912446"/>
                <a:gd name="connsiteY9" fmla="*/ 935847 h 1036345"/>
                <a:gd name="connsiteX10" fmla="*/ 4912446 w 4912446"/>
                <a:gd name="connsiteY10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95427 h 1036345"/>
                <a:gd name="connsiteX3" fmla="*/ 2222297 w 4912446"/>
                <a:gd name="connsiteY3" fmla="*/ 267385 h 1036345"/>
                <a:gd name="connsiteX4" fmla="*/ 2974202 w 4912446"/>
                <a:gd name="connsiteY4" fmla="*/ 534770 h 1036345"/>
                <a:gd name="connsiteX5" fmla="*/ 3057747 w 4912446"/>
                <a:gd name="connsiteY5" fmla="*/ 651750 h 1036345"/>
                <a:gd name="connsiteX6" fmla="*/ 3224837 w 4912446"/>
                <a:gd name="connsiteY6" fmla="*/ 651750 h 1036345"/>
                <a:gd name="connsiteX7" fmla="*/ 3508890 w 4912446"/>
                <a:gd name="connsiteY7" fmla="*/ 952558 h 1036345"/>
                <a:gd name="connsiteX8" fmla="*/ 3592435 w 4912446"/>
                <a:gd name="connsiteY8" fmla="*/ 1036116 h 1036345"/>
                <a:gd name="connsiteX9" fmla="*/ 4026869 w 4912446"/>
                <a:gd name="connsiteY9" fmla="*/ 935847 h 1036345"/>
                <a:gd name="connsiteX10" fmla="*/ 4912446 w 4912446"/>
                <a:gd name="connsiteY10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95427 h 1036345"/>
                <a:gd name="connsiteX3" fmla="*/ 1423665 w 4912446"/>
                <a:gd name="connsiteY3" fmla="*/ 318313 h 1036345"/>
                <a:gd name="connsiteX4" fmla="*/ 2222297 w 4912446"/>
                <a:gd name="connsiteY4" fmla="*/ 267385 h 1036345"/>
                <a:gd name="connsiteX5" fmla="*/ 2974202 w 4912446"/>
                <a:gd name="connsiteY5" fmla="*/ 534770 h 1036345"/>
                <a:gd name="connsiteX6" fmla="*/ 3057747 w 4912446"/>
                <a:gd name="connsiteY6" fmla="*/ 651750 h 1036345"/>
                <a:gd name="connsiteX7" fmla="*/ 3224837 w 4912446"/>
                <a:gd name="connsiteY7" fmla="*/ 651750 h 1036345"/>
                <a:gd name="connsiteX8" fmla="*/ 3508890 w 4912446"/>
                <a:gd name="connsiteY8" fmla="*/ 952558 h 1036345"/>
                <a:gd name="connsiteX9" fmla="*/ 3592435 w 4912446"/>
                <a:gd name="connsiteY9" fmla="*/ 1036116 h 1036345"/>
                <a:gd name="connsiteX10" fmla="*/ 4026869 w 4912446"/>
                <a:gd name="connsiteY10" fmla="*/ 935847 h 1036345"/>
                <a:gd name="connsiteX11" fmla="*/ 4912446 w 4912446"/>
                <a:gd name="connsiteY11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95427 h 1036345"/>
                <a:gd name="connsiteX3" fmla="*/ 1417730 w 4912446"/>
                <a:gd name="connsiteY3" fmla="*/ 134345 h 1036345"/>
                <a:gd name="connsiteX4" fmla="*/ 2222297 w 4912446"/>
                <a:gd name="connsiteY4" fmla="*/ 267385 h 1036345"/>
                <a:gd name="connsiteX5" fmla="*/ 2974202 w 4912446"/>
                <a:gd name="connsiteY5" fmla="*/ 534770 h 1036345"/>
                <a:gd name="connsiteX6" fmla="*/ 3057747 w 4912446"/>
                <a:gd name="connsiteY6" fmla="*/ 651750 h 1036345"/>
                <a:gd name="connsiteX7" fmla="*/ 3224837 w 4912446"/>
                <a:gd name="connsiteY7" fmla="*/ 651750 h 1036345"/>
                <a:gd name="connsiteX8" fmla="*/ 3508890 w 4912446"/>
                <a:gd name="connsiteY8" fmla="*/ 952558 h 1036345"/>
                <a:gd name="connsiteX9" fmla="*/ 3592435 w 4912446"/>
                <a:gd name="connsiteY9" fmla="*/ 1036116 h 1036345"/>
                <a:gd name="connsiteX10" fmla="*/ 4026869 w 4912446"/>
                <a:gd name="connsiteY10" fmla="*/ 935847 h 1036345"/>
                <a:gd name="connsiteX11" fmla="*/ 4912446 w 4912446"/>
                <a:gd name="connsiteY11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95427 h 1036345"/>
                <a:gd name="connsiteX3" fmla="*/ 1417730 w 4912446"/>
                <a:gd name="connsiteY3" fmla="*/ 134345 h 1036345"/>
                <a:gd name="connsiteX4" fmla="*/ 2222297 w 4912446"/>
                <a:gd name="connsiteY4" fmla="*/ 267385 h 1036345"/>
                <a:gd name="connsiteX5" fmla="*/ 2974202 w 4912446"/>
                <a:gd name="connsiteY5" fmla="*/ 534770 h 1036345"/>
                <a:gd name="connsiteX6" fmla="*/ 3057747 w 4912446"/>
                <a:gd name="connsiteY6" fmla="*/ 651750 h 1036345"/>
                <a:gd name="connsiteX7" fmla="*/ 3224837 w 4912446"/>
                <a:gd name="connsiteY7" fmla="*/ 651750 h 1036345"/>
                <a:gd name="connsiteX8" fmla="*/ 3508890 w 4912446"/>
                <a:gd name="connsiteY8" fmla="*/ 952558 h 1036345"/>
                <a:gd name="connsiteX9" fmla="*/ 3592435 w 4912446"/>
                <a:gd name="connsiteY9" fmla="*/ 1036116 h 1036345"/>
                <a:gd name="connsiteX10" fmla="*/ 4026869 w 4912446"/>
                <a:gd name="connsiteY10" fmla="*/ 935847 h 1036345"/>
                <a:gd name="connsiteX11" fmla="*/ 4912446 w 4912446"/>
                <a:gd name="connsiteY11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95427 h 1036345"/>
                <a:gd name="connsiteX3" fmla="*/ 1417730 w 4912446"/>
                <a:gd name="connsiteY3" fmla="*/ 134345 h 1036345"/>
                <a:gd name="connsiteX4" fmla="*/ 2222297 w 4912446"/>
                <a:gd name="connsiteY4" fmla="*/ 267385 h 1036345"/>
                <a:gd name="connsiteX5" fmla="*/ 2974202 w 4912446"/>
                <a:gd name="connsiteY5" fmla="*/ 534770 h 1036345"/>
                <a:gd name="connsiteX6" fmla="*/ 3057747 w 4912446"/>
                <a:gd name="connsiteY6" fmla="*/ 651750 h 1036345"/>
                <a:gd name="connsiteX7" fmla="*/ 3224837 w 4912446"/>
                <a:gd name="connsiteY7" fmla="*/ 651750 h 1036345"/>
                <a:gd name="connsiteX8" fmla="*/ 3508890 w 4912446"/>
                <a:gd name="connsiteY8" fmla="*/ 952558 h 1036345"/>
                <a:gd name="connsiteX9" fmla="*/ 3592435 w 4912446"/>
                <a:gd name="connsiteY9" fmla="*/ 1036116 h 1036345"/>
                <a:gd name="connsiteX10" fmla="*/ 4026869 w 4912446"/>
                <a:gd name="connsiteY10" fmla="*/ 935847 h 1036345"/>
                <a:gd name="connsiteX11" fmla="*/ 4912446 w 4912446"/>
                <a:gd name="connsiteY11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1361 h 1036345"/>
                <a:gd name="connsiteX3" fmla="*/ 1417730 w 4912446"/>
                <a:gd name="connsiteY3" fmla="*/ 134345 h 1036345"/>
                <a:gd name="connsiteX4" fmla="*/ 2222297 w 4912446"/>
                <a:gd name="connsiteY4" fmla="*/ 267385 h 1036345"/>
                <a:gd name="connsiteX5" fmla="*/ 2974202 w 4912446"/>
                <a:gd name="connsiteY5" fmla="*/ 534770 h 1036345"/>
                <a:gd name="connsiteX6" fmla="*/ 3057747 w 4912446"/>
                <a:gd name="connsiteY6" fmla="*/ 651750 h 1036345"/>
                <a:gd name="connsiteX7" fmla="*/ 3224837 w 4912446"/>
                <a:gd name="connsiteY7" fmla="*/ 651750 h 1036345"/>
                <a:gd name="connsiteX8" fmla="*/ 3508890 w 4912446"/>
                <a:gd name="connsiteY8" fmla="*/ 952558 h 1036345"/>
                <a:gd name="connsiteX9" fmla="*/ 3592435 w 4912446"/>
                <a:gd name="connsiteY9" fmla="*/ 1036116 h 1036345"/>
                <a:gd name="connsiteX10" fmla="*/ 4026869 w 4912446"/>
                <a:gd name="connsiteY10" fmla="*/ 935847 h 1036345"/>
                <a:gd name="connsiteX11" fmla="*/ 4912446 w 4912446"/>
                <a:gd name="connsiteY11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31033 h 1036345"/>
                <a:gd name="connsiteX3" fmla="*/ 1417730 w 4912446"/>
                <a:gd name="connsiteY3" fmla="*/ 134345 h 1036345"/>
                <a:gd name="connsiteX4" fmla="*/ 2222297 w 4912446"/>
                <a:gd name="connsiteY4" fmla="*/ 267385 h 1036345"/>
                <a:gd name="connsiteX5" fmla="*/ 2974202 w 4912446"/>
                <a:gd name="connsiteY5" fmla="*/ 534770 h 1036345"/>
                <a:gd name="connsiteX6" fmla="*/ 3057747 w 4912446"/>
                <a:gd name="connsiteY6" fmla="*/ 651750 h 1036345"/>
                <a:gd name="connsiteX7" fmla="*/ 3224837 w 4912446"/>
                <a:gd name="connsiteY7" fmla="*/ 651750 h 1036345"/>
                <a:gd name="connsiteX8" fmla="*/ 3508890 w 4912446"/>
                <a:gd name="connsiteY8" fmla="*/ 952558 h 1036345"/>
                <a:gd name="connsiteX9" fmla="*/ 3592435 w 4912446"/>
                <a:gd name="connsiteY9" fmla="*/ 1036116 h 1036345"/>
                <a:gd name="connsiteX10" fmla="*/ 4026869 w 4912446"/>
                <a:gd name="connsiteY10" fmla="*/ 935847 h 1036345"/>
                <a:gd name="connsiteX11" fmla="*/ 4912446 w 4912446"/>
                <a:gd name="connsiteY11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417730 w 4912446"/>
                <a:gd name="connsiteY3" fmla="*/ 134345 h 1036345"/>
                <a:gd name="connsiteX4" fmla="*/ 2222297 w 4912446"/>
                <a:gd name="connsiteY4" fmla="*/ 267385 h 1036345"/>
                <a:gd name="connsiteX5" fmla="*/ 2974202 w 4912446"/>
                <a:gd name="connsiteY5" fmla="*/ 534770 h 1036345"/>
                <a:gd name="connsiteX6" fmla="*/ 3057747 w 4912446"/>
                <a:gd name="connsiteY6" fmla="*/ 651750 h 1036345"/>
                <a:gd name="connsiteX7" fmla="*/ 3224837 w 4912446"/>
                <a:gd name="connsiteY7" fmla="*/ 651750 h 1036345"/>
                <a:gd name="connsiteX8" fmla="*/ 3508890 w 4912446"/>
                <a:gd name="connsiteY8" fmla="*/ 952558 h 1036345"/>
                <a:gd name="connsiteX9" fmla="*/ 3592435 w 4912446"/>
                <a:gd name="connsiteY9" fmla="*/ 1036116 h 1036345"/>
                <a:gd name="connsiteX10" fmla="*/ 4026869 w 4912446"/>
                <a:gd name="connsiteY10" fmla="*/ 935847 h 1036345"/>
                <a:gd name="connsiteX11" fmla="*/ 4912446 w 4912446"/>
                <a:gd name="connsiteY11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417730 w 4912446"/>
                <a:gd name="connsiteY3" fmla="*/ 134345 h 1036345"/>
                <a:gd name="connsiteX4" fmla="*/ 1607643 w 4912446"/>
                <a:gd name="connsiteY4" fmla="*/ 377658 h 1036345"/>
                <a:gd name="connsiteX5" fmla="*/ 2222297 w 4912446"/>
                <a:gd name="connsiteY5" fmla="*/ 267385 h 1036345"/>
                <a:gd name="connsiteX6" fmla="*/ 2974202 w 4912446"/>
                <a:gd name="connsiteY6" fmla="*/ 534770 h 1036345"/>
                <a:gd name="connsiteX7" fmla="*/ 3057747 w 4912446"/>
                <a:gd name="connsiteY7" fmla="*/ 651750 h 1036345"/>
                <a:gd name="connsiteX8" fmla="*/ 3224837 w 4912446"/>
                <a:gd name="connsiteY8" fmla="*/ 651750 h 1036345"/>
                <a:gd name="connsiteX9" fmla="*/ 3508890 w 4912446"/>
                <a:gd name="connsiteY9" fmla="*/ 952558 h 1036345"/>
                <a:gd name="connsiteX10" fmla="*/ 3592435 w 4912446"/>
                <a:gd name="connsiteY10" fmla="*/ 1036116 h 1036345"/>
                <a:gd name="connsiteX11" fmla="*/ 4026869 w 4912446"/>
                <a:gd name="connsiteY11" fmla="*/ 935847 h 1036345"/>
                <a:gd name="connsiteX12" fmla="*/ 4912446 w 4912446"/>
                <a:gd name="connsiteY12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417730 w 4912446"/>
                <a:gd name="connsiteY3" fmla="*/ 134345 h 1036345"/>
                <a:gd name="connsiteX4" fmla="*/ 1934055 w 4912446"/>
                <a:gd name="connsiteY4" fmla="*/ 169952 h 1036345"/>
                <a:gd name="connsiteX5" fmla="*/ 2222297 w 4912446"/>
                <a:gd name="connsiteY5" fmla="*/ 267385 h 1036345"/>
                <a:gd name="connsiteX6" fmla="*/ 2974202 w 4912446"/>
                <a:gd name="connsiteY6" fmla="*/ 534770 h 1036345"/>
                <a:gd name="connsiteX7" fmla="*/ 3057747 w 4912446"/>
                <a:gd name="connsiteY7" fmla="*/ 651750 h 1036345"/>
                <a:gd name="connsiteX8" fmla="*/ 3224837 w 4912446"/>
                <a:gd name="connsiteY8" fmla="*/ 651750 h 1036345"/>
                <a:gd name="connsiteX9" fmla="*/ 3508890 w 4912446"/>
                <a:gd name="connsiteY9" fmla="*/ 952558 h 1036345"/>
                <a:gd name="connsiteX10" fmla="*/ 3592435 w 4912446"/>
                <a:gd name="connsiteY10" fmla="*/ 1036116 h 1036345"/>
                <a:gd name="connsiteX11" fmla="*/ 4026869 w 4912446"/>
                <a:gd name="connsiteY11" fmla="*/ 935847 h 1036345"/>
                <a:gd name="connsiteX12" fmla="*/ 4912446 w 4912446"/>
                <a:gd name="connsiteY12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417730 w 4912446"/>
                <a:gd name="connsiteY3" fmla="*/ 134345 h 1036345"/>
                <a:gd name="connsiteX4" fmla="*/ 1601708 w 4912446"/>
                <a:gd name="connsiteY4" fmla="*/ 193690 h 1036345"/>
                <a:gd name="connsiteX5" fmla="*/ 1934055 w 4912446"/>
                <a:gd name="connsiteY5" fmla="*/ 169952 h 1036345"/>
                <a:gd name="connsiteX6" fmla="*/ 2222297 w 4912446"/>
                <a:gd name="connsiteY6" fmla="*/ 267385 h 1036345"/>
                <a:gd name="connsiteX7" fmla="*/ 2974202 w 4912446"/>
                <a:gd name="connsiteY7" fmla="*/ 534770 h 1036345"/>
                <a:gd name="connsiteX8" fmla="*/ 3057747 w 4912446"/>
                <a:gd name="connsiteY8" fmla="*/ 651750 h 1036345"/>
                <a:gd name="connsiteX9" fmla="*/ 3224837 w 4912446"/>
                <a:gd name="connsiteY9" fmla="*/ 651750 h 1036345"/>
                <a:gd name="connsiteX10" fmla="*/ 3508890 w 4912446"/>
                <a:gd name="connsiteY10" fmla="*/ 952558 h 1036345"/>
                <a:gd name="connsiteX11" fmla="*/ 3592435 w 4912446"/>
                <a:gd name="connsiteY11" fmla="*/ 1036116 h 1036345"/>
                <a:gd name="connsiteX12" fmla="*/ 4026869 w 4912446"/>
                <a:gd name="connsiteY12" fmla="*/ 935847 h 1036345"/>
                <a:gd name="connsiteX13" fmla="*/ 4912446 w 4912446"/>
                <a:gd name="connsiteY13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352447 w 4912446"/>
                <a:gd name="connsiteY3" fmla="*/ 116542 h 1036345"/>
                <a:gd name="connsiteX4" fmla="*/ 1601708 w 4912446"/>
                <a:gd name="connsiteY4" fmla="*/ 193690 h 1036345"/>
                <a:gd name="connsiteX5" fmla="*/ 1934055 w 4912446"/>
                <a:gd name="connsiteY5" fmla="*/ 169952 h 1036345"/>
                <a:gd name="connsiteX6" fmla="*/ 2222297 w 4912446"/>
                <a:gd name="connsiteY6" fmla="*/ 267385 h 1036345"/>
                <a:gd name="connsiteX7" fmla="*/ 2974202 w 4912446"/>
                <a:gd name="connsiteY7" fmla="*/ 534770 h 1036345"/>
                <a:gd name="connsiteX8" fmla="*/ 3057747 w 4912446"/>
                <a:gd name="connsiteY8" fmla="*/ 651750 h 1036345"/>
                <a:gd name="connsiteX9" fmla="*/ 3224837 w 4912446"/>
                <a:gd name="connsiteY9" fmla="*/ 651750 h 1036345"/>
                <a:gd name="connsiteX10" fmla="*/ 3508890 w 4912446"/>
                <a:gd name="connsiteY10" fmla="*/ 952558 h 1036345"/>
                <a:gd name="connsiteX11" fmla="*/ 3592435 w 4912446"/>
                <a:gd name="connsiteY11" fmla="*/ 1036116 h 1036345"/>
                <a:gd name="connsiteX12" fmla="*/ 4026869 w 4912446"/>
                <a:gd name="connsiteY12" fmla="*/ 935847 h 1036345"/>
                <a:gd name="connsiteX13" fmla="*/ 4912446 w 4912446"/>
                <a:gd name="connsiteY13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352447 w 4912446"/>
                <a:gd name="connsiteY3" fmla="*/ 116542 h 1036345"/>
                <a:gd name="connsiteX4" fmla="*/ 1471143 w 4912446"/>
                <a:gd name="connsiteY4" fmla="*/ 175887 h 1036345"/>
                <a:gd name="connsiteX5" fmla="*/ 1934055 w 4912446"/>
                <a:gd name="connsiteY5" fmla="*/ 169952 h 1036345"/>
                <a:gd name="connsiteX6" fmla="*/ 2222297 w 4912446"/>
                <a:gd name="connsiteY6" fmla="*/ 267385 h 1036345"/>
                <a:gd name="connsiteX7" fmla="*/ 2974202 w 4912446"/>
                <a:gd name="connsiteY7" fmla="*/ 534770 h 1036345"/>
                <a:gd name="connsiteX8" fmla="*/ 3057747 w 4912446"/>
                <a:gd name="connsiteY8" fmla="*/ 651750 h 1036345"/>
                <a:gd name="connsiteX9" fmla="*/ 3224837 w 4912446"/>
                <a:gd name="connsiteY9" fmla="*/ 651750 h 1036345"/>
                <a:gd name="connsiteX10" fmla="*/ 3508890 w 4912446"/>
                <a:gd name="connsiteY10" fmla="*/ 952558 h 1036345"/>
                <a:gd name="connsiteX11" fmla="*/ 3592435 w 4912446"/>
                <a:gd name="connsiteY11" fmla="*/ 1036116 h 1036345"/>
                <a:gd name="connsiteX12" fmla="*/ 4026869 w 4912446"/>
                <a:gd name="connsiteY12" fmla="*/ 935847 h 1036345"/>
                <a:gd name="connsiteX13" fmla="*/ 4912446 w 4912446"/>
                <a:gd name="connsiteY13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352447 w 4912446"/>
                <a:gd name="connsiteY3" fmla="*/ 116542 h 1036345"/>
                <a:gd name="connsiteX4" fmla="*/ 1471143 w 4912446"/>
                <a:gd name="connsiteY4" fmla="*/ 175887 h 1036345"/>
                <a:gd name="connsiteX5" fmla="*/ 1655121 w 4912446"/>
                <a:gd name="connsiteY5" fmla="*/ 187755 h 1036345"/>
                <a:gd name="connsiteX6" fmla="*/ 1934055 w 4912446"/>
                <a:gd name="connsiteY6" fmla="*/ 169952 h 1036345"/>
                <a:gd name="connsiteX7" fmla="*/ 2222297 w 4912446"/>
                <a:gd name="connsiteY7" fmla="*/ 267385 h 1036345"/>
                <a:gd name="connsiteX8" fmla="*/ 2974202 w 4912446"/>
                <a:gd name="connsiteY8" fmla="*/ 534770 h 1036345"/>
                <a:gd name="connsiteX9" fmla="*/ 3057747 w 4912446"/>
                <a:gd name="connsiteY9" fmla="*/ 651750 h 1036345"/>
                <a:gd name="connsiteX10" fmla="*/ 3224837 w 4912446"/>
                <a:gd name="connsiteY10" fmla="*/ 651750 h 1036345"/>
                <a:gd name="connsiteX11" fmla="*/ 3508890 w 4912446"/>
                <a:gd name="connsiteY11" fmla="*/ 952558 h 1036345"/>
                <a:gd name="connsiteX12" fmla="*/ 3592435 w 4912446"/>
                <a:gd name="connsiteY12" fmla="*/ 1036116 h 1036345"/>
                <a:gd name="connsiteX13" fmla="*/ 4026869 w 4912446"/>
                <a:gd name="connsiteY13" fmla="*/ 935847 h 1036345"/>
                <a:gd name="connsiteX14" fmla="*/ 4912446 w 4912446"/>
                <a:gd name="connsiteY14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352447 w 4912446"/>
                <a:gd name="connsiteY3" fmla="*/ 116542 h 1036345"/>
                <a:gd name="connsiteX4" fmla="*/ 1655121 w 4912446"/>
                <a:gd name="connsiteY4" fmla="*/ 187755 h 1036345"/>
                <a:gd name="connsiteX5" fmla="*/ 1934055 w 4912446"/>
                <a:gd name="connsiteY5" fmla="*/ 169952 h 1036345"/>
                <a:gd name="connsiteX6" fmla="*/ 2222297 w 4912446"/>
                <a:gd name="connsiteY6" fmla="*/ 267385 h 1036345"/>
                <a:gd name="connsiteX7" fmla="*/ 2974202 w 4912446"/>
                <a:gd name="connsiteY7" fmla="*/ 534770 h 1036345"/>
                <a:gd name="connsiteX8" fmla="*/ 3057747 w 4912446"/>
                <a:gd name="connsiteY8" fmla="*/ 651750 h 1036345"/>
                <a:gd name="connsiteX9" fmla="*/ 3224837 w 4912446"/>
                <a:gd name="connsiteY9" fmla="*/ 651750 h 1036345"/>
                <a:gd name="connsiteX10" fmla="*/ 3508890 w 4912446"/>
                <a:gd name="connsiteY10" fmla="*/ 952558 h 1036345"/>
                <a:gd name="connsiteX11" fmla="*/ 3592435 w 4912446"/>
                <a:gd name="connsiteY11" fmla="*/ 1036116 h 1036345"/>
                <a:gd name="connsiteX12" fmla="*/ 4026869 w 4912446"/>
                <a:gd name="connsiteY12" fmla="*/ 935847 h 1036345"/>
                <a:gd name="connsiteX13" fmla="*/ 4912446 w 4912446"/>
                <a:gd name="connsiteY13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352447 w 4912446"/>
                <a:gd name="connsiteY3" fmla="*/ 116542 h 1036345"/>
                <a:gd name="connsiteX4" fmla="*/ 1655121 w 4912446"/>
                <a:gd name="connsiteY4" fmla="*/ 187755 h 1036345"/>
                <a:gd name="connsiteX5" fmla="*/ 1934055 w 4912446"/>
                <a:gd name="connsiteY5" fmla="*/ 169952 h 1036345"/>
                <a:gd name="connsiteX6" fmla="*/ 2222297 w 4912446"/>
                <a:gd name="connsiteY6" fmla="*/ 267385 h 1036345"/>
                <a:gd name="connsiteX7" fmla="*/ 2974202 w 4912446"/>
                <a:gd name="connsiteY7" fmla="*/ 534770 h 1036345"/>
                <a:gd name="connsiteX8" fmla="*/ 3057747 w 4912446"/>
                <a:gd name="connsiteY8" fmla="*/ 651750 h 1036345"/>
                <a:gd name="connsiteX9" fmla="*/ 3224837 w 4912446"/>
                <a:gd name="connsiteY9" fmla="*/ 651750 h 1036345"/>
                <a:gd name="connsiteX10" fmla="*/ 3508890 w 4912446"/>
                <a:gd name="connsiteY10" fmla="*/ 952558 h 1036345"/>
                <a:gd name="connsiteX11" fmla="*/ 3592435 w 4912446"/>
                <a:gd name="connsiteY11" fmla="*/ 1036116 h 1036345"/>
                <a:gd name="connsiteX12" fmla="*/ 4026869 w 4912446"/>
                <a:gd name="connsiteY12" fmla="*/ 935847 h 1036345"/>
                <a:gd name="connsiteX13" fmla="*/ 4912446 w 4912446"/>
                <a:gd name="connsiteY13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352447 w 4912446"/>
                <a:gd name="connsiteY3" fmla="*/ 116542 h 1036345"/>
                <a:gd name="connsiteX4" fmla="*/ 1655121 w 4912446"/>
                <a:gd name="connsiteY4" fmla="*/ 187755 h 1036345"/>
                <a:gd name="connsiteX5" fmla="*/ 1934055 w 4912446"/>
                <a:gd name="connsiteY5" fmla="*/ 169952 h 1036345"/>
                <a:gd name="connsiteX6" fmla="*/ 2222297 w 4912446"/>
                <a:gd name="connsiteY6" fmla="*/ 267385 h 1036345"/>
                <a:gd name="connsiteX7" fmla="*/ 2974202 w 4912446"/>
                <a:gd name="connsiteY7" fmla="*/ 534770 h 1036345"/>
                <a:gd name="connsiteX8" fmla="*/ 3057747 w 4912446"/>
                <a:gd name="connsiteY8" fmla="*/ 651750 h 1036345"/>
                <a:gd name="connsiteX9" fmla="*/ 3224837 w 4912446"/>
                <a:gd name="connsiteY9" fmla="*/ 651750 h 1036345"/>
                <a:gd name="connsiteX10" fmla="*/ 3508890 w 4912446"/>
                <a:gd name="connsiteY10" fmla="*/ 952558 h 1036345"/>
                <a:gd name="connsiteX11" fmla="*/ 3592435 w 4912446"/>
                <a:gd name="connsiteY11" fmla="*/ 1036116 h 1036345"/>
                <a:gd name="connsiteX12" fmla="*/ 4026869 w 4912446"/>
                <a:gd name="connsiteY12" fmla="*/ 935847 h 1036345"/>
                <a:gd name="connsiteX13" fmla="*/ 4912446 w 4912446"/>
                <a:gd name="connsiteY13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352447 w 4912446"/>
                <a:gd name="connsiteY3" fmla="*/ 116542 h 1036345"/>
                <a:gd name="connsiteX4" fmla="*/ 1655121 w 4912446"/>
                <a:gd name="connsiteY4" fmla="*/ 187755 h 1036345"/>
                <a:gd name="connsiteX5" fmla="*/ 1934055 w 4912446"/>
                <a:gd name="connsiteY5" fmla="*/ 169952 h 1036345"/>
                <a:gd name="connsiteX6" fmla="*/ 2691144 w 4912446"/>
                <a:gd name="connsiteY6" fmla="*/ 332664 h 1036345"/>
                <a:gd name="connsiteX7" fmla="*/ 2974202 w 4912446"/>
                <a:gd name="connsiteY7" fmla="*/ 534770 h 1036345"/>
                <a:gd name="connsiteX8" fmla="*/ 3057747 w 4912446"/>
                <a:gd name="connsiteY8" fmla="*/ 651750 h 1036345"/>
                <a:gd name="connsiteX9" fmla="*/ 3224837 w 4912446"/>
                <a:gd name="connsiteY9" fmla="*/ 651750 h 1036345"/>
                <a:gd name="connsiteX10" fmla="*/ 3508890 w 4912446"/>
                <a:gd name="connsiteY10" fmla="*/ 952558 h 1036345"/>
                <a:gd name="connsiteX11" fmla="*/ 3592435 w 4912446"/>
                <a:gd name="connsiteY11" fmla="*/ 1036116 h 1036345"/>
                <a:gd name="connsiteX12" fmla="*/ 4026869 w 4912446"/>
                <a:gd name="connsiteY12" fmla="*/ 935847 h 1036345"/>
                <a:gd name="connsiteX13" fmla="*/ 4912446 w 4912446"/>
                <a:gd name="connsiteY13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352447 w 4912446"/>
                <a:gd name="connsiteY3" fmla="*/ 116542 h 1036345"/>
                <a:gd name="connsiteX4" fmla="*/ 1655121 w 4912446"/>
                <a:gd name="connsiteY4" fmla="*/ 187755 h 1036345"/>
                <a:gd name="connsiteX5" fmla="*/ 1934055 w 4912446"/>
                <a:gd name="connsiteY5" fmla="*/ 169952 h 1036345"/>
                <a:gd name="connsiteX6" fmla="*/ 2691144 w 4912446"/>
                <a:gd name="connsiteY6" fmla="*/ 332664 h 1036345"/>
                <a:gd name="connsiteX7" fmla="*/ 2855507 w 4912446"/>
                <a:gd name="connsiteY7" fmla="*/ 505098 h 1036345"/>
                <a:gd name="connsiteX8" fmla="*/ 3057747 w 4912446"/>
                <a:gd name="connsiteY8" fmla="*/ 651750 h 1036345"/>
                <a:gd name="connsiteX9" fmla="*/ 3224837 w 4912446"/>
                <a:gd name="connsiteY9" fmla="*/ 651750 h 1036345"/>
                <a:gd name="connsiteX10" fmla="*/ 3508890 w 4912446"/>
                <a:gd name="connsiteY10" fmla="*/ 952558 h 1036345"/>
                <a:gd name="connsiteX11" fmla="*/ 3592435 w 4912446"/>
                <a:gd name="connsiteY11" fmla="*/ 1036116 h 1036345"/>
                <a:gd name="connsiteX12" fmla="*/ 4026869 w 4912446"/>
                <a:gd name="connsiteY12" fmla="*/ 935847 h 1036345"/>
                <a:gd name="connsiteX13" fmla="*/ 4912446 w 4912446"/>
                <a:gd name="connsiteY13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352447 w 4912446"/>
                <a:gd name="connsiteY3" fmla="*/ 116542 h 1036345"/>
                <a:gd name="connsiteX4" fmla="*/ 1655121 w 4912446"/>
                <a:gd name="connsiteY4" fmla="*/ 187755 h 1036345"/>
                <a:gd name="connsiteX5" fmla="*/ 1934055 w 4912446"/>
                <a:gd name="connsiteY5" fmla="*/ 169952 h 1036345"/>
                <a:gd name="connsiteX6" fmla="*/ 2691144 w 4912446"/>
                <a:gd name="connsiteY6" fmla="*/ 332664 h 1036345"/>
                <a:gd name="connsiteX7" fmla="*/ 2855507 w 4912446"/>
                <a:gd name="connsiteY7" fmla="*/ 505098 h 1036345"/>
                <a:gd name="connsiteX8" fmla="*/ 3057747 w 4912446"/>
                <a:gd name="connsiteY8" fmla="*/ 651750 h 1036345"/>
                <a:gd name="connsiteX9" fmla="*/ 3224837 w 4912446"/>
                <a:gd name="connsiteY9" fmla="*/ 651750 h 1036345"/>
                <a:gd name="connsiteX10" fmla="*/ 3508890 w 4912446"/>
                <a:gd name="connsiteY10" fmla="*/ 952558 h 1036345"/>
                <a:gd name="connsiteX11" fmla="*/ 3592435 w 4912446"/>
                <a:gd name="connsiteY11" fmla="*/ 1036116 h 1036345"/>
                <a:gd name="connsiteX12" fmla="*/ 4026869 w 4912446"/>
                <a:gd name="connsiteY12" fmla="*/ 935847 h 1036345"/>
                <a:gd name="connsiteX13" fmla="*/ 4912446 w 4912446"/>
                <a:gd name="connsiteY13" fmla="*/ 935847 h 1036345"/>
                <a:gd name="connsiteX0" fmla="*/ 0 w 4912446"/>
                <a:gd name="connsiteY0" fmla="*/ 0 h 1036345"/>
                <a:gd name="connsiteX1" fmla="*/ 224247 w 4912446"/>
                <a:gd name="connsiteY1" fmla="*/ 178984 h 1036345"/>
                <a:gd name="connsiteX2" fmla="*/ 909138 w 4912446"/>
                <a:gd name="connsiteY2" fmla="*/ 107295 h 1036345"/>
                <a:gd name="connsiteX3" fmla="*/ 1352447 w 4912446"/>
                <a:gd name="connsiteY3" fmla="*/ 116542 h 1036345"/>
                <a:gd name="connsiteX4" fmla="*/ 1655121 w 4912446"/>
                <a:gd name="connsiteY4" fmla="*/ 187755 h 1036345"/>
                <a:gd name="connsiteX5" fmla="*/ 1934055 w 4912446"/>
                <a:gd name="connsiteY5" fmla="*/ 169952 h 1036345"/>
                <a:gd name="connsiteX6" fmla="*/ 2691144 w 4912446"/>
                <a:gd name="connsiteY6" fmla="*/ 332664 h 1036345"/>
                <a:gd name="connsiteX7" fmla="*/ 2879246 w 4912446"/>
                <a:gd name="connsiteY7" fmla="*/ 493229 h 1036345"/>
                <a:gd name="connsiteX8" fmla="*/ 3057747 w 4912446"/>
                <a:gd name="connsiteY8" fmla="*/ 651750 h 1036345"/>
                <a:gd name="connsiteX9" fmla="*/ 3224837 w 4912446"/>
                <a:gd name="connsiteY9" fmla="*/ 651750 h 1036345"/>
                <a:gd name="connsiteX10" fmla="*/ 3508890 w 4912446"/>
                <a:gd name="connsiteY10" fmla="*/ 952558 h 1036345"/>
                <a:gd name="connsiteX11" fmla="*/ 3592435 w 4912446"/>
                <a:gd name="connsiteY11" fmla="*/ 1036116 h 1036345"/>
                <a:gd name="connsiteX12" fmla="*/ 4026869 w 4912446"/>
                <a:gd name="connsiteY12" fmla="*/ 935847 h 1036345"/>
                <a:gd name="connsiteX13" fmla="*/ 4912446 w 4912446"/>
                <a:gd name="connsiteY13" fmla="*/ 935847 h 1036345"/>
                <a:gd name="connsiteX0" fmla="*/ 0 w 4912446"/>
                <a:gd name="connsiteY0" fmla="*/ 0 h 1036303"/>
                <a:gd name="connsiteX1" fmla="*/ 224247 w 4912446"/>
                <a:gd name="connsiteY1" fmla="*/ 178984 h 1036303"/>
                <a:gd name="connsiteX2" fmla="*/ 909138 w 4912446"/>
                <a:gd name="connsiteY2" fmla="*/ 107295 h 1036303"/>
                <a:gd name="connsiteX3" fmla="*/ 1352447 w 4912446"/>
                <a:gd name="connsiteY3" fmla="*/ 116542 h 1036303"/>
                <a:gd name="connsiteX4" fmla="*/ 1655121 w 4912446"/>
                <a:gd name="connsiteY4" fmla="*/ 187755 h 1036303"/>
                <a:gd name="connsiteX5" fmla="*/ 1934055 w 4912446"/>
                <a:gd name="connsiteY5" fmla="*/ 169952 h 1036303"/>
                <a:gd name="connsiteX6" fmla="*/ 2691144 w 4912446"/>
                <a:gd name="connsiteY6" fmla="*/ 332664 h 1036303"/>
                <a:gd name="connsiteX7" fmla="*/ 2879246 w 4912446"/>
                <a:gd name="connsiteY7" fmla="*/ 493229 h 1036303"/>
                <a:gd name="connsiteX8" fmla="*/ 3057747 w 4912446"/>
                <a:gd name="connsiteY8" fmla="*/ 651750 h 1036303"/>
                <a:gd name="connsiteX9" fmla="*/ 3260446 w 4912446"/>
                <a:gd name="connsiteY9" fmla="*/ 687357 h 1036303"/>
                <a:gd name="connsiteX10" fmla="*/ 3508890 w 4912446"/>
                <a:gd name="connsiteY10" fmla="*/ 952558 h 1036303"/>
                <a:gd name="connsiteX11" fmla="*/ 3592435 w 4912446"/>
                <a:gd name="connsiteY11" fmla="*/ 1036116 h 1036303"/>
                <a:gd name="connsiteX12" fmla="*/ 4026869 w 4912446"/>
                <a:gd name="connsiteY12" fmla="*/ 935847 h 1036303"/>
                <a:gd name="connsiteX13" fmla="*/ 4912446 w 4912446"/>
                <a:gd name="connsiteY13" fmla="*/ 935847 h 1036303"/>
                <a:gd name="connsiteX0" fmla="*/ 0 w 4912446"/>
                <a:gd name="connsiteY0" fmla="*/ 0 h 1036257"/>
                <a:gd name="connsiteX1" fmla="*/ 224247 w 4912446"/>
                <a:gd name="connsiteY1" fmla="*/ 178984 h 1036257"/>
                <a:gd name="connsiteX2" fmla="*/ 909138 w 4912446"/>
                <a:gd name="connsiteY2" fmla="*/ 107295 h 1036257"/>
                <a:gd name="connsiteX3" fmla="*/ 1352447 w 4912446"/>
                <a:gd name="connsiteY3" fmla="*/ 116542 h 1036257"/>
                <a:gd name="connsiteX4" fmla="*/ 1655121 w 4912446"/>
                <a:gd name="connsiteY4" fmla="*/ 187755 h 1036257"/>
                <a:gd name="connsiteX5" fmla="*/ 1934055 w 4912446"/>
                <a:gd name="connsiteY5" fmla="*/ 169952 h 1036257"/>
                <a:gd name="connsiteX6" fmla="*/ 2691144 w 4912446"/>
                <a:gd name="connsiteY6" fmla="*/ 332664 h 1036257"/>
                <a:gd name="connsiteX7" fmla="*/ 2879246 w 4912446"/>
                <a:gd name="connsiteY7" fmla="*/ 493229 h 1036257"/>
                <a:gd name="connsiteX8" fmla="*/ 3057747 w 4912446"/>
                <a:gd name="connsiteY8" fmla="*/ 651750 h 1036257"/>
                <a:gd name="connsiteX9" fmla="*/ 3260446 w 4912446"/>
                <a:gd name="connsiteY9" fmla="*/ 687357 h 1036257"/>
                <a:gd name="connsiteX10" fmla="*/ 3455477 w 4912446"/>
                <a:gd name="connsiteY10" fmla="*/ 911016 h 1036257"/>
                <a:gd name="connsiteX11" fmla="*/ 3592435 w 4912446"/>
                <a:gd name="connsiteY11" fmla="*/ 1036116 h 1036257"/>
                <a:gd name="connsiteX12" fmla="*/ 4026869 w 4912446"/>
                <a:gd name="connsiteY12" fmla="*/ 935847 h 1036257"/>
                <a:gd name="connsiteX13" fmla="*/ 4912446 w 4912446"/>
                <a:gd name="connsiteY13" fmla="*/ 935847 h 1036257"/>
                <a:gd name="connsiteX0" fmla="*/ 0 w 4894642"/>
                <a:gd name="connsiteY0" fmla="*/ 0 h 1036265"/>
                <a:gd name="connsiteX1" fmla="*/ 224247 w 4894642"/>
                <a:gd name="connsiteY1" fmla="*/ 178984 h 1036265"/>
                <a:gd name="connsiteX2" fmla="*/ 909138 w 4894642"/>
                <a:gd name="connsiteY2" fmla="*/ 107295 h 1036265"/>
                <a:gd name="connsiteX3" fmla="*/ 1352447 w 4894642"/>
                <a:gd name="connsiteY3" fmla="*/ 116542 h 1036265"/>
                <a:gd name="connsiteX4" fmla="*/ 1655121 w 4894642"/>
                <a:gd name="connsiteY4" fmla="*/ 187755 h 1036265"/>
                <a:gd name="connsiteX5" fmla="*/ 1934055 w 4894642"/>
                <a:gd name="connsiteY5" fmla="*/ 169952 h 1036265"/>
                <a:gd name="connsiteX6" fmla="*/ 2691144 w 4894642"/>
                <a:gd name="connsiteY6" fmla="*/ 332664 h 1036265"/>
                <a:gd name="connsiteX7" fmla="*/ 2879246 w 4894642"/>
                <a:gd name="connsiteY7" fmla="*/ 493229 h 1036265"/>
                <a:gd name="connsiteX8" fmla="*/ 3057747 w 4894642"/>
                <a:gd name="connsiteY8" fmla="*/ 651750 h 1036265"/>
                <a:gd name="connsiteX9" fmla="*/ 3260446 w 4894642"/>
                <a:gd name="connsiteY9" fmla="*/ 687357 h 1036265"/>
                <a:gd name="connsiteX10" fmla="*/ 3455477 w 4894642"/>
                <a:gd name="connsiteY10" fmla="*/ 911016 h 1036265"/>
                <a:gd name="connsiteX11" fmla="*/ 3592435 w 4894642"/>
                <a:gd name="connsiteY11" fmla="*/ 1036116 h 1036265"/>
                <a:gd name="connsiteX12" fmla="*/ 4026869 w 4894642"/>
                <a:gd name="connsiteY12" fmla="*/ 935847 h 1036265"/>
                <a:gd name="connsiteX13" fmla="*/ 4894642 w 4894642"/>
                <a:gd name="connsiteY13" fmla="*/ 906174 h 1036265"/>
                <a:gd name="connsiteX0" fmla="*/ 0 w 4894642"/>
                <a:gd name="connsiteY0" fmla="*/ 0 h 1036126"/>
                <a:gd name="connsiteX1" fmla="*/ 224247 w 4894642"/>
                <a:gd name="connsiteY1" fmla="*/ 178984 h 1036126"/>
                <a:gd name="connsiteX2" fmla="*/ 909138 w 4894642"/>
                <a:gd name="connsiteY2" fmla="*/ 107295 h 1036126"/>
                <a:gd name="connsiteX3" fmla="*/ 1352447 w 4894642"/>
                <a:gd name="connsiteY3" fmla="*/ 116542 h 1036126"/>
                <a:gd name="connsiteX4" fmla="*/ 1655121 w 4894642"/>
                <a:gd name="connsiteY4" fmla="*/ 187755 h 1036126"/>
                <a:gd name="connsiteX5" fmla="*/ 1934055 w 4894642"/>
                <a:gd name="connsiteY5" fmla="*/ 169952 h 1036126"/>
                <a:gd name="connsiteX6" fmla="*/ 2691144 w 4894642"/>
                <a:gd name="connsiteY6" fmla="*/ 332664 h 1036126"/>
                <a:gd name="connsiteX7" fmla="*/ 2879246 w 4894642"/>
                <a:gd name="connsiteY7" fmla="*/ 493229 h 1036126"/>
                <a:gd name="connsiteX8" fmla="*/ 3057747 w 4894642"/>
                <a:gd name="connsiteY8" fmla="*/ 651750 h 1036126"/>
                <a:gd name="connsiteX9" fmla="*/ 3260446 w 4894642"/>
                <a:gd name="connsiteY9" fmla="*/ 687357 h 1036126"/>
                <a:gd name="connsiteX10" fmla="*/ 3455477 w 4894642"/>
                <a:gd name="connsiteY10" fmla="*/ 911016 h 1036126"/>
                <a:gd name="connsiteX11" fmla="*/ 3592435 w 4894642"/>
                <a:gd name="connsiteY11" fmla="*/ 1036116 h 1036126"/>
                <a:gd name="connsiteX12" fmla="*/ 4044674 w 4894642"/>
                <a:gd name="connsiteY12" fmla="*/ 918044 h 1036126"/>
                <a:gd name="connsiteX13" fmla="*/ 4894642 w 4894642"/>
                <a:gd name="connsiteY13" fmla="*/ 906174 h 1036126"/>
                <a:gd name="connsiteX0" fmla="*/ 0 w 4894642"/>
                <a:gd name="connsiteY0" fmla="*/ 0 h 1036123"/>
                <a:gd name="connsiteX1" fmla="*/ 224247 w 4894642"/>
                <a:gd name="connsiteY1" fmla="*/ 178984 h 1036123"/>
                <a:gd name="connsiteX2" fmla="*/ 909138 w 4894642"/>
                <a:gd name="connsiteY2" fmla="*/ 107295 h 1036123"/>
                <a:gd name="connsiteX3" fmla="*/ 1352447 w 4894642"/>
                <a:gd name="connsiteY3" fmla="*/ 116542 h 1036123"/>
                <a:gd name="connsiteX4" fmla="*/ 1655121 w 4894642"/>
                <a:gd name="connsiteY4" fmla="*/ 187755 h 1036123"/>
                <a:gd name="connsiteX5" fmla="*/ 1934055 w 4894642"/>
                <a:gd name="connsiteY5" fmla="*/ 169952 h 1036123"/>
                <a:gd name="connsiteX6" fmla="*/ 2691144 w 4894642"/>
                <a:gd name="connsiteY6" fmla="*/ 332664 h 1036123"/>
                <a:gd name="connsiteX7" fmla="*/ 2879246 w 4894642"/>
                <a:gd name="connsiteY7" fmla="*/ 493229 h 1036123"/>
                <a:gd name="connsiteX8" fmla="*/ 3057747 w 4894642"/>
                <a:gd name="connsiteY8" fmla="*/ 651750 h 1036123"/>
                <a:gd name="connsiteX9" fmla="*/ 3260446 w 4894642"/>
                <a:gd name="connsiteY9" fmla="*/ 687357 h 1036123"/>
                <a:gd name="connsiteX10" fmla="*/ 3455477 w 4894642"/>
                <a:gd name="connsiteY10" fmla="*/ 911016 h 1036123"/>
                <a:gd name="connsiteX11" fmla="*/ 3592435 w 4894642"/>
                <a:gd name="connsiteY11" fmla="*/ 1036116 h 1036123"/>
                <a:gd name="connsiteX12" fmla="*/ 4044674 w 4894642"/>
                <a:gd name="connsiteY12" fmla="*/ 918044 h 1036123"/>
                <a:gd name="connsiteX13" fmla="*/ 4894642 w 4894642"/>
                <a:gd name="connsiteY13" fmla="*/ 906174 h 1036123"/>
                <a:gd name="connsiteX0" fmla="*/ 0 w 4894642"/>
                <a:gd name="connsiteY0" fmla="*/ 0 h 1038631"/>
                <a:gd name="connsiteX1" fmla="*/ 224247 w 4894642"/>
                <a:gd name="connsiteY1" fmla="*/ 178984 h 1038631"/>
                <a:gd name="connsiteX2" fmla="*/ 909138 w 4894642"/>
                <a:gd name="connsiteY2" fmla="*/ 107295 h 1038631"/>
                <a:gd name="connsiteX3" fmla="*/ 1352447 w 4894642"/>
                <a:gd name="connsiteY3" fmla="*/ 116542 h 1038631"/>
                <a:gd name="connsiteX4" fmla="*/ 1655121 w 4894642"/>
                <a:gd name="connsiteY4" fmla="*/ 187755 h 1038631"/>
                <a:gd name="connsiteX5" fmla="*/ 1934055 w 4894642"/>
                <a:gd name="connsiteY5" fmla="*/ 169952 h 1038631"/>
                <a:gd name="connsiteX6" fmla="*/ 2691144 w 4894642"/>
                <a:gd name="connsiteY6" fmla="*/ 332664 h 1038631"/>
                <a:gd name="connsiteX7" fmla="*/ 2879246 w 4894642"/>
                <a:gd name="connsiteY7" fmla="*/ 493229 h 1038631"/>
                <a:gd name="connsiteX8" fmla="*/ 3057747 w 4894642"/>
                <a:gd name="connsiteY8" fmla="*/ 651750 h 1038631"/>
                <a:gd name="connsiteX9" fmla="*/ 3260446 w 4894642"/>
                <a:gd name="connsiteY9" fmla="*/ 687357 h 1038631"/>
                <a:gd name="connsiteX10" fmla="*/ 3455477 w 4894642"/>
                <a:gd name="connsiteY10" fmla="*/ 911016 h 1038631"/>
                <a:gd name="connsiteX11" fmla="*/ 3592435 w 4894642"/>
                <a:gd name="connsiteY11" fmla="*/ 1036116 h 1038631"/>
                <a:gd name="connsiteX12" fmla="*/ 3880660 w 4894642"/>
                <a:gd name="connsiteY12" fmla="*/ 988907 h 1038631"/>
                <a:gd name="connsiteX13" fmla="*/ 4044674 w 4894642"/>
                <a:gd name="connsiteY13" fmla="*/ 918044 h 1038631"/>
                <a:gd name="connsiteX14" fmla="*/ 4894642 w 4894642"/>
                <a:gd name="connsiteY14" fmla="*/ 906174 h 1038631"/>
                <a:gd name="connsiteX0" fmla="*/ 0 w 4894642"/>
                <a:gd name="connsiteY0" fmla="*/ 0 h 1041105"/>
                <a:gd name="connsiteX1" fmla="*/ 224247 w 4894642"/>
                <a:gd name="connsiteY1" fmla="*/ 178984 h 1041105"/>
                <a:gd name="connsiteX2" fmla="*/ 909138 w 4894642"/>
                <a:gd name="connsiteY2" fmla="*/ 107295 h 1041105"/>
                <a:gd name="connsiteX3" fmla="*/ 1352447 w 4894642"/>
                <a:gd name="connsiteY3" fmla="*/ 116542 h 1041105"/>
                <a:gd name="connsiteX4" fmla="*/ 1655121 w 4894642"/>
                <a:gd name="connsiteY4" fmla="*/ 187755 h 1041105"/>
                <a:gd name="connsiteX5" fmla="*/ 1934055 w 4894642"/>
                <a:gd name="connsiteY5" fmla="*/ 169952 h 1041105"/>
                <a:gd name="connsiteX6" fmla="*/ 2691144 w 4894642"/>
                <a:gd name="connsiteY6" fmla="*/ 332664 h 1041105"/>
                <a:gd name="connsiteX7" fmla="*/ 2879246 w 4894642"/>
                <a:gd name="connsiteY7" fmla="*/ 493229 h 1041105"/>
                <a:gd name="connsiteX8" fmla="*/ 3057747 w 4894642"/>
                <a:gd name="connsiteY8" fmla="*/ 651750 h 1041105"/>
                <a:gd name="connsiteX9" fmla="*/ 3260446 w 4894642"/>
                <a:gd name="connsiteY9" fmla="*/ 687357 h 1041105"/>
                <a:gd name="connsiteX10" fmla="*/ 3455477 w 4894642"/>
                <a:gd name="connsiteY10" fmla="*/ 911016 h 1041105"/>
                <a:gd name="connsiteX11" fmla="*/ 3592435 w 4894642"/>
                <a:gd name="connsiteY11" fmla="*/ 1036116 h 1041105"/>
                <a:gd name="connsiteX12" fmla="*/ 3833182 w 4894642"/>
                <a:gd name="connsiteY12" fmla="*/ 1006710 h 1041105"/>
                <a:gd name="connsiteX13" fmla="*/ 4044674 w 4894642"/>
                <a:gd name="connsiteY13" fmla="*/ 918044 h 1041105"/>
                <a:gd name="connsiteX14" fmla="*/ 4894642 w 4894642"/>
                <a:gd name="connsiteY14" fmla="*/ 906174 h 1041105"/>
                <a:gd name="connsiteX0" fmla="*/ 0 w 4894642"/>
                <a:gd name="connsiteY0" fmla="*/ 0 h 1041105"/>
                <a:gd name="connsiteX1" fmla="*/ 224247 w 4894642"/>
                <a:gd name="connsiteY1" fmla="*/ 178984 h 1041105"/>
                <a:gd name="connsiteX2" fmla="*/ 909138 w 4894642"/>
                <a:gd name="connsiteY2" fmla="*/ 107295 h 1041105"/>
                <a:gd name="connsiteX3" fmla="*/ 1352447 w 4894642"/>
                <a:gd name="connsiteY3" fmla="*/ 116542 h 1041105"/>
                <a:gd name="connsiteX4" fmla="*/ 1655121 w 4894642"/>
                <a:gd name="connsiteY4" fmla="*/ 187755 h 1041105"/>
                <a:gd name="connsiteX5" fmla="*/ 1934055 w 4894642"/>
                <a:gd name="connsiteY5" fmla="*/ 169952 h 1041105"/>
                <a:gd name="connsiteX6" fmla="*/ 2691144 w 4894642"/>
                <a:gd name="connsiteY6" fmla="*/ 332664 h 1041105"/>
                <a:gd name="connsiteX7" fmla="*/ 2879246 w 4894642"/>
                <a:gd name="connsiteY7" fmla="*/ 493229 h 1041105"/>
                <a:gd name="connsiteX8" fmla="*/ 3057747 w 4894642"/>
                <a:gd name="connsiteY8" fmla="*/ 651750 h 1041105"/>
                <a:gd name="connsiteX9" fmla="*/ 3260446 w 4894642"/>
                <a:gd name="connsiteY9" fmla="*/ 687357 h 1041105"/>
                <a:gd name="connsiteX10" fmla="*/ 3455477 w 4894642"/>
                <a:gd name="connsiteY10" fmla="*/ 911016 h 1041105"/>
                <a:gd name="connsiteX11" fmla="*/ 3592435 w 4894642"/>
                <a:gd name="connsiteY11" fmla="*/ 1036116 h 1041105"/>
                <a:gd name="connsiteX12" fmla="*/ 3833182 w 4894642"/>
                <a:gd name="connsiteY12" fmla="*/ 1006710 h 1041105"/>
                <a:gd name="connsiteX13" fmla="*/ 4044674 w 4894642"/>
                <a:gd name="connsiteY13" fmla="*/ 918044 h 1041105"/>
                <a:gd name="connsiteX14" fmla="*/ 4894642 w 4894642"/>
                <a:gd name="connsiteY14" fmla="*/ 906174 h 1041105"/>
                <a:gd name="connsiteX0" fmla="*/ 0 w 4894642"/>
                <a:gd name="connsiteY0" fmla="*/ 0 h 1041105"/>
                <a:gd name="connsiteX1" fmla="*/ 224247 w 4894642"/>
                <a:gd name="connsiteY1" fmla="*/ 178984 h 1041105"/>
                <a:gd name="connsiteX2" fmla="*/ 909138 w 4894642"/>
                <a:gd name="connsiteY2" fmla="*/ 107295 h 1041105"/>
                <a:gd name="connsiteX3" fmla="*/ 1352447 w 4894642"/>
                <a:gd name="connsiteY3" fmla="*/ 116542 h 1041105"/>
                <a:gd name="connsiteX4" fmla="*/ 1655121 w 4894642"/>
                <a:gd name="connsiteY4" fmla="*/ 187755 h 1041105"/>
                <a:gd name="connsiteX5" fmla="*/ 1934055 w 4894642"/>
                <a:gd name="connsiteY5" fmla="*/ 169952 h 1041105"/>
                <a:gd name="connsiteX6" fmla="*/ 2691144 w 4894642"/>
                <a:gd name="connsiteY6" fmla="*/ 332664 h 1041105"/>
                <a:gd name="connsiteX7" fmla="*/ 2879246 w 4894642"/>
                <a:gd name="connsiteY7" fmla="*/ 493229 h 1041105"/>
                <a:gd name="connsiteX8" fmla="*/ 3057747 w 4894642"/>
                <a:gd name="connsiteY8" fmla="*/ 651750 h 1041105"/>
                <a:gd name="connsiteX9" fmla="*/ 3260446 w 4894642"/>
                <a:gd name="connsiteY9" fmla="*/ 687357 h 1041105"/>
                <a:gd name="connsiteX10" fmla="*/ 3455477 w 4894642"/>
                <a:gd name="connsiteY10" fmla="*/ 911016 h 1041105"/>
                <a:gd name="connsiteX11" fmla="*/ 3592435 w 4894642"/>
                <a:gd name="connsiteY11" fmla="*/ 1036116 h 1041105"/>
                <a:gd name="connsiteX12" fmla="*/ 3833182 w 4894642"/>
                <a:gd name="connsiteY12" fmla="*/ 1006710 h 1041105"/>
                <a:gd name="connsiteX13" fmla="*/ 4044674 w 4894642"/>
                <a:gd name="connsiteY13" fmla="*/ 918044 h 1041105"/>
                <a:gd name="connsiteX14" fmla="*/ 4894642 w 4894642"/>
                <a:gd name="connsiteY14" fmla="*/ 906174 h 1041105"/>
                <a:gd name="connsiteX0" fmla="*/ 0 w 4894642"/>
                <a:gd name="connsiteY0" fmla="*/ 0 h 1041105"/>
                <a:gd name="connsiteX1" fmla="*/ 224247 w 4894642"/>
                <a:gd name="connsiteY1" fmla="*/ 178984 h 1041105"/>
                <a:gd name="connsiteX2" fmla="*/ 909138 w 4894642"/>
                <a:gd name="connsiteY2" fmla="*/ 107295 h 1041105"/>
                <a:gd name="connsiteX3" fmla="*/ 1352447 w 4894642"/>
                <a:gd name="connsiteY3" fmla="*/ 116542 h 1041105"/>
                <a:gd name="connsiteX4" fmla="*/ 1655121 w 4894642"/>
                <a:gd name="connsiteY4" fmla="*/ 187755 h 1041105"/>
                <a:gd name="connsiteX5" fmla="*/ 1934055 w 4894642"/>
                <a:gd name="connsiteY5" fmla="*/ 169952 h 1041105"/>
                <a:gd name="connsiteX6" fmla="*/ 2691144 w 4894642"/>
                <a:gd name="connsiteY6" fmla="*/ 332664 h 1041105"/>
                <a:gd name="connsiteX7" fmla="*/ 2879246 w 4894642"/>
                <a:gd name="connsiteY7" fmla="*/ 493229 h 1041105"/>
                <a:gd name="connsiteX8" fmla="*/ 3057747 w 4894642"/>
                <a:gd name="connsiteY8" fmla="*/ 651750 h 1041105"/>
                <a:gd name="connsiteX9" fmla="*/ 3260446 w 4894642"/>
                <a:gd name="connsiteY9" fmla="*/ 687357 h 1041105"/>
                <a:gd name="connsiteX10" fmla="*/ 3455477 w 4894642"/>
                <a:gd name="connsiteY10" fmla="*/ 911016 h 1041105"/>
                <a:gd name="connsiteX11" fmla="*/ 3592435 w 4894642"/>
                <a:gd name="connsiteY11" fmla="*/ 1036116 h 1041105"/>
                <a:gd name="connsiteX12" fmla="*/ 3833182 w 4894642"/>
                <a:gd name="connsiteY12" fmla="*/ 1006710 h 1041105"/>
                <a:gd name="connsiteX13" fmla="*/ 4044674 w 4894642"/>
                <a:gd name="connsiteY13" fmla="*/ 918044 h 1041105"/>
                <a:gd name="connsiteX14" fmla="*/ 4894642 w 4894642"/>
                <a:gd name="connsiteY14" fmla="*/ 906174 h 1041105"/>
                <a:gd name="connsiteX0" fmla="*/ 0 w 4894642"/>
                <a:gd name="connsiteY0" fmla="*/ 0 h 1041105"/>
                <a:gd name="connsiteX1" fmla="*/ 224247 w 4894642"/>
                <a:gd name="connsiteY1" fmla="*/ 178984 h 1041105"/>
                <a:gd name="connsiteX2" fmla="*/ 909138 w 4894642"/>
                <a:gd name="connsiteY2" fmla="*/ 107295 h 1041105"/>
                <a:gd name="connsiteX3" fmla="*/ 1352447 w 4894642"/>
                <a:gd name="connsiteY3" fmla="*/ 116542 h 1041105"/>
                <a:gd name="connsiteX4" fmla="*/ 1655121 w 4894642"/>
                <a:gd name="connsiteY4" fmla="*/ 187755 h 1041105"/>
                <a:gd name="connsiteX5" fmla="*/ 1934055 w 4894642"/>
                <a:gd name="connsiteY5" fmla="*/ 169952 h 1041105"/>
                <a:gd name="connsiteX6" fmla="*/ 2691144 w 4894642"/>
                <a:gd name="connsiteY6" fmla="*/ 332664 h 1041105"/>
                <a:gd name="connsiteX7" fmla="*/ 2879246 w 4894642"/>
                <a:gd name="connsiteY7" fmla="*/ 493229 h 1041105"/>
                <a:gd name="connsiteX8" fmla="*/ 3057747 w 4894642"/>
                <a:gd name="connsiteY8" fmla="*/ 651750 h 1041105"/>
                <a:gd name="connsiteX9" fmla="*/ 3260446 w 4894642"/>
                <a:gd name="connsiteY9" fmla="*/ 687357 h 1041105"/>
                <a:gd name="connsiteX10" fmla="*/ 3455477 w 4894642"/>
                <a:gd name="connsiteY10" fmla="*/ 911016 h 1041105"/>
                <a:gd name="connsiteX11" fmla="*/ 3592435 w 4894642"/>
                <a:gd name="connsiteY11" fmla="*/ 1036116 h 1041105"/>
                <a:gd name="connsiteX12" fmla="*/ 3833182 w 4894642"/>
                <a:gd name="connsiteY12" fmla="*/ 1006710 h 1041105"/>
                <a:gd name="connsiteX13" fmla="*/ 4044674 w 4894642"/>
                <a:gd name="connsiteY13" fmla="*/ 918044 h 1041105"/>
                <a:gd name="connsiteX14" fmla="*/ 4373246 w 4894642"/>
                <a:gd name="connsiteY14" fmla="*/ 935497 h 1041105"/>
                <a:gd name="connsiteX15" fmla="*/ 4894642 w 4894642"/>
                <a:gd name="connsiteY15" fmla="*/ 906174 h 1041105"/>
                <a:gd name="connsiteX0" fmla="*/ 0 w 4894642"/>
                <a:gd name="connsiteY0" fmla="*/ 0 h 1041105"/>
                <a:gd name="connsiteX1" fmla="*/ 224247 w 4894642"/>
                <a:gd name="connsiteY1" fmla="*/ 178984 h 1041105"/>
                <a:gd name="connsiteX2" fmla="*/ 909138 w 4894642"/>
                <a:gd name="connsiteY2" fmla="*/ 107295 h 1041105"/>
                <a:gd name="connsiteX3" fmla="*/ 1352447 w 4894642"/>
                <a:gd name="connsiteY3" fmla="*/ 116542 h 1041105"/>
                <a:gd name="connsiteX4" fmla="*/ 1655121 w 4894642"/>
                <a:gd name="connsiteY4" fmla="*/ 187755 h 1041105"/>
                <a:gd name="connsiteX5" fmla="*/ 1934055 w 4894642"/>
                <a:gd name="connsiteY5" fmla="*/ 169952 h 1041105"/>
                <a:gd name="connsiteX6" fmla="*/ 2691144 w 4894642"/>
                <a:gd name="connsiteY6" fmla="*/ 332664 h 1041105"/>
                <a:gd name="connsiteX7" fmla="*/ 2879246 w 4894642"/>
                <a:gd name="connsiteY7" fmla="*/ 493229 h 1041105"/>
                <a:gd name="connsiteX8" fmla="*/ 3057747 w 4894642"/>
                <a:gd name="connsiteY8" fmla="*/ 651750 h 1041105"/>
                <a:gd name="connsiteX9" fmla="*/ 3260446 w 4894642"/>
                <a:gd name="connsiteY9" fmla="*/ 687357 h 1041105"/>
                <a:gd name="connsiteX10" fmla="*/ 3455477 w 4894642"/>
                <a:gd name="connsiteY10" fmla="*/ 911016 h 1041105"/>
                <a:gd name="connsiteX11" fmla="*/ 3592435 w 4894642"/>
                <a:gd name="connsiteY11" fmla="*/ 1036116 h 1041105"/>
                <a:gd name="connsiteX12" fmla="*/ 3833182 w 4894642"/>
                <a:gd name="connsiteY12" fmla="*/ 1006710 h 1041105"/>
                <a:gd name="connsiteX13" fmla="*/ 4044674 w 4894642"/>
                <a:gd name="connsiteY13" fmla="*/ 918044 h 1041105"/>
                <a:gd name="connsiteX14" fmla="*/ 4373246 w 4894642"/>
                <a:gd name="connsiteY14" fmla="*/ 935497 h 1041105"/>
                <a:gd name="connsiteX15" fmla="*/ 4616572 w 4894642"/>
                <a:gd name="connsiteY15" fmla="*/ 893956 h 1041105"/>
                <a:gd name="connsiteX16" fmla="*/ 4894642 w 4894642"/>
                <a:gd name="connsiteY16" fmla="*/ 906174 h 1041105"/>
                <a:gd name="connsiteX0" fmla="*/ 0 w 4894642"/>
                <a:gd name="connsiteY0" fmla="*/ 0 h 1041105"/>
                <a:gd name="connsiteX1" fmla="*/ 224247 w 4894642"/>
                <a:gd name="connsiteY1" fmla="*/ 178984 h 1041105"/>
                <a:gd name="connsiteX2" fmla="*/ 909138 w 4894642"/>
                <a:gd name="connsiteY2" fmla="*/ 107295 h 1041105"/>
                <a:gd name="connsiteX3" fmla="*/ 1352447 w 4894642"/>
                <a:gd name="connsiteY3" fmla="*/ 116542 h 1041105"/>
                <a:gd name="connsiteX4" fmla="*/ 1655121 w 4894642"/>
                <a:gd name="connsiteY4" fmla="*/ 187755 h 1041105"/>
                <a:gd name="connsiteX5" fmla="*/ 1934055 w 4894642"/>
                <a:gd name="connsiteY5" fmla="*/ 169952 h 1041105"/>
                <a:gd name="connsiteX6" fmla="*/ 2691144 w 4894642"/>
                <a:gd name="connsiteY6" fmla="*/ 332664 h 1041105"/>
                <a:gd name="connsiteX7" fmla="*/ 2879246 w 4894642"/>
                <a:gd name="connsiteY7" fmla="*/ 493229 h 1041105"/>
                <a:gd name="connsiteX8" fmla="*/ 3057747 w 4894642"/>
                <a:gd name="connsiteY8" fmla="*/ 651750 h 1041105"/>
                <a:gd name="connsiteX9" fmla="*/ 3260446 w 4894642"/>
                <a:gd name="connsiteY9" fmla="*/ 687357 h 1041105"/>
                <a:gd name="connsiteX10" fmla="*/ 3455477 w 4894642"/>
                <a:gd name="connsiteY10" fmla="*/ 911016 h 1041105"/>
                <a:gd name="connsiteX11" fmla="*/ 3592435 w 4894642"/>
                <a:gd name="connsiteY11" fmla="*/ 1036116 h 1041105"/>
                <a:gd name="connsiteX12" fmla="*/ 3833182 w 4894642"/>
                <a:gd name="connsiteY12" fmla="*/ 1006710 h 1041105"/>
                <a:gd name="connsiteX13" fmla="*/ 4044674 w 4894642"/>
                <a:gd name="connsiteY13" fmla="*/ 918044 h 1041105"/>
                <a:gd name="connsiteX14" fmla="*/ 4373246 w 4894642"/>
                <a:gd name="connsiteY14" fmla="*/ 935497 h 1041105"/>
                <a:gd name="connsiteX15" fmla="*/ 4616572 w 4894642"/>
                <a:gd name="connsiteY15" fmla="*/ 893956 h 1041105"/>
                <a:gd name="connsiteX16" fmla="*/ 4894642 w 4894642"/>
                <a:gd name="connsiteY16" fmla="*/ 906174 h 104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94642" h="1041105">
                  <a:moveTo>
                    <a:pt x="0" y="0"/>
                  </a:moveTo>
                  <a:cubicBezTo>
                    <a:pt x="17074" y="17251"/>
                    <a:pt x="72724" y="161102"/>
                    <a:pt x="224247" y="178984"/>
                  </a:cubicBezTo>
                  <a:cubicBezTo>
                    <a:pt x="375770" y="196866"/>
                    <a:pt x="721105" y="117702"/>
                    <a:pt x="909138" y="107295"/>
                  </a:cubicBezTo>
                  <a:cubicBezTo>
                    <a:pt x="1097171" y="96888"/>
                    <a:pt x="1228117" y="103132"/>
                    <a:pt x="1352447" y="116542"/>
                  </a:cubicBezTo>
                  <a:cubicBezTo>
                    <a:pt x="1476777" y="159624"/>
                    <a:pt x="1469164" y="184787"/>
                    <a:pt x="1655121" y="187755"/>
                  </a:cubicBezTo>
                  <a:cubicBezTo>
                    <a:pt x="1752056" y="196657"/>
                    <a:pt x="1811830" y="153713"/>
                    <a:pt x="1934055" y="169952"/>
                  </a:cubicBezTo>
                  <a:cubicBezTo>
                    <a:pt x="2056280" y="186191"/>
                    <a:pt x="2604829" y="290654"/>
                    <a:pt x="2691144" y="332664"/>
                  </a:cubicBezTo>
                  <a:cubicBezTo>
                    <a:pt x="2777459" y="374674"/>
                    <a:pt x="2818146" y="440048"/>
                    <a:pt x="2879246" y="493229"/>
                  </a:cubicBezTo>
                  <a:cubicBezTo>
                    <a:pt x="2940347" y="546410"/>
                    <a:pt x="2994214" y="619395"/>
                    <a:pt x="3057747" y="651750"/>
                  </a:cubicBezTo>
                  <a:cubicBezTo>
                    <a:pt x="3121280" y="684105"/>
                    <a:pt x="3194158" y="644146"/>
                    <a:pt x="3260446" y="687357"/>
                  </a:cubicBezTo>
                  <a:cubicBezTo>
                    <a:pt x="3326734" y="730568"/>
                    <a:pt x="3400146" y="852890"/>
                    <a:pt x="3455477" y="911016"/>
                  </a:cubicBezTo>
                  <a:cubicBezTo>
                    <a:pt x="3510809" y="969143"/>
                    <a:pt x="3529484" y="1020167"/>
                    <a:pt x="3592435" y="1036116"/>
                  </a:cubicBezTo>
                  <a:cubicBezTo>
                    <a:pt x="3655386" y="1052065"/>
                    <a:pt x="3757809" y="1026389"/>
                    <a:pt x="3833182" y="1006710"/>
                  </a:cubicBezTo>
                  <a:cubicBezTo>
                    <a:pt x="3908555" y="969227"/>
                    <a:pt x="3954664" y="929913"/>
                    <a:pt x="4044674" y="918044"/>
                  </a:cubicBezTo>
                  <a:cubicBezTo>
                    <a:pt x="4134684" y="906175"/>
                    <a:pt x="4272984" y="936545"/>
                    <a:pt x="4373246" y="935497"/>
                  </a:cubicBezTo>
                  <a:cubicBezTo>
                    <a:pt x="4473508" y="934450"/>
                    <a:pt x="4529673" y="898843"/>
                    <a:pt x="4616572" y="893956"/>
                  </a:cubicBezTo>
                  <a:cubicBezTo>
                    <a:pt x="4703471" y="889069"/>
                    <a:pt x="4853243" y="907105"/>
                    <a:pt x="4894642" y="906174"/>
                  </a:cubicBezTo>
                </a:path>
              </a:pathLst>
            </a:custGeom>
            <a:ln w="825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5835376" y="3989194"/>
              <a:ext cx="1158123" cy="2053343"/>
            </a:xfrm>
            <a:custGeom>
              <a:avLst/>
              <a:gdLst>
                <a:gd name="connsiteX0" fmla="*/ 1158123 w 1158123"/>
                <a:gd name="connsiteY0" fmla="*/ 0 h 2053343"/>
                <a:gd name="connsiteX1" fmla="*/ 1118959 w 1158123"/>
                <a:gd name="connsiteY1" fmla="*/ 106303 h 2053343"/>
                <a:gd name="connsiteX2" fmla="*/ 1063011 w 1158123"/>
                <a:gd name="connsiteY2" fmla="*/ 145468 h 2053343"/>
                <a:gd name="connsiteX3" fmla="*/ 945521 w 1158123"/>
                <a:gd name="connsiteY3" fmla="*/ 240582 h 2053343"/>
                <a:gd name="connsiteX4" fmla="*/ 565074 w 1158123"/>
                <a:gd name="connsiteY4" fmla="*/ 917570 h 2053343"/>
                <a:gd name="connsiteX5" fmla="*/ 425204 w 1158123"/>
                <a:gd name="connsiteY5" fmla="*/ 1298026 h 2053343"/>
                <a:gd name="connsiteX6" fmla="*/ 268550 w 1158123"/>
                <a:gd name="connsiteY6" fmla="*/ 1516229 h 2053343"/>
                <a:gd name="connsiteX7" fmla="*/ 145464 w 1158123"/>
                <a:gd name="connsiteY7" fmla="*/ 1768001 h 2053343"/>
                <a:gd name="connsiteX8" fmla="*/ 0 w 1158123"/>
                <a:gd name="connsiteY8" fmla="*/ 2053343 h 205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123" h="2053343">
                  <a:moveTo>
                    <a:pt x="1158123" y="0"/>
                  </a:moveTo>
                  <a:cubicBezTo>
                    <a:pt x="1146467" y="41029"/>
                    <a:pt x="1134811" y="82058"/>
                    <a:pt x="1118959" y="106303"/>
                  </a:cubicBezTo>
                  <a:cubicBezTo>
                    <a:pt x="1103107" y="130548"/>
                    <a:pt x="1091917" y="123088"/>
                    <a:pt x="1063011" y="145468"/>
                  </a:cubicBezTo>
                  <a:cubicBezTo>
                    <a:pt x="1034105" y="167848"/>
                    <a:pt x="1028510" y="111898"/>
                    <a:pt x="945521" y="240582"/>
                  </a:cubicBezTo>
                  <a:cubicBezTo>
                    <a:pt x="862532" y="369266"/>
                    <a:pt x="651793" y="741329"/>
                    <a:pt x="565074" y="917570"/>
                  </a:cubicBezTo>
                  <a:cubicBezTo>
                    <a:pt x="478355" y="1093811"/>
                    <a:pt x="474625" y="1198250"/>
                    <a:pt x="425204" y="1298026"/>
                  </a:cubicBezTo>
                  <a:cubicBezTo>
                    <a:pt x="375783" y="1397803"/>
                    <a:pt x="315173" y="1437900"/>
                    <a:pt x="268550" y="1516229"/>
                  </a:cubicBezTo>
                  <a:cubicBezTo>
                    <a:pt x="221927" y="1594558"/>
                    <a:pt x="190222" y="1678482"/>
                    <a:pt x="145464" y="1768001"/>
                  </a:cubicBezTo>
                  <a:cubicBezTo>
                    <a:pt x="100706" y="1857520"/>
                    <a:pt x="0" y="2053343"/>
                    <a:pt x="0" y="2053343"/>
                  </a:cubicBezTo>
                </a:path>
              </a:pathLst>
            </a:custGeom>
            <a:noFill/>
            <a:ln w="825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154289" y="5634086"/>
            <a:ext cx="1380754" cy="462755"/>
          </a:xfrm>
          <a:prstGeom prst="rect">
            <a:avLst/>
          </a:prstGeom>
          <a:noFill/>
        </p:spPr>
        <p:txBody>
          <a:bodyPr wrap="none" lIns="36000" tIns="46800" rIns="36000" rtlCol="0">
            <a:spAutoFit/>
          </a:bodyPr>
          <a:lstStyle/>
          <a:p>
            <a:r>
              <a:rPr lang="en-US" altLang="ja-JP" sz="2400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Lake </a:t>
            </a:r>
            <a:r>
              <a:rPr lang="en-US" altLang="ja-JP" sz="2400" dirty="0" err="1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Toya</a:t>
            </a:r>
            <a:endParaRPr kumimoji="1" lang="ja-JP" altLang="en-US" sz="2400" dirty="0" smtClean="0">
              <a:solidFill>
                <a:schemeClr val="bg1">
                  <a:lumMod val="6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53869" y="3827294"/>
            <a:ext cx="884850" cy="401200"/>
          </a:xfrm>
          <a:prstGeom prst="rect">
            <a:avLst/>
          </a:prstGeom>
          <a:noFill/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err="1" smtClean="0">
                <a:latin typeface="Times"/>
                <a:cs typeface="Times"/>
              </a:rPr>
              <a:t>Oo-Usu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9" name="星 5 8"/>
          <p:cNvSpPr/>
          <p:nvPr/>
        </p:nvSpPr>
        <p:spPr>
          <a:xfrm>
            <a:off x="4412379" y="5751414"/>
            <a:ext cx="321495" cy="318344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図形グループ 23"/>
          <p:cNvGrpSpPr/>
          <p:nvPr/>
        </p:nvGrpSpPr>
        <p:grpSpPr>
          <a:xfrm rot="11152532">
            <a:off x="2188432" y="1580675"/>
            <a:ext cx="5194221" cy="4234343"/>
            <a:chOff x="-1963089" y="1862861"/>
            <a:chExt cx="5194221" cy="4234343"/>
          </a:xfrm>
        </p:grpSpPr>
        <p:cxnSp>
          <p:nvCxnSpPr>
            <p:cNvPr id="11" name="直線コネクタ 10"/>
            <p:cNvCxnSpPr/>
            <p:nvPr/>
          </p:nvCxnSpPr>
          <p:spPr>
            <a:xfrm flipH="1">
              <a:off x="-1963089" y="1862861"/>
              <a:ext cx="2520000" cy="3600000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10447468" flipV="1">
              <a:off x="412383" y="1874011"/>
              <a:ext cx="434602" cy="4223193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711132" y="1862861"/>
              <a:ext cx="2520000" cy="3600000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ボックス 38"/>
          <p:cNvSpPr txBox="1"/>
          <p:nvPr/>
        </p:nvSpPr>
        <p:spPr>
          <a:xfrm>
            <a:off x="4961988" y="5563223"/>
            <a:ext cx="1540077" cy="401200"/>
          </a:xfrm>
          <a:prstGeom prst="rect">
            <a:avLst/>
          </a:prstGeom>
          <a:noFill/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Meiji-</a:t>
            </a:r>
            <a:r>
              <a:rPr kumimoji="1" lang="en-US" altLang="ja-JP" sz="2000" dirty="0" err="1" smtClean="0">
                <a:latin typeface="Times"/>
                <a:cs typeface="Times"/>
              </a:rPr>
              <a:t>Shinzan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25651" y="3701962"/>
            <a:ext cx="884850" cy="401200"/>
          </a:xfrm>
          <a:prstGeom prst="rect">
            <a:avLst/>
          </a:prstGeom>
          <a:noFill/>
        </p:spPr>
        <p:txBody>
          <a:bodyPr wrap="none" lIns="36000" tIns="46800" rIns="36000" rtlCol="0">
            <a:spAutoFit/>
          </a:bodyPr>
          <a:lstStyle/>
          <a:p>
            <a:r>
              <a:rPr lang="en-US" altLang="en-US" sz="2000" dirty="0" err="1" smtClean="0">
                <a:latin typeface="Times"/>
                <a:cs typeface="Times"/>
              </a:rPr>
              <a:t>Ko-Usu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grpSp>
        <p:nvGrpSpPr>
          <p:cNvPr id="37" name="図形グループ 36"/>
          <p:cNvGrpSpPr/>
          <p:nvPr/>
        </p:nvGrpSpPr>
        <p:grpSpPr>
          <a:xfrm rot="10800000">
            <a:off x="2377694" y="1639381"/>
            <a:ext cx="883015" cy="370422"/>
            <a:chOff x="5883290" y="5895700"/>
            <a:chExt cx="883015" cy="370422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5883290" y="6192782"/>
              <a:ext cx="88301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 rot="10800000">
              <a:off x="6082487" y="5895700"/>
              <a:ext cx="547192" cy="370422"/>
            </a:xfrm>
            <a:prstGeom prst="rect">
              <a:avLst/>
            </a:prstGeom>
            <a:noFill/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dirty="0" smtClean="0">
                  <a:latin typeface="Times"/>
                  <a:cs typeface="Times"/>
                </a:rPr>
                <a:t>1 km</a:t>
              </a:r>
              <a:endParaRPr kumimoji="1" lang="ja-JP" altLang="en-US" dirty="0" smtClean="0">
                <a:latin typeface="Times"/>
                <a:cs typeface="Times"/>
              </a:endParaRPr>
            </a:p>
          </p:txBody>
        </p:sp>
      </p:grpSp>
      <p:sp>
        <p:nvSpPr>
          <p:cNvPr id="46" name="フリーフォーム 45"/>
          <p:cNvSpPr/>
          <p:nvPr/>
        </p:nvSpPr>
        <p:spPr>
          <a:xfrm rot="10800000">
            <a:off x="2527236" y="1828380"/>
            <a:ext cx="4812192" cy="846409"/>
          </a:xfrm>
          <a:custGeom>
            <a:avLst/>
            <a:gdLst>
              <a:gd name="connsiteX0" fmla="*/ 0 w 4812192"/>
              <a:gd name="connsiteY0" fmla="*/ 0 h 843111"/>
              <a:gd name="connsiteX1" fmla="*/ 2305842 w 4812192"/>
              <a:gd name="connsiteY1" fmla="*/ 835578 h 843111"/>
              <a:gd name="connsiteX2" fmla="*/ 4812192 w 4812192"/>
              <a:gd name="connsiteY2" fmla="*/ 434501 h 843111"/>
              <a:gd name="connsiteX0" fmla="*/ 0 w 4812192"/>
              <a:gd name="connsiteY0" fmla="*/ 0 h 843111"/>
              <a:gd name="connsiteX1" fmla="*/ 2322551 w 4812192"/>
              <a:gd name="connsiteY1" fmla="*/ 835578 h 843111"/>
              <a:gd name="connsiteX2" fmla="*/ 4812192 w 4812192"/>
              <a:gd name="connsiteY2" fmla="*/ 434501 h 843111"/>
              <a:gd name="connsiteX0" fmla="*/ 0 w 4812192"/>
              <a:gd name="connsiteY0" fmla="*/ 0 h 858517"/>
              <a:gd name="connsiteX1" fmla="*/ 2322551 w 4812192"/>
              <a:gd name="connsiteY1" fmla="*/ 835578 h 858517"/>
              <a:gd name="connsiteX2" fmla="*/ 4812192 w 4812192"/>
              <a:gd name="connsiteY2" fmla="*/ 434501 h 858517"/>
              <a:gd name="connsiteX0" fmla="*/ 0 w 4812192"/>
              <a:gd name="connsiteY0" fmla="*/ 0 h 858517"/>
              <a:gd name="connsiteX1" fmla="*/ 2406096 w 4812192"/>
              <a:gd name="connsiteY1" fmla="*/ 835578 h 858517"/>
              <a:gd name="connsiteX2" fmla="*/ 4812192 w 4812192"/>
              <a:gd name="connsiteY2" fmla="*/ 434501 h 858517"/>
              <a:gd name="connsiteX0" fmla="*/ 0 w 4812192"/>
              <a:gd name="connsiteY0" fmla="*/ 0 h 858517"/>
              <a:gd name="connsiteX1" fmla="*/ 2406096 w 4812192"/>
              <a:gd name="connsiteY1" fmla="*/ 835578 h 858517"/>
              <a:gd name="connsiteX2" fmla="*/ 4812192 w 4812192"/>
              <a:gd name="connsiteY2" fmla="*/ 434501 h 858517"/>
              <a:gd name="connsiteX0" fmla="*/ 0 w 4812192"/>
              <a:gd name="connsiteY0" fmla="*/ 0 h 846409"/>
              <a:gd name="connsiteX1" fmla="*/ 2406096 w 4812192"/>
              <a:gd name="connsiteY1" fmla="*/ 835578 h 846409"/>
              <a:gd name="connsiteX2" fmla="*/ 4812192 w 4812192"/>
              <a:gd name="connsiteY2" fmla="*/ 434501 h 846409"/>
              <a:gd name="connsiteX0" fmla="*/ 0 w 4812192"/>
              <a:gd name="connsiteY0" fmla="*/ 0 h 846409"/>
              <a:gd name="connsiteX1" fmla="*/ 2305842 w 4812192"/>
              <a:gd name="connsiteY1" fmla="*/ 835578 h 846409"/>
              <a:gd name="connsiteX2" fmla="*/ 4812192 w 4812192"/>
              <a:gd name="connsiteY2" fmla="*/ 434501 h 84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2192" h="846409">
                <a:moveTo>
                  <a:pt x="0" y="0"/>
                </a:moveTo>
                <a:cubicBezTo>
                  <a:pt x="16709" y="30637"/>
                  <a:pt x="1269884" y="746450"/>
                  <a:pt x="2305842" y="835578"/>
                </a:cubicBezTo>
                <a:cubicBezTo>
                  <a:pt x="3341800" y="924706"/>
                  <a:pt x="4812192" y="434501"/>
                  <a:pt x="4812192" y="434501"/>
                </a:cubicBezTo>
              </a:path>
            </a:pathLst>
          </a:custGeom>
          <a:ln w="38100" cmpd="sng">
            <a:solidFill>
              <a:schemeClr val="accent1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0908" y="5921921"/>
            <a:ext cx="4761057" cy="708977"/>
          </a:xfrm>
          <a:prstGeom prst="rect">
            <a:avLst/>
          </a:prstGeom>
          <a:noFill/>
        </p:spPr>
        <p:txBody>
          <a:bodyPr wrap="square" lIns="36000" tIns="46800" rIns="36000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FF0000"/>
                </a:solidFill>
                <a:latin typeface="Times"/>
                <a:cs typeface="Times"/>
              </a:rPr>
              <a:t>Installed place</a:t>
            </a:r>
          </a:p>
          <a:p>
            <a:pPr algn="r"/>
            <a:r>
              <a:rPr kumimoji="1" lang="ja-JP" altLang="en-US" sz="2000" dirty="0" smtClean="0">
                <a:solidFill>
                  <a:srgbClr val="FF0000"/>
                </a:solidFill>
                <a:latin typeface="Times"/>
                <a:cs typeface="Times"/>
              </a:rPr>
              <a:t>（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Times"/>
                <a:cs typeface="Times"/>
              </a:rPr>
              <a:t>Usu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"/>
                <a:cs typeface="Times"/>
              </a:rPr>
              <a:t> Volcano Observatory, Hokkaido Univ.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Times"/>
                <a:cs typeface="Times"/>
              </a:rPr>
              <a:t>）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66684" y="1583942"/>
            <a:ext cx="3415716" cy="462755"/>
          </a:xfrm>
          <a:prstGeom prst="rect">
            <a:avLst/>
          </a:prstGeom>
          <a:noFill/>
        </p:spPr>
        <p:txBody>
          <a:bodyPr wrap="none" lIns="36000" tIns="46800" rIns="36000" rtlCol="0">
            <a:spAutoFit/>
          </a:bodyPr>
          <a:lstStyle/>
          <a:p>
            <a:r>
              <a:rPr lang="en-US" altLang="ja-JP" sz="2400" dirty="0" smtClean="0">
                <a:solidFill>
                  <a:schemeClr val="accent1"/>
                </a:solidFill>
                <a:latin typeface="Times"/>
                <a:cs typeface="Times"/>
              </a:rPr>
              <a:t>Measurement range</a:t>
            </a:r>
            <a:r>
              <a:rPr lang="ja-JP" altLang="en-US" sz="2400" dirty="0" smtClean="0">
                <a:solidFill>
                  <a:schemeClr val="accent1"/>
                </a:solidFill>
                <a:latin typeface="Times"/>
                <a:cs typeface="Times"/>
              </a:rPr>
              <a:t>（</a:t>
            </a:r>
            <a:r>
              <a:rPr lang="en-US" altLang="ja-JP" sz="2400" dirty="0" smtClean="0">
                <a:solidFill>
                  <a:schemeClr val="accent1"/>
                </a:solidFill>
                <a:latin typeface="Times"/>
                <a:cs typeface="Times"/>
              </a:rPr>
              <a:t>±30°</a:t>
            </a:r>
            <a:r>
              <a:rPr lang="ja-JP" altLang="en-US" sz="2400" dirty="0" smtClean="0">
                <a:solidFill>
                  <a:schemeClr val="accent1"/>
                </a:solidFill>
                <a:latin typeface="Times"/>
                <a:cs typeface="Times"/>
              </a:rPr>
              <a:t>）</a:t>
            </a:r>
            <a:endParaRPr kumimoji="1" lang="ja-JP" altLang="en-US" sz="2400" dirty="0" smtClean="0">
              <a:solidFill>
                <a:schemeClr val="accent1"/>
              </a:solidFill>
              <a:latin typeface="Times"/>
              <a:cs typeface="Time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2569418"/>
            <a:ext cx="2639205" cy="955198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Negative azimuth</a:t>
            </a:r>
          </a:p>
          <a:p>
            <a:r>
              <a:rPr kumimoji="1" lang="en-US" altLang="ja-JP" sz="2800" i="1" dirty="0" smtClean="0">
                <a:latin typeface="Times"/>
                <a:cs typeface="Times"/>
              </a:rPr>
              <a:t>−</a:t>
            </a:r>
            <a:r>
              <a:rPr kumimoji="1" lang="en-US" altLang="ja-JP" sz="2800" i="1" dirty="0" err="1" smtClean="0">
                <a:latin typeface="Times"/>
                <a:cs typeface="Times"/>
              </a:rPr>
              <a:t>φ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667719" y="2597907"/>
            <a:ext cx="2476281" cy="955198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lang="en-US" altLang="ja-JP" sz="2800" dirty="0" smtClean="0">
                <a:latin typeface="Times"/>
                <a:cs typeface="Times"/>
              </a:rPr>
              <a:t>Positive azimuth</a:t>
            </a:r>
            <a:endParaRPr kumimoji="1" lang="en-US" altLang="ja-JP" sz="2800" dirty="0" smtClean="0">
              <a:latin typeface="Times"/>
              <a:cs typeface="Times"/>
            </a:endParaRPr>
          </a:p>
          <a:p>
            <a:r>
              <a:rPr kumimoji="1" lang="en-US" altLang="ja-JP" sz="2800" dirty="0" smtClean="0">
                <a:latin typeface="Times"/>
                <a:cs typeface="Times"/>
              </a:rPr>
              <a:t>+</a:t>
            </a:r>
            <a:r>
              <a:rPr kumimoji="1" lang="en-US" altLang="ja-JP" sz="2800" i="1" dirty="0" err="1" smtClean="0">
                <a:latin typeface="Times"/>
                <a:cs typeface="Times"/>
              </a:rPr>
              <a:t>φ</a:t>
            </a:r>
            <a:endParaRPr kumimoji="1" lang="ja-JP" altLang="en-US" sz="2800" i="1" dirty="0" smtClean="0">
              <a:latin typeface="Times"/>
              <a:cs typeface="Times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780971" y="4507342"/>
            <a:ext cx="1397685" cy="401200"/>
          </a:xfrm>
          <a:prstGeom prst="rect">
            <a:avLst/>
          </a:prstGeom>
          <a:solidFill>
            <a:srgbClr val="FFFFFF"/>
          </a:solidFill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err="1" smtClean="0">
                <a:latin typeface="Times"/>
                <a:cs typeface="Times"/>
              </a:rPr>
              <a:t>Usu-Shinzan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 rot="11152532" flipH="1">
            <a:off x="4795631" y="2374710"/>
            <a:ext cx="2520000" cy="36000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二等辺三角形 6"/>
          <p:cNvSpPr/>
          <p:nvPr/>
        </p:nvSpPr>
        <p:spPr>
          <a:xfrm>
            <a:off x="4616172" y="4237925"/>
            <a:ext cx="231914" cy="199926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二等辺三角形 53"/>
          <p:cNvSpPr/>
          <p:nvPr/>
        </p:nvSpPr>
        <p:spPr>
          <a:xfrm>
            <a:off x="5258369" y="4298556"/>
            <a:ext cx="231914" cy="199926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二等辺三角形 54"/>
          <p:cNvSpPr/>
          <p:nvPr/>
        </p:nvSpPr>
        <p:spPr>
          <a:xfrm>
            <a:off x="5590808" y="4064042"/>
            <a:ext cx="231914" cy="199926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二等辺三角形 55"/>
          <p:cNvSpPr/>
          <p:nvPr/>
        </p:nvSpPr>
        <p:spPr>
          <a:xfrm>
            <a:off x="2860259" y="4182707"/>
            <a:ext cx="231914" cy="199926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二等辺三角形 56"/>
          <p:cNvSpPr/>
          <p:nvPr/>
        </p:nvSpPr>
        <p:spPr>
          <a:xfrm>
            <a:off x="4759737" y="5728794"/>
            <a:ext cx="231914" cy="199926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979289" y="4454860"/>
            <a:ext cx="1682594" cy="4012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Showa-</a:t>
            </a:r>
            <a:r>
              <a:rPr kumimoji="1" lang="en-US" altLang="ja-JP" sz="2000" dirty="0" err="1" smtClean="0">
                <a:latin typeface="Times"/>
                <a:cs typeface="Times"/>
              </a:rPr>
              <a:t>Shinzan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pic>
        <p:nvPicPr>
          <p:cNvPr id="16" name="図 15" descr="UsuVolcano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32888" r="23226" b="7883"/>
          <a:stretch/>
        </p:blipFill>
        <p:spPr>
          <a:xfrm>
            <a:off x="6829421" y="4456659"/>
            <a:ext cx="2117521" cy="199918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7958015" y="4721405"/>
            <a:ext cx="295585" cy="28466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3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6" grpId="0" animBg="1"/>
      <p:bldP spid="47" grpId="0"/>
      <p:bldP spid="48" grpId="0"/>
      <p:bldP spid="6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図形グループ 72"/>
          <p:cNvGrpSpPr/>
          <p:nvPr/>
        </p:nvGrpSpPr>
        <p:grpSpPr>
          <a:xfrm rot="10800000">
            <a:off x="0" y="1580675"/>
            <a:ext cx="9144000" cy="5102408"/>
            <a:chOff x="0" y="1222420"/>
            <a:chExt cx="9144000" cy="5102408"/>
          </a:xfrm>
        </p:grpSpPr>
        <p:grpSp>
          <p:nvGrpSpPr>
            <p:cNvPr id="74" name="図形グループ 73"/>
            <p:cNvGrpSpPr/>
            <p:nvPr/>
          </p:nvGrpSpPr>
          <p:grpSpPr>
            <a:xfrm>
              <a:off x="1667796" y="1417639"/>
              <a:ext cx="5325705" cy="4637359"/>
              <a:chOff x="1667794" y="1417638"/>
              <a:chExt cx="5325705" cy="4637359"/>
            </a:xfrm>
          </p:grpSpPr>
          <p:pic>
            <p:nvPicPr>
              <p:cNvPr id="140" name="図 139" descr="有珠山周辺地形図100mコンター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9936" y="1417638"/>
                <a:ext cx="5309471" cy="4616931"/>
              </a:xfrm>
              <a:prstGeom prst="rect">
                <a:avLst/>
              </a:prstGeom>
            </p:spPr>
          </p:pic>
          <p:cxnSp>
            <p:nvCxnSpPr>
              <p:cNvPr id="141" name="直線コネクタ 140"/>
              <p:cNvCxnSpPr/>
              <p:nvPr/>
            </p:nvCxnSpPr>
            <p:spPr>
              <a:xfrm>
                <a:off x="4848670" y="3945711"/>
                <a:ext cx="1041919" cy="96243"/>
              </a:xfrm>
              <a:prstGeom prst="line">
                <a:avLst/>
              </a:prstGeom>
              <a:ln w="3810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4691224" y="3932180"/>
                <a:ext cx="160694" cy="14843"/>
              </a:xfrm>
              <a:prstGeom prst="line">
                <a:avLst/>
              </a:prstGeom>
              <a:ln w="8255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5853781" y="4049168"/>
                <a:ext cx="124409" cy="11491"/>
              </a:xfrm>
              <a:prstGeom prst="line">
                <a:avLst/>
              </a:prstGeom>
              <a:ln w="76200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 flipH="1">
                <a:off x="3546215" y="1417638"/>
                <a:ext cx="226988" cy="1547746"/>
              </a:xfrm>
              <a:prstGeom prst="line">
                <a:avLst/>
              </a:prstGeom>
              <a:ln w="92075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 flipH="1">
                <a:off x="3452606" y="3335806"/>
                <a:ext cx="42801" cy="291841"/>
              </a:xfrm>
              <a:prstGeom prst="line">
                <a:avLst/>
              </a:prstGeom>
              <a:ln w="92075" cmpd="sng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フリーフォーム 145"/>
              <p:cNvSpPr/>
              <p:nvPr/>
            </p:nvSpPr>
            <p:spPr>
              <a:xfrm>
                <a:off x="1668639" y="3601861"/>
                <a:ext cx="1756833" cy="687917"/>
              </a:xfrm>
              <a:custGeom>
                <a:avLst/>
                <a:gdLst>
                  <a:gd name="connsiteX0" fmla="*/ 1756833 w 1756833"/>
                  <a:gd name="connsiteY0" fmla="*/ 134056 h 687917"/>
                  <a:gd name="connsiteX1" fmla="*/ 1534583 w 1756833"/>
                  <a:gd name="connsiteY1" fmla="*/ 0 h 687917"/>
                  <a:gd name="connsiteX2" fmla="*/ 1280583 w 1756833"/>
                  <a:gd name="connsiteY2" fmla="*/ 24695 h 687917"/>
                  <a:gd name="connsiteX3" fmla="*/ 698500 w 1756833"/>
                  <a:gd name="connsiteY3" fmla="*/ 303389 h 687917"/>
                  <a:gd name="connsiteX4" fmla="*/ 564444 w 1756833"/>
                  <a:gd name="connsiteY4" fmla="*/ 437445 h 687917"/>
                  <a:gd name="connsiteX5" fmla="*/ 388055 w 1756833"/>
                  <a:gd name="connsiteY5" fmla="*/ 673806 h 687917"/>
                  <a:gd name="connsiteX6" fmla="*/ 130528 w 1756833"/>
                  <a:gd name="connsiteY6" fmla="*/ 620889 h 687917"/>
                  <a:gd name="connsiteX7" fmla="*/ 0 w 1756833"/>
                  <a:gd name="connsiteY7" fmla="*/ 687917 h 68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6833" h="687917">
                    <a:moveTo>
                      <a:pt x="1756833" y="134056"/>
                    </a:moveTo>
                    <a:lnTo>
                      <a:pt x="1534583" y="0"/>
                    </a:lnTo>
                    <a:lnTo>
                      <a:pt x="1280583" y="24695"/>
                    </a:lnTo>
                    <a:lnTo>
                      <a:pt x="698500" y="303389"/>
                    </a:lnTo>
                    <a:lnTo>
                      <a:pt x="564444" y="437445"/>
                    </a:lnTo>
                    <a:lnTo>
                      <a:pt x="388055" y="673806"/>
                    </a:lnTo>
                    <a:lnTo>
                      <a:pt x="130528" y="620889"/>
                    </a:lnTo>
                    <a:lnTo>
                      <a:pt x="0" y="687917"/>
                    </a:lnTo>
                  </a:path>
                </a:pathLst>
              </a:custGeom>
              <a:noFill/>
              <a:ln w="10477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7" name="フリーフォーム 146"/>
              <p:cNvSpPr/>
              <p:nvPr/>
            </p:nvSpPr>
            <p:spPr>
              <a:xfrm>
                <a:off x="3633490" y="3797314"/>
                <a:ext cx="3334659" cy="956931"/>
              </a:xfrm>
              <a:custGeom>
                <a:avLst/>
                <a:gdLst>
                  <a:gd name="connsiteX0" fmla="*/ 0 w 3124122"/>
                  <a:gd name="connsiteY0" fmla="*/ 0 h 896515"/>
                  <a:gd name="connsiteX1" fmla="*/ 1718267 w 3124122"/>
                  <a:gd name="connsiteY1" fmla="*/ 489008 h 896515"/>
                  <a:gd name="connsiteX2" fmla="*/ 3124122 w 3124122"/>
                  <a:gd name="connsiteY2" fmla="*/ 896515 h 89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4122" h="896515">
                    <a:moveTo>
                      <a:pt x="0" y="0"/>
                    </a:moveTo>
                    <a:lnTo>
                      <a:pt x="1718267" y="489008"/>
                    </a:lnTo>
                    <a:lnTo>
                      <a:pt x="3124122" y="896515"/>
                    </a:lnTo>
                  </a:path>
                </a:pathLst>
              </a:custGeom>
              <a:ln w="73025" cap="rnd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8" name="フリーフォーム 147"/>
              <p:cNvSpPr/>
              <p:nvPr/>
            </p:nvSpPr>
            <p:spPr>
              <a:xfrm>
                <a:off x="1667794" y="4999219"/>
                <a:ext cx="1068884" cy="1055778"/>
              </a:xfrm>
              <a:custGeom>
                <a:avLst/>
                <a:gdLst>
                  <a:gd name="connsiteX0" fmla="*/ 0 w 1000676"/>
                  <a:gd name="connsiteY0" fmla="*/ 0 h 1000559"/>
                  <a:gd name="connsiteX1" fmla="*/ 282242 w 1000676"/>
                  <a:gd name="connsiteY1" fmla="*/ 448969 h 1000559"/>
                  <a:gd name="connsiteX2" fmla="*/ 487509 w 1000676"/>
                  <a:gd name="connsiteY2" fmla="*/ 667039 h 1000559"/>
                  <a:gd name="connsiteX3" fmla="*/ 769751 w 1000676"/>
                  <a:gd name="connsiteY3" fmla="*/ 872282 h 1000559"/>
                  <a:gd name="connsiteX4" fmla="*/ 1000676 w 1000676"/>
                  <a:gd name="connsiteY4" fmla="*/ 1000559 h 1000559"/>
                  <a:gd name="connsiteX0" fmla="*/ 0 w 1000676"/>
                  <a:gd name="connsiteY0" fmla="*/ 0 h 1000559"/>
                  <a:gd name="connsiteX1" fmla="*/ 95883 w 1000676"/>
                  <a:gd name="connsiteY1" fmla="*/ 233503 h 1000559"/>
                  <a:gd name="connsiteX2" fmla="*/ 282242 w 1000676"/>
                  <a:gd name="connsiteY2" fmla="*/ 448969 h 1000559"/>
                  <a:gd name="connsiteX3" fmla="*/ 487509 w 1000676"/>
                  <a:gd name="connsiteY3" fmla="*/ 667039 h 1000559"/>
                  <a:gd name="connsiteX4" fmla="*/ 769751 w 1000676"/>
                  <a:gd name="connsiteY4" fmla="*/ 872282 h 1000559"/>
                  <a:gd name="connsiteX5" fmla="*/ 1000676 w 1000676"/>
                  <a:gd name="connsiteY5" fmla="*/ 1000559 h 1000559"/>
                  <a:gd name="connsiteX0" fmla="*/ 0 w 1000676"/>
                  <a:gd name="connsiteY0" fmla="*/ 0 h 1029792"/>
                  <a:gd name="connsiteX1" fmla="*/ 95883 w 1000676"/>
                  <a:gd name="connsiteY1" fmla="*/ 262736 h 1029792"/>
                  <a:gd name="connsiteX2" fmla="*/ 282242 w 1000676"/>
                  <a:gd name="connsiteY2" fmla="*/ 478202 h 1029792"/>
                  <a:gd name="connsiteX3" fmla="*/ 487509 w 1000676"/>
                  <a:gd name="connsiteY3" fmla="*/ 696272 h 1029792"/>
                  <a:gd name="connsiteX4" fmla="*/ 769751 w 1000676"/>
                  <a:gd name="connsiteY4" fmla="*/ 901515 h 1029792"/>
                  <a:gd name="connsiteX5" fmla="*/ 1000676 w 1000676"/>
                  <a:gd name="connsiteY5" fmla="*/ 1029792 h 1029792"/>
                  <a:gd name="connsiteX0" fmla="*/ 0 w 1000676"/>
                  <a:gd name="connsiteY0" fmla="*/ 0 h 1029792"/>
                  <a:gd name="connsiteX1" fmla="*/ 95883 w 1000676"/>
                  <a:gd name="connsiteY1" fmla="*/ 262736 h 1029792"/>
                  <a:gd name="connsiteX2" fmla="*/ 282242 w 1000676"/>
                  <a:gd name="connsiteY2" fmla="*/ 478202 h 1029792"/>
                  <a:gd name="connsiteX3" fmla="*/ 487509 w 1000676"/>
                  <a:gd name="connsiteY3" fmla="*/ 696272 h 1029792"/>
                  <a:gd name="connsiteX4" fmla="*/ 769751 w 1000676"/>
                  <a:gd name="connsiteY4" fmla="*/ 901515 h 1029792"/>
                  <a:gd name="connsiteX5" fmla="*/ 1000676 w 1000676"/>
                  <a:gd name="connsiteY5" fmla="*/ 1029792 h 1029792"/>
                  <a:gd name="connsiteX0" fmla="*/ 0 w 912979"/>
                  <a:gd name="connsiteY0" fmla="*/ 0 h 901515"/>
                  <a:gd name="connsiteX1" fmla="*/ 95883 w 912979"/>
                  <a:gd name="connsiteY1" fmla="*/ 262736 h 901515"/>
                  <a:gd name="connsiteX2" fmla="*/ 282242 w 912979"/>
                  <a:gd name="connsiteY2" fmla="*/ 478202 h 901515"/>
                  <a:gd name="connsiteX3" fmla="*/ 487509 w 912979"/>
                  <a:gd name="connsiteY3" fmla="*/ 696272 h 901515"/>
                  <a:gd name="connsiteX4" fmla="*/ 769751 w 912979"/>
                  <a:gd name="connsiteY4" fmla="*/ 901515 h 901515"/>
                  <a:gd name="connsiteX5" fmla="*/ 912979 w 912979"/>
                  <a:gd name="connsiteY5" fmla="*/ 880379 h 901515"/>
                  <a:gd name="connsiteX0" fmla="*/ 0 w 1010420"/>
                  <a:gd name="connsiteY0" fmla="*/ 0 h 1033041"/>
                  <a:gd name="connsiteX1" fmla="*/ 95883 w 1010420"/>
                  <a:gd name="connsiteY1" fmla="*/ 262736 h 1033041"/>
                  <a:gd name="connsiteX2" fmla="*/ 282242 w 1010420"/>
                  <a:gd name="connsiteY2" fmla="*/ 478202 h 1033041"/>
                  <a:gd name="connsiteX3" fmla="*/ 487509 w 1010420"/>
                  <a:gd name="connsiteY3" fmla="*/ 696272 h 1033041"/>
                  <a:gd name="connsiteX4" fmla="*/ 769751 w 1010420"/>
                  <a:gd name="connsiteY4" fmla="*/ 901515 h 1033041"/>
                  <a:gd name="connsiteX5" fmla="*/ 1010420 w 1010420"/>
                  <a:gd name="connsiteY5" fmla="*/ 1033041 h 1033041"/>
                  <a:gd name="connsiteX0" fmla="*/ 0 w 1068884"/>
                  <a:gd name="connsiteY0" fmla="*/ 0 h 1055778"/>
                  <a:gd name="connsiteX1" fmla="*/ 95883 w 1068884"/>
                  <a:gd name="connsiteY1" fmla="*/ 262736 h 1055778"/>
                  <a:gd name="connsiteX2" fmla="*/ 282242 w 1068884"/>
                  <a:gd name="connsiteY2" fmla="*/ 478202 h 1055778"/>
                  <a:gd name="connsiteX3" fmla="*/ 487509 w 1068884"/>
                  <a:gd name="connsiteY3" fmla="*/ 696272 h 1055778"/>
                  <a:gd name="connsiteX4" fmla="*/ 769751 w 1068884"/>
                  <a:gd name="connsiteY4" fmla="*/ 901515 h 1055778"/>
                  <a:gd name="connsiteX5" fmla="*/ 1068884 w 1068884"/>
                  <a:gd name="connsiteY5" fmla="*/ 1055778 h 105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884" h="1055778">
                    <a:moveTo>
                      <a:pt x="0" y="0"/>
                    </a:moveTo>
                    <a:cubicBezTo>
                      <a:pt x="7059" y="6376"/>
                      <a:pt x="46599" y="184902"/>
                      <a:pt x="95883" y="262736"/>
                    </a:cubicBezTo>
                    <a:lnTo>
                      <a:pt x="282242" y="478202"/>
                    </a:lnTo>
                    <a:lnTo>
                      <a:pt x="487509" y="696272"/>
                    </a:lnTo>
                    <a:lnTo>
                      <a:pt x="769751" y="901515"/>
                    </a:lnTo>
                    <a:lnTo>
                      <a:pt x="1068884" y="1055778"/>
                    </a:lnTo>
                  </a:path>
                </a:pathLst>
              </a:custGeom>
              <a:ln w="8572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9" name="フリーフォーム 148"/>
              <p:cNvSpPr/>
              <p:nvPr/>
            </p:nvSpPr>
            <p:spPr>
              <a:xfrm>
                <a:off x="5824175" y="4006070"/>
                <a:ext cx="1167509" cy="2045369"/>
              </a:xfrm>
              <a:custGeom>
                <a:avLst/>
                <a:gdLst>
                  <a:gd name="connsiteX0" fmla="*/ 1167509 w 1167509"/>
                  <a:gd name="connsiteY0" fmla="*/ 0 h 2045369"/>
                  <a:gd name="connsiteX1" fmla="*/ 1122948 w 1167509"/>
                  <a:gd name="connsiteY1" fmla="*/ 102491 h 2045369"/>
                  <a:gd name="connsiteX2" fmla="*/ 1020457 w 1167509"/>
                  <a:gd name="connsiteY2" fmla="*/ 169334 h 2045369"/>
                  <a:gd name="connsiteX3" fmla="*/ 935790 w 1167509"/>
                  <a:gd name="connsiteY3" fmla="*/ 285193 h 2045369"/>
                  <a:gd name="connsiteX4" fmla="*/ 579299 w 1167509"/>
                  <a:gd name="connsiteY4" fmla="*/ 868948 h 2045369"/>
                  <a:gd name="connsiteX5" fmla="*/ 432246 w 1167509"/>
                  <a:gd name="connsiteY5" fmla="*/ 1287825 h 2045369"/>
                  <a:gd name="connsiteX6" fmla="*/ 409965 w 1167509"/>
                  <a:gd name="connsiteY6" fmla="*/ 1332386 h 2045369"/>
                  <a:gd name="connsiteX7" fmla="*/ 236176 w 1167509"/>
                  <a:gd name="connsiteY7" fmla="*/ 1573018 h 2045369"/>
                  <a:gd name="connsiteX8" fmla="*/ 0 w 1167509"/>
                  <a:gd name="connsiteY8" fmla="*/ 2045369 h 204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509" h="2045369">
                    <a:moveTo>
                      <a:pt x="1167509" y="0"/>
                    </a:moveTo>
                    <a:lnTo>
                      <a:pt x="1122948" y="102491"/>
                    </a:lnTo>
                    <a:lnTo>
                      <a:pt x="1020457" y="169334"/>
                    </a:lnTo>
                    <a:lnTo>
                      <a:pt x="935790" y="285193"/>
                    </a:lnTo>
                    <a:lnTo>
                      <a:pt x="579299" y="868948"/>
                    </a:lnTo>
                    <a:lnTo>
                      <a:pt x="432246" y="1287825"/>
                    </a:lnTo>
                    <a:lnTo>
                      <a:pt x="409965" y="1332386"/>
                    </a:lnTo>
                    <a:lnTo>
                      <a:pt x="236176" y="1573018"/>
                    </a:lnTo>
                    <a:lnTo>
                      <a:pt x="0" y="204536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 149"/>
              <p:cNvSpPr/>
              <p:nvPr/>
            </p:nvSpPr>
            <p:spPr>
              <a:xfrm>
                <a:off x="5833555" y="2321128"/>
                <a:ext cx="284365" cy="816440"/>
              </a:xfrm>
              <a:custGeom>
                <a:avLst/>
                <a:gdLst>
                  <a:gd name="connsiteX0" fmla="*/ 208005 w 208005"/>
                  <a:gd name="connsiteY0" fmla="*/ 0 h 788307"/>
                  <a:gd name="connsiteX1" fmla="*/ 142319 w 208005"/>
                  <a:gd name="connsiteY1" fmla="*/ 602179 h 788307"/>
                  <a:gd name="connsiteX2" fmla="*/ 0 w 208005"/>
                  <a:gd name="connsiteY2" fmla="*/ 788307 h 788307"/>
                  <a:gd name="connsiteX0" fmla="*/ 228100 w 228100"/>
                  <a:gd name="connsiteY0" fmla="*/ 0 h 788307"/>
                  <a:gd name="connsiteX1" fmla="*/ 142319 w 228100"/>
                  <a:gd name="connsiteY1" fmla="*/ 602179 h 788307"/>
                  <a:gd name="connsiteX2" fmla="*/ 0 w 228100"/>
                  <a:gd name="connsiteY2" fmla="*/ 788307 h 788307"/>
                  <a:gd name="connsiteX0" fmla="*/ 284365 w 284365"/>
                  <a:gd name="connsiteY0" fmla="*/ 0 h 816440"/>
                  <a:gd name="connsiteX1" fmla="*/ 198584 w 284365"/>
                  <a:gd name="connsiteY1" fmla="*/ 602179 h 816440"/>
                  <a:gd name="connsiteX2" fmla="*/ 0 w 284365"/>
                  <a:gd name="connsiteY2" fmla="*/ 816440 h 816440"/>
                  <a:gd name="connsiteX0" fmla="*/ 284365 w 500002"/>
                  <a:gd name="connsiteY0" fmla="*/ 0 h 816440"/>
                  <a:gd name="connsiteX1" fmla="*/ 500002 w 500002"/>
                  <a:gd name="connsiteY1" fmla="*/ 698636 h 816440"/>
                  <a:gd name="connsiteX2" fmla="*/ 0 w 500002"/>
                  <a:gd name="connsiteY2" fmla="*/ 816440 h 816440"/>
                  <a:gd name="connsiteX0" fmla="*/ 284365 w 284365"/>
                  <a:gd name="connsiteY0" fmla="*/ 0 h 816440"/>
                  <a:gd name="connsiteX1" fmla="*/ 210641 w 284365"/>
                  <a:gd name="connsiteY1" fmla="*/ 614236 h 816440"/>
                  <a:gd name="connsiteX2" fmla="*/ 0 w 284365"/>
                  <a:gd name="connsiteY2" fmla="*/ 816440 h 81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365" h="816440">
                    <a:moveTo>
                      <a:pt x="284365" y="0"/>
                    </a:moveTo>
                    <a:lnTo>
                      <a:pt x="210641" y="614236"/>
                    </a:lnTo>
                    <a:lnTo>
                      <a:pt x="0" y="816440"/>
                    </a:lnTo>
                  </a:path>
                </a:pathLst>
              </a:custGeom>
              <a:ln w="73025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1" name="フリーフォーム 150"/>
              <p:cNvSpPr/>
              <p:nvPr/>
            </p:nvSpPr>
            <p:spPr>
              <a:xfrm>
                <a:off x="5630479" y="3464418"/>
                <a:ext cx="510400" cy="2568170"/>
              </a:xfrm>
              <a:custGeom>
                <a:avLst/>
                <a:gdLst>
                  <a:gd name="connsiteX0" fmla="*/ 56264 w 369738"/>
                  <a:gd name="connsiteY0" fmla="*/ 0 h 1430780"/>
                  <a:gd name="connsiteX1" fmla="*/ 48226 w 369738"/>
                  <a:gd name="connsiteY1" fmla="*/ 257219 h 1430780"/>
                  <a:gd name="connsiteX2" fmla="*/ 0 w 369738"/>
                  <a:gd name="connsiteY2" fmla="*/ 357695 h 1430780"/>
                  <a:gd name="connsiteX3" fmla="*/ 24113 w 369738"/>
                  <a:gd name="connsiteY3" fmla="*/ 482285 h 1430780"/>
                  <a:gd name="connsiteX4" fmla="*/ 120567 w 369738"/>
                  <a:gd name="connsiteY4" fmla="*/ 667162 h 1430780"/>
                  <a:gd name="connsiteX5" fmla="*/ 317493 w 369738"/>
                  <a:gd name="connsiteY5" fmla="*/ 779695 h 1430780"/>
                  <a:gd name="connsiteX6" fmla="*/ 357682 w 369738"/>
                  <a:gd name="connsiteY6" fmla="*/ 803809 h 1430780"/>
                  <a:gd name="connsiteX7" fmla="*/ 369738 w 369738"/>
                  <a:gd name="connsiteY7" fmla="*/ 860076 h 1430780"/>
                  <a:gd name="connsiteX8" fmla="*/ 289360 w 369738"/>
                  <a:gd name="connsiteY8" fmla="*/ 1366476 h 1430780"/>
                  <a:gd name="connsiteX9" fmla="*/ 289360 w 369738"/>
                  <a:gd name="connsiteY9" fmla="*/ 1366476 h 1430780"/>
                  <a:gd name="connsiteX10" fmla="*/ 305436 w 369738"/>
                  <a:gd name="connsiteY10" fmla="*/ 1430780 h 1430780"/>
                  <a:gd name="connsiteX11" fmla="*/ 305436 w 369738"/>
                  <a:gd name="connsiteY11" fmla="*/ 1430780 h 1430780"/>
                  <a:gd name="connsiteX0" fmla="*/ 309455 w 622929"/>
                  <a:gd name="connsiteY0" fmla="*/ 0 h 1430780"/>
                  <a:gd name="connsiteX1" fmla="*/ 0 w 622929"/>
                  <a:gd name="connsiteY1" fmla="*/ 217028 h 1430780"/>
                  <a:gd name="connsiteX2" fmla="*/ 253191 w 622929"/>
                  <a:gd name="connsiteY2" fmla="*/ 357695 h 1430780"/>
                  <a:gd name="connsiteX3" fmla="*/ 277304 w 622929"/>
                  <a:gd name="connsiteY3" fmla="*/ 482285 h 1430780"/>
                  <a:gd name="connsiteX4" fmla="*/ 373758 w 622929"/>
                  <a:gd name="connsiteY4" fmla="*/ 667162 h 1430780"/>
                  <a:gd name="connsiteX5" fmla="*/ 570684 w 622929"/>
                  <a:gd name="connsiteY5" fmla="*/ 779695 h 1430780"/>
                  <a:gd name="connsiteX6" fmla="*/ 610873 w 622929"/>
                  <a:gd name="connsiteY6" fmla="*/ 803809 h 1430780"/>
                  <a:gd name="connsiteX7" fmla="*/ 622929 w 622929"/>
                  <a:gd name="connsiteY7" fmla="*/ 860076 h 1430780"/>
                  <a:gd name="connsiteX8" fmla="*/ 542551 w 622929"/>
                  <a:gd name="connsiteY8" fmla="*/ 1366476 h 1430780"/>
                  <a:gd name="connsiteX9" fmla="*/ 542551 w 622929"/>
                  <a:gd name="connsiteY9" fmla="*/ 1366476 h 1430780"/>
                  <a:gd name="connsiteX10" fmla="*/ 558627 w 622929"/>
                  <a:gd name="connsiteY10" fmla="*/ 1430780 h 1430780"/>
                  <a:gd name="connsiteX11" fmla="*/ 558627 w 622929"/>
                  <a:gd name="connsiteY11" fmla="*/ 1430780 h 1430780"/>
                  <a:gd name="connsiteX0" fmla="*/ 56264 w 369738"/>
                  <a:gd name="connsiteY0" fmla="*/ 0 h 1430780"/>
                  <a:gd name="connsiteX1" fmla="*/ 52245 w 369738"/>
                  <a:gd name="connsiteY1" fmla="*/ 233104 h 1430780"/>
                  <a:gd name="connsiteX2" fmla="*/ 0 w 369738"/>
                  <a:gd name="connsiteY2" fmla="*/ 357695 h 1430780"/>
                  <a:gd name="connsiteX3" fmla="*/ 24113 w 369738"/>
                  <a:gd name="connsiteY3" fmla="*/ 482285 h 1430780"/>
                  <a:gd name="connsiteX4" fmla="*/ 120567 w 369738"/>
                  <a:gd name="connsiteY4" fmla="*/ 667162 h 1430780"/>
                  <a:gd name="connsiteX5" fmla="*/ 317493 w 369738"/>
                  <a:gd name="connsiteY5" fmla="*/ 779695 h 1430780"/>
                  <a:gd name="connsiteX6" fmla="*/ 357682 w 369738"/>
                  <a:gd name="connsiteY6" fmla="*/ 803809 h 1430780"/>
                  <a:gd name="connsiteX7" fmla="*/ 369738 w 369738"/>
                  <a:gd name="connsiteY7" fmla="*/ 860076 h 1430780"/>
                  <a:gd name="connsiteX8" fmla="*/ 289360 w 369738"/>
                  <a:gd name="connsiteY8" fmla="*/ 1366476 h 1430780"/>
                  <a:gd name="connsiteX9" fmla="*/ 289360 w 369738"/>
                  <a:gd name="connsiteY9" fmla="*/ 1366476 h 1430780"/>
                  <a:gd name="connsiteX10" fmla="*/ 305436 w 369738"/>
                  <a:gd name="connsiteY10" fmla="*/ 1430780 h 1430780"/>
                  <a:gd name="connsiteX11" fmla="*/ 305436 w 369738"/>
                  <a:gd name="connsiteY11" fmla="*/ 1430780 h 1430780"/>
                  <a:gd name="connsiteX0" fmla="*/ 72340 w 369738"/>
                  <a:gd name="connsiteY0" fmla="*/ 0 h 1434799"/>
                  <a:gd name="connsiteX1" fmla="*/ 52245 w 369738"/>
                  <a:gd name="connsiteY1" fmla="*/ 237123 h 1434799"/>
                  <a:gd name="connsiteX2" fmla="*/ 0 w 369738"/>
                  <a:gd name="connsiteY2" fmla="*/ 361714 h 1434799"/>
                  <a:gd name="connsiteX3" fmla="*/ 24113 w 369738"/>
                  <a:gd name="connsiteY3" fmla="*/ 486304 h 1434799"/>
                  <a:gd name="connsiteX4" fmla="*/ 120567 w 369738"/>
                  <a:gd name="connsiteY4" fmla="*/ 671181 h 1434799"/>
                  <a:gd name="connsiteX5" fmla="*/ 317493 w 369738"/>
                  <a:gd name="connsiteY5" fmla="*/ 783714 h 1434799"/>
                  <a:gd name="connsiteX6" fmla="*/ 357682 w 369738"/>
                  <a:gd name="connsiteY6" fmla="*/ 807828 h 1434799"/>
                  <a:gd name="connsiteX7" fmla="*/ 369738 w 369738"/>
                  <a:gd name="connsiteY7" fmla="*/ 864095 h 1434799"/>
                  <a:gd name="connsiteX8" fmla="*/ 289360 w 369738"/>
                  <a:gd name="connsiteY8" fmla="*/ 1370495 h 1434799"/>
                  <a:gd name="connsiteX9" fmla="*/ 289360 w 369738"/>
                  <a:gd name="connsiteY9" fmla="*/ 1370495 h 1434799"/>
                  <a:gd name="connsiteX10" fmla="*/ 305436 w 369738"/>
                  <a:gd name="connsiteY10" fmla="*/ 1434799 h 1434799"/>
                  <a:gd name="connsiteX11" fmla="*/ 305436 w 369738"/>
                  <a:gd name="connsiteY11" fmla="*/ 1434799 h 1434799"/>
                  <a:gd name="connsiteX0" fmla="*/ 72340 w 357682"/>
                  <a:gd name="connsiteY0" fmla="*/ 0 h 1434799"/>
                  <a:gd name="connsiteX1" fmla="*/ 52245 w 357682"/>
                  <a:gd name="connsiteY1" fmla="*/ 237123 h 1434799"/>
                  <a:gd name="connsiteX2" fmla="*/ 0 w 357682"/>
                  <a:gd name="connsiteY2" fmla="*/ 361714 h 1434799"/>
                  <a:gd name="connsiteX3" fmla="*/ 24113 w 357682"/>
                  <a:gd name="connsiteY3" fmla="*/ 486304 h 1434799"/>
                  <a:gd name="connsiteX4" fmla="*/ 120567 w 357682"/>
                  <a:gd name="connsiteY4" fmla="*/ 671181 h 1434799"/>
                  <a:gd name="connsiteX5" fmla="*/ 317493 w 357682"/>
                  <a:gd name="connsiteY5" fmla="*/ 783714 h 1434799"/>
                  <a:gd name="connsiteX6" fmla="*/ 357682 w 357682"/>
                  <a:gd name="connsiteY6" fmla="*/ 807828 h 1434799"/>
                  <a:gd name="connsiteX7" fmla="*/ 60283 w 357682"/>
                  <a:gd name="connsiteY7" fmla="*/ 1004761 h 1434799"/>
                  <a:gd name="connsiteX8" fmla="*/ 289360 w 357682"/>
                  <a:gd name="connsiteY8" fmla="*/ 1370495 h 1434799"/>
                  <a:gd name="connsiteX9" fmla="*/ 289360 w 357682"/>
                  <a:gd name="connsiteY9" fmla="*/ 1370495 h 1434799"/>
                  <a:gd name="connsiteX10" fmla="*/ 305436 w 357682"/>
                  <a:gd name="connsiteY10" fmla="*/ 1434799 h 1434799"/>
                  <a:gd name="connsiteX11" fmla="*/ 305436 w 357682"/>
                  <a:gd name="connsiteY11" fmla="*/ 1434799 h 1434799"/>
                  <a:gd name="connsiteX0" fmla="*/ 72340 w 365719"/>
                  <a:gd name="connsiteY0" fmla="*/ 0 h 1434799"/>
                  <a:gd name="connsiteX1" fmla="*/ 52245 w 365719"/>
                  <a:gd name="connsiteY1" fmla="*/ 237123 h 1434799"/>
                  <a:gd name="connsiteX2" fmla="*/ 0 w 365719"/>
                  <a:gd name="connsiteY2" fmla="*/ 361714 h 1434799"/>
                  <a:gd name="connsiteX3" fmla="*/ 24113 w 365719"/>
                  <a:gd name="connsiteY3" fmla="*/ 486304 h 1434799"/>
                  <a:gd name="connsiteX4" fmla="*/ 120567 w 365719"/>
                  <a:gd name="connsiteY4" fmla="*/ 671181 h 1434799"/>
                  <a:gd name="connsiteX5" fmla="*/ 317493 w 365719"/>
                  <a:gd name="connsiteY5" fmla="*/ 783714 h 1434799"/>
                  <a:gd name="connsiteX6" fmla="*/ 357682 w 365719"/>
                  <a:gd name="connsiteY6" fmla="*/ 807828 h 1434799"/>
                  <a:gd name="connsiteX7" fmla="*/ 365719 w 365719"/>
                  <a:gd name="connsiteY7" fmla="*/ 920361 h 1434799"/>
                  <a:gd name="connsiteX8" fmla="*/ 289360 w 365719"/>
                  <a:gd name="connsiteY8" fmla="*/ 1370495 h 1434799"/>
                  <a:gd name="connsiteX9" fmla="*/ 289360 w 365719"/>
                  <a:gd name="connsiteY9" fmla="*/ 1370495 h 1434799"/>
                  <a:gd name="connsiteX10" fmla="*/ 305436 w 365719"/>
                  <a:gd name="connsiteY10" fmla="*/ 1434799 h 1434799"/>
                  <a:gd name="connsiteX11" fmla="*/ 305436 w 365719"/>
                  <a:gd name="connsiteY11" fmla="*/ 1434799 h 1434799"/>
                  <a:gd name="connsiteX0" fmla="*/ 72340 w 365719"/>
                  <a:gd name="connsiteY0" fmla="*/ 0 h 1434799"/>
                  <a:gd name="connsiteX1" fmla="*/ 52245 w 365719"/>
                  <a:gd name="connsiteY1" fmla="*/ 237123 h 1434799"/>
                  <a:gd name="connsiteX2" fmla="*/ 0 w 365719"/>
                  <a:gd name="connsiteY2" fmla="*/ 361714 h 1434799"/>
                  <a:gd name="connsiteX3" fmla="*/ 24113 w 365719"/>
                  <a:gd name="connsiteY3" fmla="*/ 486304 h 1434799"/>
                  <a:gd name="connsiteX4" fmla="*/ 120567 w 365719"/>
                  <a:gd name="connsiteY4" fmla="*/ 671181 h 1434799"/>
                  <a:gd name="connsiteX5" fmla="*/ 317493 w 365719"/>
                  <a:gd name="connsiteY5" fmla="*/ 783714 h 1434799"/>
                  <a:gd name="connsiteX6" fmla="*/ 357682 w 365719"/>
                  <a:gd name="connsiteY6" fmla="*/ 807828 h 1434799"/>
                  <a:gd name="connsiteX7" fmla="*/ 365719 w 365719"/>
                  <a:gd name="connsiteY7" fmla="*/ 920361 h 1434799"/>
                  <a:gd name="connsiteX8" fmla="*/ 76359 w 365719"/>
                  <a:gd name="connsiteY8" fmla="*/ 1217772 h 1434799"/>
                  <a:gd name="connsiteX9" fmla="*/ 289360 w 365719"/>
                  <a:gd name="connsiteY9" fmla="*/ 1370495 h 1434799"/>
                  <a:gd name="connsiteX10" fmla="*/ 289360 w 365719"/>
                  <a:gd name="connsiteY10" fmla="*/ 1370495 h 1434799"/>
                  <a:gd name="connsiteX11" fmla="*/ 305436 w 365719"/>
                  <a:gd name="connsiteY11" fmla="*/ 1434799 h 1434799"/>
                  <a:gd name="connsiteX12" fmla="*/ 305436 w 365719"/>
                  <a:gd name="connsiteY12" fmla="*/ 1434799 h 1434799"/>
                  <a:gd name="connsiteX0" fmla="*/ 72340 w 365719"/>
                  <a:gd name="connsiteY0" fmla="*/ 0 h 1434799"/>
                  <a:gd name="connsiteX1" fmla="*/ 52245 w 365719"/>
                  <a:gd name="connsiteY1" fmla="*/ 237123 h 1434799"/>
                  <a:gd name="connsiteX2" fmla="*/ 0 w 365719"/>
                  <a:gd name="connsiteY2" fmla="*/ 361714 h 1434799"/>
                  <a:gd name="connsiteX3" fmla="*/ 24113 w 365719"/>
                  <a:gd name="connsiteY3" fmla="*/ 486304 h 1434799"/>
                  <a:gd name="connsiteX4" fmla="*/ 120567 w 365719"/>
                  <a:gd name="connsiteY4" fmla="*/ 671181 h 1434799"/>
                  <a:gd name="connsiteX5" fmla="*/ 317493 w 365719"/>
                  <a:gd name="connsiteY5" fmla="*/ 783714 h 1434799"/>
                  <a:gd name="connsiteX6" fmla="*/ 357682 w 365719"/>
                  <a:gd name="connsiteY6" fmla="*/ 807828 h 1434799"/>
                  <a:gd name="connsiteX7" fmla="*/ 365719 w 365719"/>
                  <a:gd name="connsiteY7" fmla="*/ 920361 h 1434799"/>
                  <a:gd name="connsiteX8" fmla="*/ 301417 w 365719"/>
                  <a:gd name="connsiteY8" fmla="*/ 1229829 h 1434799"/>
                  <a:gd name="connsiteX9" fmla="*/ 289360 w 365719"/>
                  <a:gd name="connsiteY9" fmla="*/ 1370495 h 1434799"/>
                  <a:gd name="connsiteX10" fmla="*/ 289360 w 365719"/>
                  <a:gd name="connsiteY10" fmla="*/ 1370495 h 1434799"/>
                  <a:gd name="connsiteX11" fmla="*/ 305436 w 365719"/>
                  <a:gd name="connsiteY11" fmla="*/ 1434799 h 1434799"/>
                  <a:gd name="connsiteX12" fmla="*/ 305436 w 365719"/>
                  <a:gd name="connsiteY12" fmla="*/ 1434799 h 1434799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510400 w 510400"/>
                  <a:gd name="connsiteY12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57208 w 510400"/>
                  <a:gd name="connsiteY12" fmla="*/ 2198418 h 2568170"/>
                  <a:gd name="connsiteX13" fmla="*/ 510400 w 510400"/>
                  <a:gd name="connsiteY13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69265 w 510400"/>
                  <a:gd name="connsiteY12" fmla="*/ 2202437 h 2568170"/>
                  <a:gd name="connsiteX13" fmla="*/ 510400 w 510400"/>
                  <a:gd name="connsiteY13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69265 w 510400"/>
                  <a:gd name="connsiteY12" fmla="*/ 2202437 h 2568170"/>
                  <a:gd name="connsiteX13" fmla="*/ 421983 w 510400"/>
                  <a:gd name="connsiteY13" fmla="*/ 2419466 h 2568170"/>
                  <a:gd name="connsiteX14" fmla="*/ 510400 w 510400"/>
                  <a:gd name="connsiteY14" fmla="*/ 2568170 h 2568170"/>
                  <a:gd name="connsiteX0" fmla="*/ 72340 w 660006"/>
                  <a:gd name="connsiteY0" fmla="*/ 0 h 2568170"/>
                  <a:gd name="connsiteX1" fmla="*/ 52245 w 660006"/>
                  <a:gd name="connsiteY1" fmla="*/ 237123 h 2568170"/>
                  <a:gd name="connsiteX2" fmla="*/ 0 w 660006"/>
                  <a:gd name="connsiteY2" fmla="*/ 361714 h 2568170"/>
                  <a:gd name="connsiteX3" fmla="*/ 24113 w 660006"/>
                  <a:gd name="connsiteY3" fmla="*/ 486304 h 2568170"/>
                  <a:gd name="connsiteX4" fmla="*/ 120567 w 660006"/>
                  <a:gd name="connsiteY4" fmla="*/ 671181 h 2568170"/>
                  <a:gd name="connsiteX5" fmla="*/ 317493 w 660006"/>
                  <a:gd name="connsiteY5" fmla="*/ 783714 h 2568170"/>
                  <a:gd name="connsiteX6" fmla="*/ 357682 w 660006"/>
                  <a:gd name="connsiteY6" fmla="*/ 807828 h 2568170"/>
                  <a:gd name="connsiteX7" fmla="*/ 365719 w 660006"/>
                  <a:gd name="connsiteY7" fmla="*/ 920361 h 2568170"/>
                  <a:gd name="connsiteX8" fmla="*/ 301417 w 660006"/>
                  <a:gd name="connsiteY8" fmla="*/ 1229829 h 2568170"/>
                  <a:gd name="connsiteX9" fmla="*/ 289360 w 660006"/>
                  <a:gd name="connsiteY9" fmla="*/ 1370495 h 2568170"/>
                  <a:gd name="connsiteX10" fmla="*/ 289360 w 660006"/>
                  <a:gd name="connsiteY10" fmla="*/ 1370495 h 2568170"/>
                  <a:gd name="connsiteX11" fmla="*/ 305436 w 660006"/>
                  <a:gd name="connsiteY11" fmla="*/ 1434799 h 2568170"/>
                  <a:gd name="connsiteX12" fmla="*/ 269265 w 660006"/>
                  <a:gd name="connsiteY12" fmla="*/ 2202437 h 2568170"/>
                  <a:gd name="connsiteX13" fmla="*/ 421983 w 660006"/>
                  <a:gd name="connsiteY13" fmla="*/ 2419466 h 2568170"/>
                  <a:gd name="connsiteX14" fmla="*/ 659098 w 660006"/>
                  <a:gd name="connsiteY14" fmla="*/ 2419466 h 2568170"/>
                  <a:gd name="connsiteX15" fmla="*/ 510400 w 660006"/>
                  <a:gd name="connsiteY15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269265 w 510400"/>
                  <a:gd name="connsiteY12" fmla="*/ 2202437 h 2568170"/>
                  <a:gd name="connsiteX13" fmla="*/ 421983 w 510400"/>
                  <a:gd name="connsiteY13" fmla="*/ 2419466 h 2568170"/>
                  <a:gd name="connsiteX14" fmla="*/ 478248 w 510400"/>
                  <a:gd name="connsiteY14" fmla="*/ 2491809 h 2568170"/>
                  <a:gd name="connsiteX15" fmla="*/ 510400 w 510400"/>
                  <a:gd name="connsiteY15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417964 w 510400"/>
                  <a:gd name="connsiteY12" fmla="*/ 1852780 h 2568170"/>
                  <a:gd name="connsiteX13" fmla="*/ 269265 w 510400"/>
                  <a:gd name="connsiteY13" fmla="*/ 2202437 h 2568170"/>
                  <a:gd name="connsiteX14" fmla="*/ 421983 w 510400"/>
                  <a:gd name="connsiteY14" fmla="*/ 2419466 h 2568170"/>
                  <a:gd name="connsiteX15" fmla="*/ 478248 w 510400"/>
                  <a:gd name="connsiteY15" fmla="*/ 2491809 h 2568170"/>
                  <a:gd name="connsiteX16" fmla="*/ 510400 w 510400"/>
                  <a:gd name="connsiteY16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417964 w 510400"/>
                  <a:gd name="connsiteY13" fmla="*/ 1852780 h 2568170"/>
                  <a:gd name="connsiteX14" fmla="*/ 269265 w 510400"/>
                  <a:gd name="connsiteY14" fmla="*/ 2202437 h 2568170"/>
                  <a:gd name="connsiteX15" fmla="*/ 421983 w 510400"/>
                  <a:gd name="connsiteY15" fmla="*/ 2419466 h 2568170"/>
                  <a:gd name="connsiteX16" fmla="*/ 478248 w 510400"/>
                  <a:gd name="connsiteY16" fmla="*/ 2491809 h 2568170"/>
                  <a:gd name="connsiteX17" fmla="*/ 510400 w 510400"/>
                  <a:gd name="connsiteY17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269265 w 510400"/>
                  <a:gd name="connsiteY15" fmla="*/ 2202437 h 2568170"/>
                  <a:gd name="connsiteX16" fmla="*/ 421983 w 510400"/>
                  <a:gd name="connsiteY16" fmla="*/ 2419466 h 2568170"/>
                  <a:gd name="connsiteX17" fmla="*/ 478248 w 510400"/>
                  <a:gd name="connsiteY17" fmla="*/ 2491809 h 2568170"/>
                  <a:gd name="connsiteX18" fmla="*/ 510400 w 510400"/>
                  <a:gd name="connsiteY18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381794 w 510400"/>
                  <a:gd name="connsiteY15" fmla="*/ 1965313 h 2568170"/>
                  <a:gd name="connsiteX16" fmla="*/ 269265 w 510400"/>
                  <a:gd name="connsiteY16" fmla="*/ 2202437 h 2568170"/>
                  <a:gd name="connsiteX17" fmla="*/ 421983 w 510400"/>
                  <a:gd name="connsiteY17" fmla="*/ 2419466 h 2568170"/>
                  <a:gd name="connsiteX18" fmla="*/ 478248 w 510400"/>
                  <a:gd name="connsiteY18" fmla="*/ 2491809 h 2568170"/>
                  <a:gd name="connsiteX19" fmla="*/ 510400 w 510400"/>
                  <a:gd name="connsiteY19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57681 w 510400"/>
                  <a:gd name="connsiteY12" fmla="*/ 1462933 h 2568170"/>
                  <a:gd name="connsiteX13" fmla="*/ 393851 w 510400"/>
                  <a:gd name="connsiteY13" fmla="*/ 1527237 h 2568170"/>
                  <a:gd name="connsiteX14" fmla="*/ 361699 w 510400"/>
                  <a:gd name="connsiteY14" fmla="*/ 1756323 h 2568170"/>
                  <a:gd name="connsiteX15" fmla="*/ 417964 w 510400"/>
                  <a:gd name="connsiteY15" fmla="*/ 1852780 h 2568170"/>
                  <a:gd name="connsiteX16" fmla="*/ 381794 w 510400"/>
                  <a:gd name="connsiteY16" fmla="*/ 1965313 h 2568170"/>
                  <a:gd name="connsiteX17" fmla="*/ 269265 w 510400"/>
                  <a:gd name="connsiteY17" fmla="*/ 2202437 h 2568170"/>
                  <a:gd name="connsiteX18" fmla="*/ 421983 w 510400"/>
                  <a:gd name="connsiteY18" fmla="*/ 2419466 h 2568170"/>
                  <a:gd name="connsiteX19" fmla="*/ 478248 w 510400"/>
                  <a:gd name="connsiteY19" fmla="*/ 2491809 h 2568170"/>
                  <a:gd name="connsiteX20" fmla="*/ 510400 w 510400"/>
                  <a:gd name="connsiteY20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05436 w 510400"/>
                  <a:gd name="connsiteY11" fmla="*/ 1434799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381794 w 510400"/>
                  <a:gd name="connsiteY15" fmla="*/ 1965313 h 2568170"/>
                  <a:gd name="connsiteX16" fmla="*/ 269265 w 510400"/>
                  <a:gd name="connsiteY16" fmla="*/ 2202437 h 2568170"/>
                  <a:gd name="connsiteX17" fmla="*/ 421983 w 510400"/>
                  <a:gd name="connsiteY17" fmla="*/ 2419466 h 2568170"/>
                  <a:gd name="connsiteX18" fmla="*/ 478248 w 510400"/>
                  <a:gd name="connsiteY18" fmla="*/ 2491809 h 2568170"/>
                  <a:gd name="connsiteX19" fmla="*/ 510400 w 510400"/>
                  <a:gd name="connsiteY19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21512 w 510400"/>
                  <a:gd name="connsiteY11" fmla="*/ 1422742 h 2568170"/>
                  <a:gd name="connsiteX12" fmla="*/ 393851 w 510400"/>
                  <a:gd name="connsiteY12" fmla="*/ 1527237 h 2568170"/>
                  <a:gd name="connsiteX13" fmla="*/ 361699 w 510400"/>
                  <a:gd name="connsiteY13" fmla="*/ 1756323 h 2568170"/>
                  <a:gd name="connsiteX14" fmla="*/ 417964 w 510400"/>
                  <a:gd name="connsiteY14" fmla="*/ 1852780 h 2568170"/>
                  <a:gd name="connsiteX15" fmla="*/ 381794 w 510400"/>
                  <a:gd name="connsiteY15" fmla="*/ 1965313 h 2568170"/>
                  <a:gd name="connsiteX16" fmla="*/ 269265 w 510400"/>
                  <a:gd name="connsiteY16" fmla="*/ 2202437 h 2568170"/>
                  <a:gd name="connsiteX17" fmla="*/ 421983 w 510400"/>
                  <a:gd name="connsiteY17" fmla="*/ 2419466 h 2568170"/>
                  <a:gd name="connsiteX18" fmla="*/ 478248 w 510400"/>
                  <a:gd name="connsiteY18" fmla="*/ 2491809 h 2568170"/>
                  <a:gd name="connsiteX19" fmla="*/ 510400 w 510400"/>
                  <a:gd name="connsiteY19" fmla="*/ 2568170 h 2568170"/>
                  <a:gd name="connsiteX0" fmla="*/ 72340 w 659179"/>
                  <a:gd name="connsiteY0" fmla="*/ 0 h 2568170"/>
                  <a:gd name="connsiteX1" fmla="*/ 52245 w 659179"/>
                  <a:gd name="connsiteY1" fmla="*/ 237123 h 2568170"/>
                  <a:gd name="connsiteX2" fmla="*/ 0 w 659179"/>
                  <a:gd name="connsiteY2" fmla="*/ 361714 h 2568170"/>
                  <a:gd name="connsiteX3" fmla="*/ 24113 w 659179"/>
                  <a:gd name="connsiteY3" fmla="*/ 486304 h 2568170"/>
                  <a:gd name="connsiteX4" fmla="*/ 120567 w 659179"/>
                  <a:gd name="connsiteY4" fmla="*/ 671181 h 2568170"/>
                  <a:gd name="connsiteX5" fmla="*/ 317493 w 659179"/>
                  <a:gd name="connsiteY5" fmla="*/ 783714 h 2568170"/>
                  <a:gd name="connsiteX6" fmla="*/ 357682 w 659179"/>
                  <a:gd name="connsiteY6" fmla="*/ 807828 h 2568170"/>
                  <a:gd name="connsiteX7" fmla="*/ 365719 w 659179"/>
                  <a:gd name="connsiteY7" fmla="*/ 920361 h 2568170"/>
                  <a:gd name="connsiteX8" fmla="*/ 301417 w 659179"/>
                  <a:gd name="connsiteY8" fmla="*/ 1229829 h 2568170"/>
                  <a:gd name="connsiteX9" fmla="*/ 289360 w 659179"/>
                  <a:gd name="connsiteY9" fmla="*/ 1370495 h 2568170"/>
                  <a:gd name="connsiteX10" fmla="*/ 289360 w 659179"/>
                  <a:gd name="connsiteY10" fmla="*/ 1370495 h 2568170"/>
                  <a:gd name="connsiteX11" fmla="*/ 321512 w 659179"/>
                  <a:gd name="connsiteY11" fmla="*/ 1422742 h 2568170"/>
                  <a:gd name="connsiteX12" fmla="*/ 393851 w 659179"/>
                  <a:gd name="connsiteY12" fmla="*/ 1527237 h 2568170"/>
                  <a:gd name="connsiteX13" fmla="*/ 659098 w 659179"/>
                  <a:gd name="connsiteY13" fmla="*/ 1619675 h 2568170"/>
                  <a:gd name="connsiteX14" fmla="*/ 361699 w 659179"/>
                  <a:gd name="connsiteY14" fmla="*/ 1756323 h 2568170"/>
                  <a:gd name="connsiteX15" fmla="*/ 417964 w 659179"/>
                  <a:gd name="connsiteY15" fmla="*/ 1852780 h 2568170"/>
                  <a:gd name="connsiteX16" fmla="*/ 381794 w 659179"/>
                  <a:gd name="connsiteY16" fmla="*/ 1965313 h 2568170"/>
                  <a:gd name="connsiteX17" fmla="*/ 269265 w 659179"/>
                  <a:gd name="connsiteY17" fmla="*/ 2202437 h 2568170"/>
                  <a:gd name="connsiteX18" fmla="*/ 421983 w 659179"/>
                  <a:gd name="connsiteY18" fmla="*/ 2419466 h 2568170"/>
                  <a:gd name="connsiteX19" fmla="*/ 478248 w 659179"/>
                  <a:gd name="connsiteY19" fmla="*/ 2491809 h 2568170"/>
                  <a:gd name="connsiteX20" fmla="*/ 510400 w 659179"/>
                  <a:gd name="connsiteY20" fmla="*/ 2568170 h 2568170"/>
                  <a:gd name="connsiteX0" fmla="*/ 72340 w 510400"/>
                  <a:gd name="connsiteY0" fmla="*/ 0 h 2568170"/>
                  <a:gd name="connsiteX1" fmla="*/ 52245 w 510400"/>
                  <a:gd name="connsiteY1" fmla="*/ 237123 h 2568170"/>
                  <a:gd name="connsiteX2" fmla="*/ 0 w 510400"/>
                  <a:gd name="connsiteY2" fmla="*/ 361714 h 2568170"/>
                  <a:gd name="connsiteX3" fmla="*/ 24113 w 510400"/>
                  <a:gd name="connsiteY3" fmla="*/ 486304 h 2568170"/>
                  <a:gd name="connsiteX4" fmla="*/ 120567 w 510400"/>
                  <a:gd name="connsiteY4" fmla="*/ 671181 h 2568170"/>
                  <a:gd name="connsiteX5" fmla="*/ 317493 w 510400"/>
                  <a:gd name="connsiteY5" fmla="*/ 783714 h 2568170"/>
                  <a:gd name="connsiteX6" fmla="*/ 357682 w 510400"/>
                  <a:gd name="connsiteY6" fmla="*/ 807828 h 2568170"/>
                  <a:gd name="connsiteX7" fmla="*/ 365719 w 510400"/>
                  <a:gd name="connsiteY7" fmla="*/ 920361 h 2568170"/>
                  <a:gd name="connsiteX8" fmla="*/ 301417 w 510400"/>
                  <a:gd name="connsiteY8" fmla="*/ 1229829 h 2568170"/>
                  <a:gd name="connsiteX9" fmla="*/ 289360 w 510400"/>
                  <a:gd name="connsiteY9" fmla="*/ 1370495 h 2568170"/>
                  <a:gd name="connsiteX10" fmla="*/ 289360 w 510400"/>
                  <a:gd name="connsiteY10" fmla="*/ 1370495 h 2568170"/>
                  <a:gd name="connsiteX11" fmla="*/ 321512 w 510400"/>
                  <a:gd name="connsiteY11" fmla="*/ 1422742 h 2568170"/>
                  <a:gd name="connsiteX12" fmla="*/ 393851 w 510400"/>
                  <a:gd name="connsiteY12" fmla="*/ 1527237 h 2568170"/>
                  <a:gd name="connsiteX13" fmla="*/ 393851 w 510400"/>
                  <a:gd name="connsiteY13" fmla="*/ 1615656 h 2568170"/>
                  <a:gd name="connsiteX14" fmla="*/ 361699 w 510400"/>
                  <a:gd name="connsiteY14" fmla="*/ 1756323 h 2568170"/>
                  <a:gd name="connsiteX15" fmla="*/ 417964 w 510400"/>
                  <a:gd name="connsiteY15" fmla="*/ 1852780 h 2568170"/>
                  <a:gd name="connsiteX16" fmla="*/ 381794 w 510400"/>
                  <a:gd name="connsiteY16" fmla="*/ 1965313 h 2568170"/>
                  <a:gd name="connsiteX17" fmla="*/ 269265 w 510400"/>
                  <a:gd name="connsiteY17" fmla="*/ 2202437 h 2568170"/>
                  <a:gd name="connsiteX18" fmla="*/ 421983 w 510400"/>
                  <a:gd name="connsiteY18" fmla="*/ 2419466 h 2568170"/>
                  <a:gd name="connsiteX19" fmla="*/ 478248 w 510400"/>
                  <a:gd name="connsiteY19" fmla="*/ 2491809 h 2568170"/>
                  <a:gd name="connsiteX20" fmla="*/ 510400 w 510400"/>
                  <a:gd name="connsiteY20" fmla="*/ 2568170 h 2568170"/>
                  <a:gd name="connsiteX0" fmla="*/ 72340 w 510400"/>
                  <a:gd name="connsiteY0" fmla="*/ 0 h 2568170"/>
                  <a:gd name="connsiteX1" fmla="*/ 313661 w 510400"/>
                  <a:gd name="connsiteY1" fmla="*/ 522070 h 2568170"/>
                  <a:gd name="connsiteX2" fmla="*/ 52245 w 510400"/>
                  <a:gd name="connsiteY2" fmla="*/ 237123 h 2568170"/>
                  <a:gd name="connsiteX3" fmla="*/ 0 w 510400"/>
                  <a:gd name="connsiteY3" fmla="*/ 361714 h 2568170"/>
                  <a:gd name="connsiteX4" fmla="*/ 24113 w 510400"/>
                  <a:gd name="connsiteY4" fmla="*/ 486304 h 2568170"/>
                  <a:gd name="connsiteX5" fmla="*/ 120567 w 510400"/>
                  <a:gd name="connsiteY5" fmla="*/ 671181 h 2568170"/>
                  <a:gd name="connsiteX6" fmla="*/ 317493 w 510400"/>
                  <a:gd name="connsiteY6" fmla="*/ 783714 h 2568170"/>
                  <a:gd name="connsiteX7" fmla="*/ 357682 w 510400"/>
                  <a:gd name="connsiteY7" fmla="*/ 807828 h 2568170"/>
                  <a:gd name="connsiteX8" fmla="*/ 365719 w 510400"/>
                  <a:gd name="connsiteY8" fmla="*/ 920361 h 2568170"/>
                  <a:gd name="connsiteX9" fmla="*/ 301417 w 510400"/>
                  <a:gd name="connsiteY9" fmla="*/ 1229829 h 2568170"/>
                  <a:gd name="connsiteX10" fmla="*/ 289360 w 510400"/>
                  <a:gd name="connsiteY10" fmla="*/ 1370495 h 2568170"/>
                  <a:gd name="connsiteX11" fmla="*/ 289360 w 510400"/>
                  <a:gd name="connsiteY11" fmla="*/ 1370495 h 2568170"/>
                  <a:gd name="connsiteX12" fmla="*/ 321512 w 510400"/>
                  <a:gd name="connsiteY12" fmla="*/ 1422742 h 2568170"/>
                  <a:gd name="connsiteX13" fmla="*/ 393851 w 510400"/>
                  <a:gd name="connsiteY13" fmla="*/ 1527237 h 2568170"/>
                  <a:gd name="connsiteX14" fmla="*/ 393851 w 510400"/>
                  <a:gd name="connsiteY14" fmla="*/ 1615656 h 2568170"/>
                  <a:gd name="connsiteX15" fmla="*/ 361699 w 510400"/>
                  <a:gd name="connsiteY15" fmla="*/ 1756323 h 2568170"/>
                  <a:gd name="connsiteX16" fmla="*/ 417964 w 510400"/>
                  <a:gd name="connsiteY16" fmla="*/ 1852780 h 2568170"/>
                  <a:gd name="connsiteX17" fmla="*/ 381794 w 510400"/>
                  <a:gd name="connsiteY17" fmla="*/ 1965313 h 2568170"/>
                  <a:gd name="connsiteX18" fmla="*/ 269265 w 510400"/>
                  <a:gd name="connsiteY18" fmla="*/ 2202437 h 2568170"/>
                  <a:gd name="connsiteX19" fmla="*/ 421983 w 510400"/>
                  <a:gd name="connsiteY19" fmla="*/ 2419466 h 2568170"/>
                  <a:gd name="connsiteX20" fmla="*/ 478248 w 510400"/>
                  <a:gd name="connsiteY20" fmla="*/ 2491809 h 2568170"/>
                  <a:gd name="connsiteX21" fmla="*/ 510400 w 510400"/>
                  <a:gd name="connsiteY21" fmla="*/ 2568170 h 2568170"/>
                  <a:gd name="connsiteX0" fmla="*/ 72340 w 510400"/>
                  <a:gd name="connsiteY0" fmla="*/ 0 h 2568170"/>
                  <a:gd name="connsiteX1" fmla="*/ 313661 w 510400"/>
                  <a:gd name="connsiteY1" fmla="*/ 522070 h 2568170"/>
                  <a:gd name="connsiteX2" fmla="*/ 22186 w 510400"/>
                  <a:gd name="connsiteY2" fmla="*/ 259666 h 2568170"/>
                  <a:gd name="connsiteX3" fmla="*/ 0 w 510400"/>
                  <a:gd name="connsiteY3" fmla="*/ 361714 h 2568170"/>
                  <a:gd name="connsiteX4" fmla="*/ 24113 w 510400"/>
                  <a:gd name="connsiteY4" fmla="*/ 486304 h 2568170"/>
                  <a:gd name="connsiteX5" fmla="*/ 120567 w 510400"/>
                  <a:gd name="connsiteY5" fmla="*/ 671181 h 2568170"/>
                  <a:gd name="connsiteX6" fmla="*/ 317493 w 510400"/>
                  <a:gd name="connsiteY6" fmla="*/ 783714 h 2568170"/>
                  <a:gd name="connsiteX7" fmla="*/ 357682 w 510400"/>
                  <a:gd name="connsiteY7" fmla="*/ 807828 h 2568170"/>
                  <a:gd name="connsiteX8" fmla="*/ 365719 w 510400"/>
                  <a:gd name="connsiteY8" fmla="*/ 920361 h 2568170"/>
                  <a:gd name="connsiteX9" fmla="*/ 301417 w 510400"/>
                  <a:gd name="connsiteY9" fmla="*/ 1229829 h 2568170"/>
                  <a:gd name="connsiteX10" fmla="*/ 289360 w 510400"/>
                  <a:gd name="connsiteY10" fmla="*/ 1370495 h 2568170"/>
                  <a:gd name="connsiteX11" fmla="*/ 289360 w 510400"/>
                  <a:gd name="connsiteY11" fmla="*/ 1370495 h 2568170"/>
                  <a:gd name="connsiteX12" fmla="*/ 321512 w 510400"/>
                  <a:gd name="connsiteY12" fmla="*/ 1422742 h 2568170"/>
                  <a:gd name="connsiteX13" fmla="*/ 393851 w 510400"/>
                  <a:gd name="connsiteY13" fmla="*/ 1527237 h 2568170"/>
                  <a:gd name="connsiteX14" fmla="*/ 393851 w 510400"/>
                  <a:gd name="connsiteY14" fmla="*/ 1615656 h 2568170"/>
                  <a:gd name="connsiteX15" fmla="*/ 361699 w 510400"/>
                  <a:gd name="connsiteY15" fmla="*/ 1756323 h 2568170"/>
                  <a:gd name="connsiteX16" fmla="*/ 417964 w 510400"/>
                  <a:gd name="connsiteY16" fmla="*/ 1852780 h 2568170"/>
                  <a:gd name="connsiteX17" fmla="*/ 381794 w 510400"/>
                  <a:gd name="connsiteY17" fmla="*/ 1965313 h 2568170"/>
                  <a:gd name="connsiteX18" fmla="*/ 269265 w 510400"/>
                  <a:gd name="connsiteY18" fmla="*/ 2202437 h 2568170"/>
                  <a:gd name="connsiteX19" fmla="*/ 421983 w 510400"/>
                  <a:gd name="connsiteY19" fmla="*/ 2419466 h 2568170"/>
                  <a:gd name="connsiteX20" fmla="*/ 478248 w 510400"/>
                  <a:gd name="connsiteY20" fmla="*/ 2491809 h 2568170"/>
                  <a:gd name="connsiteX21" fmla="*/ 510400 w 510400"/>
                  <a:gd name="connsiteY21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  <a:gd name="connsiteX0" fmla="*/ 72340 w 510400"/>
                  <a:gd name="connsiteY0" fmla="*/ 0 h 2568170"/>
                  <a:gd name="connsiteX1" fmla="*/ 43131 w 510400"/>
                  <a:gd name="connsiteY1" fmla="*/ 210215 h 2568170"/>
                  <a:gd name="connsiteX2" fmla="*/ 313661 w 510400"/>
                  <a:gd name="connsiteY2" fmla="*/ 522070 h 2568170"/>
                  <a:gd name="connsiteX3" fmla="*/ 22186 w 510400"/>
                  <a:gd name="connsiteY3" fmla="*/ 259666 h 2568170"/>
                  <a:gd name="connsiteX4" fmla="*/ 0 w 510400"/>
                  <a:gd name="connsiteY4" fmla="*/ 361714 h 2568170"/>
                  <a:gd name="connsiteX5" fmla="*/ 24113 w 510400"/>
                  <a:gd name="connsiteY5" fmla="*/ 486304 h 2568170"/>
                  <a:gd name="connsiteX6" fmla="*/ 120567 w 510400"/>
                  <a:gd name="connsiteY6" fmla="*/ 671181 h 2568170"/>
                  <a:gd name="connsiteX7" fmla="*/ 317493 w 510400"/>
                  <a:gd name="connsiteY7" fmla="*/ 783714 h 2568170"/>
                  <a:gd name="connsiteX8" fmla="*/ 357682 w 510400"/>
                  <a:gd name="connsiteY8" fmla="*/ 807828 h 2568170"/>
                  <a:gd name="connsiteX9" fmla="*/ 365719 w 510400"/>
                  <a:gd name="connsiteY9" fmla="*/ 920361 h 2568170"/>
                  <a:gd name="connsiteX10" fmla="*/ 301417 w 510400"/>
                  <a:gd name="connsiteY10" fmla="*/ 1229829 h 2568170"/>
                  <a:gd name="connsiteX11" fmla="*/ 289360 w 510400"/>
                  <a:gd name="connsiteY11" fmla="*/ 1370495 h 2568170"/>
                  <a:gd name="connsiteX12" fmla="*/ 289360 w 510400"/>
                  <a:gd name="connsiteY12" fmla="*/ 1370495 h 2568170"/>
                  <a:gd name="connsiteX13" fmla="*/ 321512 w 510400"/>
                  <a:gd name="connsiteY13" fmla="*/ 1422742 h 2568170"/>
                  <a:gd name="connsiteX14" fmla="*/ 393851 w 510400"/>
                  <a:gd name="connsiteY14" fmla="*/ 1527237 h 2568170"/>
                  <a:gd name="connsiteX15" fmla="*/ 393851 w 510400"/>
                  <a:gd name="connsiteY15" fmla="*/ 1615656 h 2568170"/>
                  <a:gd name="connsiteX16" fmla="*/ 361699 w 510400"/>
                  <a:gd name="connsiteY16" fmla="*/ 1756323 h 2568170"/>
                  <a:gd name="connsiteX17" fmla="*/ 417964 w 510400"/>
                  <a:gd name="connsiteY17" fmla="*/ 1852780 h 2568170"/>
                  <a:gd name="connsiteX18" fmla="*/ 381794 w 510400"/>
                  <a:gd name="connsiteY18" fmla="*/ 1965313 h 2568170"/>
                  <a:gd name="connsiteX19" fmla="*/ 269265 w 510400"/>
                  <a:gd name="connsiteY19" fmla="*/ 2202437 h 2568170"/>
                  <a:gd name="connsiteX20" fmla="*/ 421983 w 510400"/>
                  <a:gd name="connsiteY20" fmla="*/ 2419466 h 2568170"/>
                  <a:gd name="connsiteX21" fmla="*/ 478248 w 510400"/>
                  <a:gd name="connsiteY21" fmla="*/ 2491809 h 2568170"/>
                  <a:gd name="connsiteX22" fmla="*/ 510400 w 510400"/>
                  <a:gd name="connsiteY22" fmla="*/ 2568170 h 256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0400" h="2568170">
                    <a:moveTo>
                      <a:pt x="72340" y="0"/>
                    </a:moveTo>
                    <a:lnTo>
                      <a:pt x="43131" y="210215"/>
                    </a:lnTo>
                    <a:cubicBezTo>
                      <a:pt x="83351" y="297227"/>
                      <a:pt x="340322" y="516333"/>
                      <a:pt x="313661" y="522070"/>
                    </a:cubicBezTo>
                    <a:cubicBezTo>
                      <a:pt x="287000" y="527807"/>
                      <a:pt x="31879" y="218135"/>
                      <a:pt x="22186" y="259666"/>
                    </a:cubicBezTo>
                    <a:lnTo>
                      <a:pt x="0" y="361714"/>
                    </a:lnTo>
                    <a:lnTo>
                      <a:pt x="24113" y="486304"/>
                    </a:lnTo>
                    <a:lnTo>
                      <a:pt x="120567" y="671181"/>
                    </a:lnTo>
                    <a:lnTo>
                      <a:pt x="317493" y="783714"/>
                    </a:lnTo>
                    <a:lnTo>
                      <a:pt x="357682" y="807828"/>
                    </a:lnTo>
                    <a:lnTo>
                      <a:pt x="365719" y="920361"/>
                    </a:lnTo>
                    <a:cubicBezTo>
                      <a:pt x="342945" y="1048971"/>
                      <a:pt x="324191" y="1101219"/>
                      <a:pt x="301417" y="1229829"/>
                    </a:cubicBezTo>
                    <a:lnTo>
                      <a:pt x="289360" y="1370495"/>
                    </a:lnTo>
                    <a:lnTo>
                      <a:pt x="289360" y="1370495"/>
                    </a:lnTo>
                    <a:cubicBezTo>
                      <a:pt x="294719" y="1379203"/>
                      <a:pt x="304097" y="1396618"/>
                      <a:pt x="321512" y="1422742"/>
                    </a:cubicBezTo>
                    <a:cubicBezTo>
                      <a:pt x="338927" y="1448866"/>
                      <a:pt x="385144" y="1494415"/>
                      <a:pt x="393851" y="1527237"/>
                    </a:cubicBezTo>
                    <a:cubicBezTo>
                      <a:pt x="402558" y="1560059"/>
                      <a:pt x="399210" y="1577475"/>
                      <a:pt x="393851" y="1615656"/>
                    </a:cubicBezTo>
                    <a:cubicBezTo>
                      <a:pt x="388492" y="1653837"/>
                      <a:pt x="354331" y="1717472"/>
                      <a:pt x="361699" y="1756323"/>
                    </a:cubicBezTo>
                    <a:cubicBezTo>
                      <a:pt x="369067" y="1795174"/>
                      <a:pt x="419303" y="1818618"/>
                      <a:pt x="417964" y="1852780"/>
                    </a:cubicBezTo>
                    <a:cubicBezTo>
                      <a:pt x="416625" y="1886942"/>
                      <a:pt x="406577" y="1907037"/>
                      <a:pt x="381794" y="1965313"/>
                    </a:cubicBezTo>
                    <a:cubicBezTo>
                      <a:pt x="357011" y="2023589"/>
                      <a:pt x="257878" y="2126075"/>
                      <a:pt x="269265" y="2202437"/>
                    </a:cubicBezTo>
                    <a:cubicBezTo>
                      <a:pt x="280652" y="2278799"/>
                      <a:pt x="387822" y="2366549"/>
                      <a:pt x="421983" y="2419466"/>
                    </a:cubicBezTo>
                    <a:cubicBezTo>
                      <a:pt x="456144" y="2472383"/>
                      <a:pt x="463512" y="2467025"/>
                      <a:pt x="478248" y="2491809"/>
                    </a:cubicBezTo>
                    <a:cubicBezTo>
                      <a:pt x="492984" y="2516593"/>
                      <a:pt x="504372" y="2560132"/>
                      <a:pt x="510400" y="2568170"/>
                    </a:cubicBezTo>
                  </a:path>
                </a:pathLst>
              </a:custGeom>
              <a:ln w="6032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2" name="フリーフォーム 151"/>
              <p:cNvSpPr/>
              <p:nvPr/>
            </p:nvSpPr>
            <p:spPr>
              <a:xfrm>
                <a:off x="3667125" y="1418167"/>
                <a:ext cx="227542" cy="100542"/>
              </a:xfrm>
              <a:custGeom>
                <a:avLst/>
                <a:gdLst>
                  <a:gd name="connsiteX0" fmla="*/ 201084 w 201084"/>
                  <a:gd name="connsiteY0" fmla="*/ 31750 h 105833"/>
                  <a:gd name="connsiteX1" fmla="*/ 132292 w 201084"/>
                  <a:gd name="connsiteY1" fmla="*/ 105833 h 105833"/>
                  <a:gd name="connsiteX2" fmla="*/ 0 w 201084"/>
                  <a:gd name="connsiteY2" fmla="*/ 105833 h 105833"/>
                  <a:gd name="connsiteX3" fmla="*/ 5292 w 201084"/>
                  <a:gd name="connsiteY3" fmla="*/ 0 h 105833"/>
                  <a:gd name="connsiteX4" fmla="*/ 201084 w 201084"/>
                  <a:gd name="connsiteY4" fmla="*/ 31750 h 105833"/>
                  <a:gd name="connsiteX0" fmla="*/ 216959 w 216959"/>
                  <a:gd name="connsiteY0" fmla="*/ 15875 h 105833"/>
                  <a:gd name="connsiteX1" fmla="*/ 132292 w 216959"/>
                  <a:gd name="connsiteY1" fmla="*/ 105833 h 105833"/>
                  <a:gd name="connsiteX2" fmla="*/ 0 w 216959"/>
                  <a:gd name="connsiteY2" fmla="*/ 105833 h 105833"/>
                  <a:gd name="connsiteX3" fmla="*/ 5292 w 216959"/>
                  <a:gd name="connsiteY3" fmla="*/ 0 h 105833"/>
                  <a:gd name="connsiteX4" fmla="*/ 216959 w 216959"/>
                  <a:gd name="connsiteY4" fmla="*/ 15875 h 105833"/>
                  <a:gd name="connsiteX0" fmla="*/ 227542 w 227542"/>
                  <a:gd name="connsiteY0" fmla="*/ 10584 h 100542"/>
                  <a:gd name="connsiteX1" fmla="*/ 142875 w 227542"/>
                  <a:gd name="connsiteY1" fmla="*/ 100542 h 100542"/>
                  <a:gd name="connsiteX2" fmla="*/ 10583 w 227542"/>
                  <a:gd name="connsiteY2" fmla="*/ 100542 h 100542"/>
                  <a:gd name="connsiteX3" fmla="*/ 0 w 227542"/>
                  <a:gd name="connsiteY3" fmla="*/ 0 h 100542"/>
                  <a:gd name="connsiteX4" fmla="*/ 227542 w 227542"/>
                  <a:gd name="connsiteY4" fmla="*/ 10584 h 10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542" h="100542">
                    <a:moveTo>
                      <a:pt x="227542" y="10584"/>
                    </a:moveTo>
                    <a:lnTo>
                      <a:pt x="142875" y="100542"/>
                    </a:lnTo>
                    <a:lnTo>
                      <a:pt x="10583" y="100542"/>
                    </a:lnTo>
                    <a:lnTo>
                      <a:pt x="0" y="0"/>
                    </a:lnTo>
                    <a:lnTo>
                      <a:pt x="227542" y="10584"/>
                    </a:lnTo>
                    <a:close/>
                  </a:path>
                </a:pathLst>
              </a:custGeom>
              <a:solidFill>
                <a:srgbClr val="B7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3" name="平行四辺形 152"/>
              <p:cNvSpPr/>
              <p:nvPr/>
            </p:nvSpPr>
            <p:spPr>
              <a:xfrm>
                <a:off x="4691224" y="2421913"/>
                <a:ext cx="1239899" cy="225034"/>
              </a:xfrm>
              <a:prstGeom prst="parallelogram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正方形/長方形 153"/>
              <p:cNvSpPr/>
              <p:nvPr/>
            </p:nvSpPr>
            <p:spPr>
              <a:xfrm>
                <a:off x="3706327" y="1959429"/>
                <a:ext cx="254000" cy="2384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5" name="正方形/長方形 154"/>
              <p:cNvSpPr/>
              <p:nvPr/>
            </p:nvSpPr>
            <p:spPr>
              <a:xfrm>
                <a:off x="2697602" y="1632616"/>
                <a:ext cx="254000" cy="2384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6" name="正方形/長方形 155"/>
              <p:cNvSpPr/>
              <p:nvPr/>
            </p:nvSpPr>
            <p:spPr>
              <a:xfrm>
                <a:off x="6399547" y="2488761"/>
                <a:ext cx="579860" cy="352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 156"/>
              <p:cNvSpPr/>
              <p:nvPr/>
            </p:nvSpPr>
            <p:spPr>
              <a:xfrm>
                <a:off x="2071916" y="1420480"/>
                <a:ext cx="4894642" cy="1041105"/>
              </a:xfrm>
              <a:custGeom>
                <a:avLst/>
                <a:gdLst>
                  <a:gd name="connsiteX0" fmla="*/ 0 w 4912446"/>
                  <a:gd name="connsiteY0" fmla="*/ 0 h 1036345"/>
                  <a:gd name="connsiteX1" fmla="*/ 200508 w 4912446"/>
                  <a:gd name="connsiteY1" fmla="*/ 167116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89530 w 4912446"/>
                  <a:gd name="connsiteY1" fmla="*/ 184919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89530 w 4912446"/>
                  <a:gd name="connsiteY1" fmla="*/ 184919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89530 w 4912446"/>
                  <a:gd name="connsiteY1" fmla="*/ 184919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1069376 w 4912446"/>
                  <a:gd name="connsiteY2" fmla="*/ 83558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1110920 w 4912446"/>
                  <a:gd name="connsiteY2" fmla="*/ 119164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12156 h 1048501"/>
                  <a:gd name="connsiteX1" fmla="*/ 224247 w 4912446"/>
                  <a:gd name="connsiteY1" fmla="*/ 191140 h 1048501"/>
                  <a:gd name="connsiteX2" fmla="*/ 1099051 w 4912446"/>
                  <a:gd name="connsiteY2" fmla="*/ 763 h 1048501"/>
                  <a:gd name="connsiteX3" fmla="*/ 2222297 w 4912446"/>
                  <a:gd name="connsiteY3" fmla="*/ 279541 h 1048501"/>
                  <a:gd name="connsiteX4" fmla="*/ 2974202 w 4912446"/>
                  <a:gd name="connsiteY4" fmla="*/ 546926 h 1048501"/>
                  <a:gd name="connsiteX5" fmla="*/ 3057747 w 4912446"/>
                  <a:gd name="connsiteY5" fmla="*/ 663906 h 1048501"/>
                  <a:gd name="connsiteX6" fmla="*/ 3224837 w 4912446"/>
                  <a:gd name="connsiteY6" fmla="*/ 663906 h 1048501"/>
                  <a:gd name="connsiteX7" fmla="*/ 3508890 w 4912446"/>
                  <a:gd name="connsiteY7" fmla="*/ 964714 h 1048501"/>
                  <a:gd name="connsiteX8" fmla="*/ 3592435 w 4912446"/>
                  <a:gd name="connsiteY8" fmla="*/ 1048272 h 1048501"/>
                  <a:gd name="connsiteX9" fmla="*/ 4026869 w 4912446"/>
                  <a:gd name="connsiteY9" fmla="*/ 948003 h 1048501"/>
                  <a:gd name="connsiteX10" fmla="*/ 4912446 w 4912446"/>
                  <a:gd name="connsiteY10" fmla="*/ 948003 h 1048501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2222297 w 4912446"/>
                  <a:gd name="connsiteY3" fmla="*/ 267385 h 1036345"/>
                  <a:gd name="connsiteX4" fmla="*/ 2974202 w 4912446"/>
                  <a:gd name="connsiteY4" fmla="*/ 534770 h 1036345"/>
                  <a:gd name="connsiteX5" fmla="*/ 3057747 w 4912446"/>
                  <a:gd name="connsiteY5" fmla="*/ 651750 h 1036345"/>
                  <a:gd name="connsiteX6" fmla="*/ 3224837 w 4912446"/>
                  <a:gd name="connsiteY6" fmla="*/ 651750 h 1036345"/>
                  <a:gd name="connsiteX7" fmla="*/ 3508890 w 4912446"/>
                  <a:gd name="connsiteY7" fmla="*/ 952558 h 1036345"/>
                  <a:gd name="connsiteX8" fmla="*/ 3592435 w 4912446"/>
                  <a:gd name="connsiteY8" fmla="*/ 1036116 h 1036345"/>
                  <a:gd name="connsiteX9" fmla="*/ 4026869 w 4912446"/>
                  <a:gd name="connsiteY9" fmla="*/ 935847 h 1036345"/>
                  <a:gd name="connsiteX10" fmla="*/ 4912446 w 4912446"/>
                  <a:gd name="connsiteY10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23665 w 4912446"/>
                  <a:gd name="connsiteY3" fmla="*/ 318313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95427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1361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31033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2222297 w 4912446"/>
                  <a:gd name="connsiteY4" fmla="*/ 267385 h 1036345"/>
                  <a:gd name="connsiteX5" fmla="*/ 2974202 w 4912446"/>
                  <a:gd name="connsiteY5" fmla="*/ 534770 h 1036345"/>
                  <a:gd name="connsiteX6" fmla="*/ 3057747 w 4912446"/>
                  <a:gd name="connsiteY6" fmla="*/ 651750 h 1036345"/>
                  <a:gd name="connsiteX7" fmla="*/ 3224837 w 4912446"/>
                  <a:gd name="connsiteY7" fmla="*/ 651750 h 1036345"/>
                  <a:gd name="connsiteX8" fmla="*/ 3508890 w 4912446"/>
                  <a:gd name="connsiteY8" fmla="*/ 952558 h 1036345"/>
                  <a:gd name="connsiteX9" fmla="*/ 3592435 w 4912446"/>
                  <a:gd name="connsiteY9" fmla="*/ 1036116 h 1036345"/>
                  <a:gd name="connsiteX10" fmla="*/ 4026869 w 4912446"/>
                  <a:gd name="connsiteY10" fmla="*/ 935847 h 1036345"/>
                  <a:gd name="connsiteX11" fmla="*/ 4912446 w 4912446"/>
                  <a:gd name="connsiteY11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1607643 w 4912446"/>
                  <a:gd name="connsiteY4" fmla="*/ 377658 h 1036345"/>
                  <a:gd name="connsiteX5" fmla="*/ 2222297 w 4912446"/>
                  <a:gd name="connsiteY5" fmla="*/ 267385 h 1036345"/>
                  <a:gd name="connsiteX6" fmla="*/ 2974202 w 4912446"/>
                  <a:gd name="connsiteY6" fmla="*/ 534770 h 1036345"/>
                  <a:gd name="connsiteX7" fmla="*/ 3057747 w 4912446"/>
                  <a:gd name="connsiteY7" fmla="*/ 651750 h 1036345"/>
                  <a:gd name="connsiteX8" fmla="*/ 3224837 w 4912446"/>
                  <a:gd name="connsiteY8" fmla="*/ 651750 h 1036345"/>
                  <a:gd name="connsiteX9" fmla="*/ 3508890 w 4912446"/>
                  <a:gd name="connsiteY9" fmla="*/ 952558 h 1036345"/>
                  <a:gd name="connsiteX10" fmla="*/ 3592435 w 4912446"/>
                  <a:gd name="connsiteY10" fmla="*/ 1036116 h 1036345"/>
                  <a:gd name="connsiteX11" fmla="*/ 4026869 w 4912446"/>
                  <a:gd name="connsiteY11" fmla="*/ 935847 h 1036345"/>
                  <a:gd name="connsiteX12" fmla="*/ 4912446 w 4912446"/>
                  <a:gd name="connsiteY12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1934055 w 4912446"/>
                  <a:gd name="connsiteY4" fmla="*/ 169952 h 1036345"/>
                  <a:gd name="connsiteX5" fmla="*/ 2222297 w 4912446"/>
                  <a:gd name="connsiteY5" fmla="*/ 267385 h 1036345"/>
                  <a:gd name="connsiteX6" fmla="*/ 2974202 w 4912446"/>
                  <a:gd name="connsiteY6" fmla="*/ 534770 h 1036345"/>
                  <a:gd name="connsiteX7" fmla="*/ 3057747 w 4912446"/>
                  <a:gd name="connsiteY7" fmla="*/ 651750 h 1036345"/>
                  <a:gd name="connsiteX8" fmla="*/ 3224837 w 4912446"/>
                  <a:gd name="connsiteY8" fmla="*/ 651750 h 1036345"/>
                  <a:gd name="connsiteX9" fmla="*/ 3508890 w 4912446"/>
                  <a:gd name="connsiteY9" fmla="*/ 952558 h 1036345"/>
                  <a:gd name="connsiteX10" fmla="*/ 3592435 w 4912446"/>
                  <a:gd name="connsiteY10" fmla="*/ 1036116 h 1036345"/>
                  <a:gd name="connsiteX11" fmla="*/ 4026869 w 4912446"/>
                  <a:gd name="connsiteY11" fmla="*/ 935847 h 1036345"/>
                  <a:gd name="connsiteX12" fmla="*/ 4912446 w 4912446"/>
                  <a:gd name="connsiteY12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417730 w 4912446"/>
                  <a:gd name="connsiteY3" fmla="*/ 134345 h 1036345"/>
                  <a:gd name="connsiteX4" fmla="*/ 1601708 w 4912446"/>
                  <a:gd name="connsiteY4" fmla="*/ 193690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01708 w 4912446"/>
                  <a:gd name="connsiteY4" fmla="*/ 193690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471143 w 4912446"/>
                  <a:gd name="connsiteY4" fmla="*/ 175887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471143 w 4912446"/>
                  <a:gd name="connsiteY4" fmla="*/ 175887 h 1036345"/>
                  <a:gd name="connsiteX5" fmla="*/ 1655121 w 4912446"/>
                  <a:gd name="connsiteY5" fmla="*/ 187755 h 1036345"/>
                  <a:gd name="connsiteX6" fmla="*/ 1934055 w 4912446"/>
                  <a:gd name="connsiteY6" fmla="*/ 169952 h 1036345"/>
                  <a:gd name="connsiteX7" fmla="*/ 2222297 w 4912446"/>
                  <a:gd name="connsiteY7" fmla="*/ 267385 h 1036345"/>
                  <a:gd name="connsiteX8" fmla="*/ 2974202 w 4912446"/>
                  <a:gd name="connsiteY8" fmla="*/ 534770 h 1036345"/>
                  <a:gd name="connsiteX9" fmla="*/ 3057747 w 4912446"/>
                  <a:gd name="connsiteY9" fmla="*/ 651750 h 1036345"/>
                  <a:gd name="connsiteX10" fmla="*/ 3224837 w 4912446"/>
                  <a:gd name="connsiteY10" fmla="*/ 651750 h 1036345"/>
                  <a:gd name="connsiteX11" fmla="*/ 3508890 w 4912446"/>
                  <a:gd name="connsiteY11" fmla="*/ 952558 h 1036345"/>
                  <a:gd name="connsiteX12" fmla="*/ 3592435 w 4912446"/>
                  <a:gd name="connsiteY12" fmla="*/ 1036116 h 1036345"/>
                  <a:gd name="connsiteX13" fmla="*/ 4026869 w 4912446"/>
                  <a:gd name="connsiteY13" fmla="*/ 935847 h 1036345"/>
                  <a:gd name="connsiteX14" fmla="*/ 4912446 w 4912446"/>
                  <a:gd name="connsiteY14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222297 w 4912446"/>
                  <a:gd name="connsiteY6" fmla="*/ 267385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974202 w 4912446"/>
                  <a:gd name="connsiteY7" fmla="*/ 534770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855507 w 4912446"/>
                  <a:gd name="connsiteY7" fmla="*/ 505098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855507 w 4912446"/>
                  <a:gd name="connsiteY7" fmla="*/ 505098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45"/>
                  <a:gd name="connsiteX1" fmla="*/ 224247 w 4912446"/>
                  <a:gd name="connsiteY1" fmla="*/ 178984 h 1036345"/>
                  <a:gd name="connsiteX2" fmla="*/ 909138 w 4912446"/>
                  <a:gd name="connsiteY2" fmla="*/ 107295 h 1036345"/>
                  <a:gd name="connsiteX3" fmla="*/ 1352447 w 4912446"/>
                  <a:gd name="connsiteY3" fmla="*/ 116542 h 1036345"/>
                  <a:gd name="connsiteX4" fmla="*/ 1655121 w 4912446"/>
                  <a:gd name="connsiteY4" fmla="*/ 187755 h 1036345"/>
                  <a:gd name="connsiteX5" fmla="*/ 1934055 w 4912446"/>
                  <a:gd name="connsiteY5" fmla="*/ 169952 h 1036345"/>
                  <a:gd name="connsiteX6" fmla="*/ 2691144 w 4912446"/>
                  <a:gd name="connsiteY6" fmla="*/ 332664 h 1036345"/>
                  <a:gd name="connsiteX7" fmla="*/ 2879246 w 4912446"/>
                  <a:gd name="connsiteY7" fmla="*/ 493229 h 1036345"/>
                  <a:gd name="connsiteX8" fmla="*/ 3057747 w 4912446"/>
                  <a:gd name="connsiteY8" fmla="*/ 651750 h 1036345"/>
                  <a:gd name="connsiteX9" fmla="*/ 3224837 w 4912446"/>
                  <a:gd name="connsiteY9" fmla="*/ 651750 h 1036345"/>
                  <a:gd name="connsiteX10" fmla="*/ 3508890 w 4912446"/>
                  <a:gd name="connsiteY10" fmla="*/ 952558 h 1036345"/>
                  <a:gd name="connsiteX11" fmla="*/ 3592435 w 4912446"/>
                  <a:gd name="connsiteY11" fmla="*/ 1036116 h 1036345"/>
                  <a:gd name="connsiteX12" fmla="*/ 4026869 w 4912446"/>
                  <a:gd name="connsiteY12" fmla="*/ 935847 h 1036345"/>
                  <a:gd name="connsiteX13" fmla="*/ 4912446 w 4912446"/>
                  <a:gd name="connsiteY13" fmla="*/ 935847 h 1036345"/>
                  <a:gd name="connsiteX0" fmla="*/ 0 w 4912446"/>
                  <a:gd name="connsiteY0" fmla="*/ 0 h 1036303"/>
                  <a:gd name="connsiteX1" fmla="*/ 224247 w 4912446"/>
                  <a:gd name="connsiteY1" fmla="*/ 178984 h 1036303"/>
                  <a:gd name="connsiteX2" fmla="*/ 909138 w 4912446"/>
                  <a:gd name="connsiteY2" fmla="*/ 107295 h 1036303"/>
                  <a:gd name="connsiteX3" fmla="*/ 1352447 w 4912446"/>
                  <a:gd name="connsiteY3" fmla="*/ 116542 h 1036303"/>
                  <a:gd name="connsiteX4" fmla="*/ 1655121 w 4912446"/>
                  <a:gd name="connsiteY4" fmla="*/ 187755 h 1036303"/>
                  <a:gd name="connsiteX5" fmla="*/ 1934055 w 4912446"/>
                  <a:gd name="connsiteY5" fmla="*/ 169952 h 1036303"/>
                  <a:gd name="connsiteX6" fmla="*/ 2691144 w 4912446"/>
                  <a:gd name="connsiteY6" fmla="*/ 332664 h 1036303"/>
                  <a:gd name="connsiteX7" fmla="*/ 2879246 w 4912446"/>
                  <a:gd name="connsiteY7" fmla="*/ 493229 h 1036303"/>
                  <a:gd name="connsiteX8" fmla="*/ 3057747 w 4912446"/>
                  <a:gd name="connsiteY8" fmla="*/ 651750 h 1036303"/>
                  <a:gd name="connsiteX9" fmla="*/ 3260446 w 4912446"/>
                  <a:gd name="connsiteY9" fmla="*/ 687357 h 1036303"/>
                  <a:gd name="connsiteX10" fmla="*/ 3508890 w 4912446"/>
                  <a:gd name="connsiteY10" fmla="*/ 952558 h 1036303"/>
                  <a:gd name="connsiteX11" fmla="*/ 3592435 w 4912446"/>
                  <a:gd name="connsiteY11" fmla="*/ 1036116 h 1036303"/>
                  <a:gd name="connsiteX12" fmla="*/ 4026869 w 4912446"/>
                  <a:gd name="connsiteY12" fmla="*/ 935847 h 1036303"/>
                  <a:gd name="connsiteX13" fmla="*/ 4912446 w 4912446"/>
                  <a:gd name="connsiteY13" fmla="*/ 935847 h 1036303"/>
                  <a:gd name="connsiteX0" fmla="*/ 0 w 4912446"/>
                  <a:gd name="connsiteY0" fmla="*/ 0 h 1036257"/>
                  <a:gd name="connsiteX1" fmla="*/ 224247 w 4912446"/>
                  <a:gd name="connsiteY1" fmla="*/ 178984 h 1036257"/>
                  <a:gd name="connsiteX2" fmla="*/ 909138 w 4912446"/>
                  <a:gd name="connsiteY2" fmla="*/ 107295 h 1036257"/>
                  <a:gd name="connsiteX3" fmla="*/ 1352447 w 4912446"/>
                  <a:gd name="connsiteY3" fmla="*/ 116542 h 1036257"/>
                  <a:gd name="connsiteX4" fmla="*/ 1655121 w 4912446"/>
                  <a:gd name="connsiteY4" fmla="*/ 187755 h 1036257"/>
                  <a:gd name="connsiteX5" fmla="*/ 1934055 w 4912446"/>
                  <a:gd name="connsiteY5" fmla="*/ 169952 h 1036257"/>
                  <a:gd name="connsiteX6" fmla="*/ 2691144 w 4912446"/>
                  <a:gd name="connsiteY6" fmla="*/ 332664 h 1036257"/>
                  <a:gd name="connsiteX7" fmla="*/ 2879246 w 4912446"/>
                  <a:gd name="connsiteY7" fmla="*/ 493229 h 1036257"/>
                  <a:gd name="connsiteX8" fmla="*/ 3057747 w 4912446"/>
                  <a:gd name="connsiteY8" fmla="*/ 651750 h 1036257"/>
                  <a:gd name="connsiteX9" fmla="*/ 3260446 w 4912446"/>
                  <a:gd name="connsiteY9" fmla="*/ 687357 h 1036257"/>
                  <a:gd name="connsiteX10" fmla="*/ 3455477 w 4912446"/>
                  <a:gd name="connsiteY10" fmla="*/ 911016 h 1036257"/>
                  <a:gd name="connsiteX11" fmla="*/ 3592435 w 4912446"/>
                  <a:gd name="connsiteY11" fmla="*/ 1036116 h 1036257"/>
                  <a:gd name="connsiteX12" fmla="*/ 4026869 w 4912446"/>
                  <a:gd name="connsiteY12" fmla="*/ 935847 h 1036257"/>
                  <a:gd name="connsiteX13" fmla="*/ 4912446 w 4912446"/>
                  <a:gd name="connsiteY13" fmla="*/ 935847 h 1036257"/>
                  <a:gd name="connsiteX0" fmla="*/ 0 w 4894642"/>
                  <a:gd name="connsiteY0" fmla="*/ 0 h 1036265"/>
                  <a:gd name="connsiteX1" fmla="*/ 224247 w 4894642"/>
                  <a:gd name="connsiteY1" fmla="*/ 178984 h 1036265"/>
                  <a:gd name="connsiteX2" fmla="*/ 909138 w 4894642"/>
                  <a:gd name="connsiteY2" fmla="*/ 107295 h 1036265"/>
                  <a:gd name="connsiteX3" fmla="*/ 1352447 w 4894642"/>
                  <a:gd name="connsiteY3" fmla="*/ 116542 h 1036265"/>
                  <a:gd name="connsiteX4" fmla="*/ 1655121 w 4894642"/>
                  <a:gd name="connsiteY4" fmla="*/ 187755 h 1036265"/>
                  <a:gd name="connsiteX5" fmla="*/ 1934055 w 4894642"/>
                  <a:gd name="connsiteY5" fmla="*/ 169952 h 1036265"/>
                  <a:gd name="connsiteX6" fmla="*/ 2691144 w 4894642"/>
                  <a:gd name="connsiteY6" fmla="*/ 332664 h 1036265"/>
                  <a:gd name="connsiteX7" fmla="*/ 2879246 w 4894642"/>
                  <a:gd name="connsiteY7" fmla="*/ 493229 h 1036265"/>
                  <a:gd name="connsiteX8" fmla="*/ 3057747 w 4894642"/>
                  <a:gd name="connsiteY8" fmla="*/ 651750 h 1036265"/>
                  <a:gd name="connsiteX9" fmla="*/ 3260446 w 4894642"/>
                  <a:gd name="connsiteY9" fmla="*/ 687357 h 1036265"/>
                  <a:gd name="connsiteX10" fmla="*/ 3455477 w 4894642"/>
                  <a:gd name="connsiteY10" fmla="*/ 911016 h 1036265"/>
                  <a:gd name="connsiteX11" fmla="*/ 3592435 w 4894642"/>
                  <a:gd name="connsiteY11" fmla="*/ 1036116 h 1036265"/>
                  <a:gd name="connsiteX12" fmla="*/ 4026869 w 4894642"/>
                  <a:gd name="connsiteY12" fmla="*/ 935847 h 1036265"/>
                  <a:gd name="connsiteX13" fmla="*/ 4894642 w 4894642"/>
                  <a:gd name="connsiteY13" fmla="*/ 906174 h 1036265"/>
                  <a:gd name="connsiteX0" fmla="*/ 0 w 4894642"/>
                  <a:gd name="connsiteY0" fmla="*/ 0 h 1036126"/>
                  <a:gd name="connsiteX1" fmla="*/ 224247 w 4894642"/>
                  <a:gd name="connsiteY1" fmla="*/ 178984 h 1036126"/>
                  <a:gd name="connsiteX2" fmla="*/ 909138 w 4894642"/>
                  <a:gd name="connsiteY2" fmla="*/ 107295 h 1036126"/>
                  <a:gd name="connsiteX3" fmla="*/ 1352447 w 4894642"/>
                  <a:gd name="connsiteY3" fmla="*/ 116542 h 1036126"/>
                  <a:gd name="connsiteX4" fmla="*/ 1655121 w 4894642"/>
                  <a:gd name="connsiteY4" fmla="*/ 187755 h 1036126"/>
                  <a:gd name="connsiteX5" fmla="*/ 1934055 w 4894642"/>
                  <a:gd name="connsiteY5" fmla="*/ 169952 h 1036126"/>
                  <a:gd name="connsiteX6" fmla="*/ 2691144 w 4894642"/>
                  <a:gd name="connsiteY6" fmla="*/ 332664 h 1036126"/>
                  <a:gd name="connsiteX7" fmla="*/ 2879246 w 4894642"/>
                  <a:gd name="connsiteY7" fmla="*/ 493229 h 1036126"/>
                  <a:gd name="connsiteX8" fmla="*/ 3057747 w 4894642"/>
                  <a:gd name="connsiteY8" fmla="*/ 651750 h 1036126"/>
                  <a:gd name="connsiteX9" fmla="*/ 3260446 w 4894642"/>
                  <a:gd name="connsiteY9" fmla="*/ 687357 h 1036126"/>
                  <a:gd name="connsiteX10" fmla="*/ 3455477 w 4894642"/>
                  <a:gd name="connsiteY10" fmla="*/ 911016 h 1036126"/>
                  <a:gd name="connsiteX11" fmla="*/ 3592435 w 4894642"/>
                  <a:gd name="connsiteY11" fmla="*/ 1036116 h 1036126"/>
                  <a:gd name="connsiteX12" fmla="*/ 4044674 w 4894642"/>
                  <a:gd name="connsiteY12" fmla="*/ 918044 h 1036126"/>
                  <a:gd name="connsiteX13" fmla="*/ 4894642 w 4894642"/>
                  <a:gd name="connsiteY13" fmla="*/ 906174 h 1036126"/>
                  <a:gd name="connsiteX0" fmla="*/ 0 w 4894642"/>
                  <a:gd name="connsiteY0" fmla="*/ 0 h 1036123"/>
                  <a:gd name="connsiteX1" fmla="*/ 224247 w 4894642"/>
                  <a:gd name="connsiteY1" fmla="*/ 178984 h 1036123"/>
                  <a:gd name="connsiteX2" fmla="*/ 909138 w 4894642"/>
                  <a:gd name="connsiteY2" fmla="*/ 107295 h 1036123"/>
                  <a:gd name="connsiteX3" fmla="*/ 1352447 w 4894642"/>
                  <a:gd name="connsiteY3" fmla="*/ 116542 h 1036123"/>
                  <a:gd name="connsiteX4" fmla="*/ 1655121 w 4894642"/>
                  <a:gd name="connsiteY4" fmla="*/ 187755 h 1036123"/>
                  <a:gd name="connsiteX5" fmla="*/ 1934055 w 4894642"/>
                  <a:gd name="connsiteY5" fmla="*/ 169952 h 1036123"/>
                  <a:gd name="connsiteX6" fmla="*/ 2691144 w 4894642"/>
                  <a:gd name="connsiteY6" fmla="*/ 332664 h 1036123"/>
                  <a:gd name="connsiteX7" fmla="*/ 2879246 w 4894642"/>
                  <a:gd name="connsiteY7" fmla="*/ 493229 h 1036123"/>
                  <a:gd name="connsiteX8" fmla="*/ 3057747 w 4894642"/>
                  <a:gd name="connsiteY8" fmla="*/ 651750 h 1036123"/>
                  <a:gd name="connsiteX9" fmla="*/ 3260446 w 4894642"/>
                  <a:gd name="connsiteY9" fmla="*/ 687357 h 1036123"/>
                  <a:gd name="connsiteX10" fmla="*/ 3455477 w 4894642"/>
                  <a:gd name="connsiteY10" fmla="*/ 911016 h 1036123"/>
                  <a:gd name="connsiteX11" fmla="*/ 3592435 w 4894642"/>
                  <a:gd name="connsiteY11" fmla="*/ 1036116 h 1036123"/>
                  <a:gd name="connsiteX12" fmla="*/ 4044674 w 4894642"/>
                  <a:gd name="connsiteY12" fmla="*/ 918044 h 1036123"/>
                  <a:gd name="connsiteX13" fmla="*/ 4894642 w 4894642"/>
                  <a:gd name="connsiteY13" fmla="*/ 906174 h 1036123"/>
                  <a:gd name="connsiteX0" fmla="*/ 0 w 4894642"/>
                  <a:gd name="connsiteY0" fmla="*/ 0 h 1038631"/>
                  <a:gd name="connsiteX1" fmla="*/ 224247 w 4894642"/>
                  <a:gd name="connsiteY1" fmla="*/ 178984 h 1038631"/>
                  <a:gd name="connsiteX2" fmla="*/ 909138 w 4894642"/>
                  <a:gd name="connsiteY2" fmla="*/ 107295 h 1038631"/>
                  <a:gd name="connsiteX3" fmla="*/ 1352447 w 4894642"/>
                  <a:gd name="connsiteY3" fmla="*/ 116542 h 1038631"/>
                  <a:gd name="connsiteX4" fmla="*/ 1655121 w 4894642"/>
                  <a:gd name="connsiteY4" fmla="*/ 187755 h 1038631"/>
                  <a:gd name="connsiteX5" fmla="*/ 1934055 w 4894642"/>
                  <a:gd name="connsiteY5" fmla="*/ 169952 h 1038631"/>
                  <a:gd name="connsiteX6" fmla="*/ 2691144 w 4894642"/>
                  <a:gd name="connsiteY6" fmla="*/ 332664 h 1038631"/>
                  <a:gd name="connsiteX7" fmla="*/ 2879246 w 4894642"/>
                  <a:gd name="connsiteY7" fmla="*/ 493229 h 1038631"/>
                  <a:gd name="connsiteX8" fmla="*/ 3057747 w 4894642"/>
                  <a:gd name="connsiteY8" fmla="*/ 651750 h 1038631"/>
                  <a:gd name="connsiteX9" fmla="*/ 3260446 w 4894642"/>
                  <a:gd name="connsiteY9" fmla="*/ 687357 h 1038631"/>
                  <a:gd name="connsiteX10" fmla="*/ 3455477 w 4894642"/>
                  <a:gd name="connsiteY10" fmla="*/ 911016 h 1038631"/>
                  <a:gd name="connsiteX11" fmla="*/ 3592435 w 4894642"/>
                  <a:gd name="connsiteY11" fmla="*/ 1036116 h 1038631"/>
                  <a:gd name="connsiteX12" fmla="*/ 3880660 w 4894642"/>
                  <a:gd name="connsiteY12" fmla="*/ 988907 h 1038631"/>
                  <a:gd name="connsiteX13" fmla="*/ 4044674 w 4894642"/>
                  <a:gd name="connsiteY13" fmla="*/ 918044 h 1038631"/>
                  <a:gd name="connsiteX14" fmla="*/ 4894642 w 4894642"/>
                  <a:gd name="connsiteY14" fmla="*/ 906174 h 1038631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894642 w 4894642"/>
                  <a:gd name="connsiteY14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373246 w 4894642"/>
                  <a:gd name="connsiteY14" fmla="*/ 935497 h 1041105"/>
                  <a:gd name="connsiteX15" fmla="*/ 4894642 w 4894642"/>
                  <a:gd name="connsiteY15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373246 w 4894642"/>
                  <a:gd name="connsiteY14" fmla="*/ 935497 h 1041105"/>
                  <a:gd name="connsiteX15" fmla="*/ 4616572 w 4894642"/>
                  <a:gd name="connsiteY15" fmla="*/ 893956 h 1041105"/>
                  <a:gd name="connsiteX16" fmla="*/ 4894642 w 4894642"/>
                  <a:gd name="connsiteY16" fmla="*/ 906174 h 1041105"/>
                  <a:gd name="connsiteX0" fmla="*/ 0 w 4894642"/>
                  <a:gd name="connsiteY0" fmla="*/ 0 h 1041105"/>
                  <a:gd name="connsiteX1" fmla="*/ 224247 w 4894642"/>
                  <a:gd name="connsiteY1" fmla="*/ 178984 h 1041105"/>
                  <a:gd name="connsiteX2" fmla="*/ 909138 w 4894642"/>
                  <a:gd name="connsiteY2" fmla="*/ 107295 h 1041105"/>
                  <a:gd name="connsiteX3" fmla="*/ 1352447 w 4894642"/>
                  <a:gd name="connsiteY3" fmla="*/ 116542 h 1041105"/>
                  <a:gd name="connsiteX4" fmla="*/ 1655121 w 4894642"/>
                  <a:gd name="connsiteY4" fmla="*/ 187755 h 1041105"/>
                  <a:gd name="connsiteX5" fmla="*/ 1934055 w 4894642"/>
                  <a:gd name="connsiteY5" fmla="*/ 169952 h 1041105"/>
                  <a:gd name="connsiteX6" fmla="*/ 2691144 w 4894642"/>
                  <a:gd name="connsiteY6" fmla="*/ 332664 h 1041105"/>
                  <a:gd name="connsiteX7" fmla="*/ 2879246 w 4894642"/>
                  <a:gd name="connsiteY7" fmla="*/ 493229 h 1041105"/>
                  <a:gd name="connsiteX8" fmla="*/ 3057747 w 4894642"/>
                  <a:gd name="connsiteY8" fmla="*/ 651750 h 1041105"/>
                  <a:gd name="connsiteX9" fmla="*/ 3260446 w 4894642"/>
                  <a:gd name="connsiteY9" fmla="*/ 687357 h 1041105"/>
                  <a:gd name="connsiteX10" fmla="*/ 3455477 w 4894642"/>
                  <a:gd name="connsiteY10" fmla="*/ 911016 h 1041105"/>
                  <a:gd name="connsiteX11" fmla="*/ 3592435 w 4894642"/>
                  <a:gd name="connsiteY11" fmla="*/ 1036116 h 1041105"/>
                  <a:gd name="connsiteX12" fmla="*/ 3833182 w 4894642"/>
                  <a:gd name="connsiteY12" fmla="*/ 1006710 h 1041105"/>
                  <a:gd name="connsiteX13" fmla="*/ 4044674 w 4894642"/>
                  <a:gd name="connsiteY13" fmla="*/ 918044 h 1041105"/>
                  <a:gd name="connsiteX14" fmla="*/ 4373246 w 4894642"/>
                  <a:gd name="connsiteY14" fmla="*/ 935497 h 1041105"/>
                  <a:gd name="connsiteX15" fmla="*/ 4616572 w 4894642"/>
                  <a:gd name="connsiteY15" fmla="*/ 893956 h 1041105"/>
                  <a:gd name="connsiteX16" fmla="*/ 4894642 w 4894642"/>
                  <a:gd name="connsiteY16" fmla="*/ 906174 h 104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94642" h="1041105">
                    <a:moveTo>
                      <a:pt x="0" y="0"/>
                    </a:moveTo>
                    <a:cubicBezTo>
                      <a:pt x="17074" y="17251"/>
                      <a:pt x="72724" y="161102"/>
                      <a:pt x="224247" y="178984"/>
                    </a:cubicBezTo>
                    <a:cubicBezTo>
                      <a:pt x="375770" y="196866"/>
                      <a:pt x="721105" y="117702"/>
                      <a:pt x="909138" y="107295"/>
                    </a:cubicBezTo>
                    <a:cubicBezTo>
                      <a:pt x="1097171" y="96888"/>
                      <a:pt x="1228117" y="103132"/>
                      <a:pt x="1352447" y="116542"/>
                    </a:cubicBezTo>
                    <a:cubicBezTo>
                      <a:pt x="1476777" y="159624"/>
                      <a:pt x="1469164" y="184787"/>
                      <a:pt x="1655121" y="187755"/>
                    </a:cubicBezTo>
                    <a:cubicBezTo>
                      <a:pt x="1752056" y="196657"/>
                      <a:pt x="1811830" y="153713"/>
                      <a:pt x="1934055" y="169952"/>
                    </a:cubicBezTo>
                    <a:cubicBezTo>
                      <a:pt x="2056280" y="186191"/>
                      <a:pt x="2604829" y="290654"/>
                      <a:pt x="2691144" y="332664"/>
                    </a:cubicBezTo>
                    <a:cubicBezTo>
                      <a:pt x="2777459" y="374674"/>
                      <a:pt x="2818146" y="440048"/>
                      <a:pt x="2879246" y="493229"/>
                    </a:cubicBezTo>
                    <a:cubicBezTo>
                      <a:pt x="2940347" y="546410"/>
                      <a:pt x="2994214" y="619395"/>
                      <a:pt x="3057747" y="651750"/>
                    </a:cubicBezTo>
                    <a:cubicBezTo>
                      <a:pt x="3121280" y="684105"/>
                      <a:pt x="3194158" y="644146"/>
                      <a:pt x="3260446" y="687357"/>
                    </a:cubicBezTo>
                    <a:cubicBezTo>
                      <a:pt x="3326734" y="730568"/>
                      <a:pt x="3400146" y="852890"/>
                      <a:pt x="3455477" y="911016"/>
                    </a:cubicBezTo>
                    <a:cubicBezTo>
                      <a:pt x="3510809" y="969143"/>
                      <a:pt x="3529484" y="1020167"/>
                      <a:pt x="3592435" y="1036116"/>
                    </a:cubicBezTo>
                    <a:cubicBezTo>
                      <a:pt x="3655386" y="1052065"/>
                      <a:pt x="3757809" y="1026389"/>
                      <a:pt x="3833182" y="1006710"/>
                    </a:cubicBezTo>
                    <a:cubicBezTo>
                      <a:pt x="3908555" y="969227"/>
                      <a:pt x="3954664" y="929913"/>
                      <a:pt x="4044674" y="918044"/>
                    </a:cubicBezTo>
                    <a:cubicBezTo>
                      <a:pt x="4134684" y="906175"/>
                      <a:pt x="4272984" y="936545"/>
                      <a:pt x="4373246" y="935497"/>
                    </a:cubicBezTo>
                    <a:cubicBezTo>
                      <a:pt x="4473508" y="934450"/>
                      <a:pt x="4529673" y="898843"/>
                      <a:pt x="4616572" y="893956"/>
                    </a:cubicBezTo>
                    <a:cubicBezTo>
                      <a:pt x="4703471" y="889069"/>
                      <a:pt x="4853243" y="907105"/>
                      <a:pt x="4894642" y="906174"/>
                    </a:cubicBezTo>
                  </a:path>
                </a:pathLst>
              </a:custGeom>
              <a:ln w="825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8" name="フリーフォーム 157"/>
              <p:cNvSpPr/>
              <p:nvPr/>
            </p:nvSpPr>
            <p:spPr>
              <a:xfrm>
                <a:off x="5835376" y="3989194"/>
                <a:ext cx="1158123" cy="2053343"/>
              </a:xfrm>
              <a:custGeom>
                <a:avLst/>
                <a:gdLst>
                  <a:gd name="connsiteX0" fmla="*/ 1158123 w 1158123"/>
                  <a:gd name="connsiteY0" fmla="*/ 0 h 2053343"/>
                  <a:gd name="connsiteX1" fmla="*/ 1118959 w 1158123"/>
                  <a:gd name="connsiteY1" fmla="*/ 106303 h 2053343"/>
                  <a:gd name="connsiteX2" fmla="*/ 1063011 w 1158123"/>
                  <a:gd name="connsiteY2" fmla="*/ 145468 h 2053343"/>
                  <a:gd name="connsiteX3" fmla="*/ 945521 w 1158123"/>
                  <a:gd name="connsiteY3" fmla="*/ 240582 h 2053343"/>
                  <a:gd name="connsiteX4" fmla="*/ 565074 w 1158123"/>
                  <a:gd name="connsiteY4" fmla="*/ 917570 h 2053343"/>
                  <a:gd name="connsiteX5" fmla="*/ 425204 w 1158123"/>
                  <a:gd name="connsiteY5" fmla="*/ 1298026 h 2053343"/>
                  <a:gd name="connsiteX6" fmla="*/ 268550 w 1158123"/>
                  <a:gd name="connsiteY6" fmla="*/ 1516229 h 2053343"/>
                  <a:gd name="connsiteX7" fmla="*/ 145464 w 1158123"/>
                  <a:gd name="connsiteY7" fmla="*/ 1768001 h 2053343"/>
                  <a:gd name="connsiteX8" fmla="*/ 0 w 1158123"/>
                  <a:gd name="connsiteY8" fmla="*/ 2053343 h 205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123" h="2053343">
                    <a:moveTo>
                      <a:pt x="1158123" y="0"/>
                    </a:moveTo>
                    <a:cubicBezTo>
                      <a:pt x="1146467" y="41029"/>
                      <a:pt x="1134811" y="82058"/>
                      <a:pt x="1118959" y="106303"/>
                    </a:cubicBezTo>
                    <a:cubicBezTo>
                      <a:pt x="1103107" y="130548"/>
                      <a:pt x="1091917" y="123088"/>
                      <a:pt x="1063011" y="145468"/>
                    </a:cubicBezTo>
                    <a:cubicBezTo>
                      <a:pt x="1034105" y="167848"/>
                      <a:pt x="1028510" y="111898"/>
                      <a:pt x="945521" y="240582"/>
                    </a:cubicBezTo>
                    <a:cubicBezTo>
                      <a:pt x="862532" y="369266"/>
                      <a:pt x="651793" y="741329"/>
                      <a:pt x="565074" y="917570"/>
                    </a:cubicBezTo>
                    <a:cubicBezTo>
                      <a:pt x="478355" y="1093811"/>
                      <a:pt x="474625" y="1198250"/>
                      <a:pt x="425204" y="1298026"/>
                    </a:cubicBezTo>
                    <a:cubicBezTo>
                      <a:pt x="375783" y="1397803"/>
                      <a:pt x="315173" y="1437900"/>
                      <a:pt x="268550" y="1516229"/>
                    </a:cubicBezTo>
                    <a:cubicBezTo>
                      <a:pt x="221927" y="1594558"/>
                      <a:pt x="190222" y="1678482"/>
                      <a:pt x="145464" y="1768001"/>
                    </a:cubicBezTo>
                    <a:cubicBezTo>
                      <a:pt x="100706" y="1857520"/>
                      <a:pt x="0" y="2053343"/>
                      <a:pt x="0" y="2053343"/>
                    </a:cubicBezTo>
                  </a:path>
                </a:pathLst>
              </a:custGeom>
              <a:noFill/>
              <a:ln w="825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75" name="テキスト ボックス 74"/>
            <p:cNvSpPr txBox="1"/>
            <p:nvPr/>
          </p:nvSpPr>
          <p:spPr>
            <a:xfrm rot="10800000">
              <a:off x="5608957" y="1808662"/>
              <a:ext cx="1380754" cy="462755"/>
            </a:xfrm>
            <a:prstGeom prst="rect">
              <a:avLst/>
            </a:prstGeom>
            <a:noFill/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bg1">
                      <a:lumMod val="65000"/>
                    </a:schemeClr>
                  </a:solidFill>
                  <a:latin typeface="Times"/>
                  <a:cs typeface="Times"/>
                </a:rPr>
                <a:t>Lake </a:t>
              </a:r>
              <a:r>
                <a:rPr lang="en-US" altLang="ja-JP" sz="2400" dirty="0" err="1" smtClean="0">
                  <a:solidFill>
                    <a:schemeClr val="bg1">
                      <a:lumMod val="65000"/>
                    </a:schemeClr>
                  </a:solidFill>
                  <a:latin typeface="Times"/>
                  <a:cs typeface="Times"/>
                </a:rPr>
                <a:t>Toya</a:t>
              </a:r>
              <a:endParaRPr kumimoji="1" lang="ja-JP" altLang="en-US" sz="2400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 rot="10800000">
              <a:off x="4205281" y="3677009"/>
              <a:ext cx="884850" cy="401200"/>
            </a:xfrm>
            <a:prstGeom prst="rect">
              <a:avLst/>
            </a:prstGeom>
            <a:noFill/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err="1" smtClean="0">
                  <a:latin typeface="Times"/>
                  <a:cs typeface="Times"/>
                </a:rPr>
                <a:t>Oo-Usu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82" name="星 5 81"/>
            <p:cNvSpPr/>
            <p:nvPr/>
          </p:nvSpPr>
          <p:spPr>
            <a:xfrm rot="10800000">
              <a:off x="4410126" y="1835745"/>
              <a:ext cx="321495" cy="31834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3" name="図形グループ 82"/>
            <p:cNvGrpSpPr/>
            <p:nvPr/>
          </p:nvGrpSpPr>
          <p:grpSpPr>
            <a:xfrm rot="352532">
              <a:off x="1761347" y="2090485"/>
              <a:ext cx="5194221" cy="4234343"/>
              <a:chOff x="-1963089" y="1862861"/>
              <a:chExt cx="5194221" cy="4234343"/>
            </a:xfrm>
          </p:grpSpPr>
          <p:cxnSp>
            <p:nvCxnSpPr>
              <p:cNvPr id="137" name="直線コネクタ 136"/>
              <p:cNvCxnSpPr/>
              <p:nvPr/>
            </p:nvCxnSpPr>
            <p:spPr>
              <a:xfrm flipH="1">
                <a:off x="-1963089" y="1862861"/>
                <a:ext cx="2520000" cy="3600000"/>
              </a:xfrm>
              <a:prstGeom prst="line">
                <a:avLst/>
              </a:prstGeom>
              <a:ln w="381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 rot="10447468" flipV="1">
                <a:off x="412383" y="1874011"/>
                <a:ext cx="434602" cy="4223193"/>
              </a:xfrm>
              <a:prstGeom prst="line">
                <a:avLst/>
              </a:prstGeom>
              <a:ln w="381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711132" y="1862861"/>
                <a:ext cx="2520000" cy="3600000"/>
              </a:xfrm>
              <a:prstGeom prst="line">
                <a:avLst/>
              </a:prstGeom>
              <a:ln w="381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テキスト ボックス 112"/>
            <p:cNvSpPr txBox="1"/>
            <p:nvPr/>
          </p:nvSpPr>
          <p:spPr>
            <a:xfrm rot="10800000">
              <a:off x="2641935" y="1941080"/>
              <a:ext cx="1540077" cy="401200"/>
            </a:xfrm>
            <a:prstGeom prst="rect">
              <a:avLst/>
            </a:prstGeom>
            <a:noFill/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Meiji-</a:t>
              </a:r>
              <a:r>
                <a:rPr kumimoji="1" lang="en-US" altLang="ja-JP" sz="2000" dirty="0" err="1" smtClean="0">
                  <a:latin typeface="Times"/>
                  <a:cs typeface="Times"/>
                </a:rPr>
                <a:t>Shinzan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 rot="10800000">
              <a:off x="3033499" y="3802341"/>
              <a:ext cx="884850" cy="401200"/>
            </a:xfrm>
            <a:prstGeom prst="rect">
              <a:avLst/>
            </a:prstGeom>
            <a:noFill/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en-US" sz="2000" dirty="0" err="1" smtClean="0">
                  <a:latin typeface="Times"/>
                  <a:cs typeface="Times"/>
                </a:rPr>
                <a:t>Ko-Usu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grpSp>
          <p:nvGrpSpPr>
            <p:cNvPr id="119" name="図形グループ 118"/>
            <p:cNvGrpSpPr/>
            <p:nvPr/>
          </p:nvGrpSpPr>
          <p:grpSpPr>
            <a:xfrm>
              <a:off x="5883291" y="5895700"/>
              <a:ext cx="883015" cy="370422"/>
              <a:chOff x="5883290" y="5895700"/>
              <a:chExt cx="883015" cy="370422"/>
            </a:xfrm>
          </p:grpSpPr>
          <p:cxnSp>
            <p:nvCxnSpPr>
              <p:cNvPr id="135" name="直線コネクタ 134"/>
              <p:cNvCxnSpPr/>
              <p:nvPr/>
            </p:nvCxnSpPr>
            <p:spPr>
              <a:xfrm>
                <a:off x="5883290" y="6192782"/>
                <a:ext cx="8830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テキスト ボックス 135"/>
              <p:cNvSpPr txBox="1"/>
              <p:nvPr/>
            </p:nvSpPr>
            <p:spPr>
              <a:xfrm rot="10800000">
                <a:off x="6082487" y="5895700"/>
                <a:ext cx="547192" cy="370422"/>
              </a:xfrm>
              <a:prstGeom prst="rect">
                <a:avLst/>
              </a:prstGeom>
              <a:noFill/>
            </p:spPr>
            <p:txBody>
              <a:bodyPr wrap="none" lIns="36000" tIns="46800" rIns="36000" rtlCol="0">
                <a:spAutoFit/>
              </a:bodyPr>
              <a:lstStyle/>
              <a:p>
                <a:r>
                  <a:rPr kumimoji="1" lang="en-US" altLang="ja-JP" dirty="0" smtClean="0">
                    <a:latin typeface="Times"/>
                    <a:cs typeface="Times"/>
                  </a:rPr>
                  <a:t>1 km</a:t>
                </a:r>
                <a:endParaRPr kumimoji="1" lang="ja-JP" altLang="en-US" dirty="0" smtClean="0">
                  <a:latin typeface="Times"/>
                  <a:cs typeface="Times"/>
                </a:endParaRPr>
              </a:p>
            </p:txBody>
          </p:sp>
        </p:grpSp>
        <p:sp>
          <p:nvSpPr>
            <p:cNvPr id="120" name="フリーフォーム 119"/>
            <p:cNvSpPr/>
            <p:nvPr/>
          </p:nvSpPr>
          <p:spPr>
            <a:xfrm>
              <a:off x="1804572" y="5230714"/>
              <a:ext cx="4812192" cy="846409"/>
            </a:xfrm>
            <a:custGeom>
              <a:avLst/>
              <a:gdLst>
                <a:gd name="connsiteX0" fmla="*/ 0 w 4812192"/>
                <a:gd name="connsiteY0" fmla="*/ 0 h 843111"/>
                <a:gd name="connsiteX1" fmla="*/ 2305842 w 4812192"/>
                <a:gd name="connsiteY1" fmla="*/ 835578 h 843111"/>
                <a:gd name="connsiteX2" fmla="*/ 4812192 w 4812192"/>
                <a:gd name="connsiteY2" fmla="*/ 434501 h 843111"/>
                <a:gd name="connsiteX0" fmla="*/ 0 w 4812192"/>
                <a:gd name="connsiteY0" fmla="*/ 0 h 843111"/>
                <a:gd name="connsiteX1" fmla="*/ 2322551 w 4812192"/>
                <a:gd name="connsiteY1" fmla="*/ 835578 h 843111"/>
                <a:gd name="connsiteX2" fmla="*/ 4812192 w 4812192"/>
                <a:gd name="connsiteY2" fmla="*/ 434501 h 843111"/>
                <a:gd name="connsiteX0" fmla="*/ 0 w 4812192"/>
                <a:gd name="connsiteY0" fmla="*/ 0 h 858517"/>
                <a:gd name="connsiteX1" fmla="*/ 2322551 w 4812192"/>
                <a:gd name="connsiteY1" fmla="*/ 835578 h 858517"/>
                <a:gd name="connsiteX2" fmla="*/ 4812192 w 4812192"/>
                <a:gd name="connsiteY2" fmla="*/ 434501 h 858517"/>
                <a:gd name="connsiteX0" fmla="*/ 0 w 4812192"/>
                <a:gd name="connsiteY0" fmla="*/ 0 h 858517"/>
                <a:gd name="connsiteX1" fmla="*/ 2406096 w 4812192"/>
                <a:gd name="connsiteY1" fmla="*/ 835578 h 858517"/>
                <a:gd name="connsiteX2" fmla="*/ 4812192 w 4812192"/>
                <a:gd name="connsiteY2" fmla="*/ 434501 h 858517"/>
                <a:gd name="connsiteX0" fmla="*/ 0 w 4812192"/>
                <a:gd name="connsiteY0" fmla="*/ 0 h 858517"/>
                <a:gd name="connsiteX1" fmla="*/ 2406096 w 4812192"/>
                <a:gd name="connsiteY1" fmla="*/ 835578 h 858517"/>
                <a:gd name="connsiteX2" fmla="*/ 4812192 w 4812192"/>
                <a:gd name="connsiteY2" fmla="*/ 434501 h 858517"/>
                <a:gd name="connsiteX0" fmla="*/ 0 w 4812192"/>
                <a:gd name="connsiteY0" fmla="*/ 0 h 846409"/>
                <a:gd name="connsiteX1" fmla="*/ 2406096 w 4812192"/>
                <a:gd name="connsiteY1" fmla="*/ 835578 h 846409"/>
                <a:gd name="connsiteX2" fmla="*/ 4812192 w 4812192"/>
                <a:gd name="connsiteY2" fmla="*/ 434501 h 846409"/>
                <a:gd name="connsiteX0" fmla="*/ 0 w 4812192"/>
                <a:gd name="connsiteY0" fmla="*/ 0 h 846409"/>
                <a:gd name="connsiteX1" fmla="*/ 2305842 w 4812192"/>
                <a:gd name="connsiteY1" fmla="*/ 835578 h 846409"/>
                <a:gd name="connsiteX2" fmla="*/ 4812192 w 4812192"/>
                <a:gd name="connsiteY2" fmla="*/ 434501 h 84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2192" h="846409">
                  <a:moveTo>
                    <a:pt x="0" y="0"/>
                  </a:moveTo>
                  <a:cubicBezTo>
                    <a:pt x="16709" y="30637"/>
                    <a:pt x="1269884" y="746450"/>
                    <a:pt x="2305842" y="835578"/>
                  </a:cubicBezTo>
                  <a:cubicBezTo>
                    <a:pt x="3341800" y="924706"/>
                    <a:pt x="4812192" y="434501"/>
                    <a:pt x="4812192" y="434501"/>
                  </a:cubicBezTo>
                </a:path>
              </a:pathLst>
            </a:custGeom>
            <a:ln w="38100" cmpd="sng">
              <a:solidFill>
                <a:schemeClr val="accent1"/>
              </a:solidFill>
              <a:prstDash val="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 rot="10800000">
              <a:off x="4152035" y="1222420"/>
              <a:ext cx="4761057" cy="708977"/>
            </a:xfrm>
            <a:prstGeom prst="rect">
              <a:avLst/>
            </a:prstGeom>
            <a:noFill/>
          </p:spPr>
          <p:txBody>
            <a:bodyPr wrap="square" lIns="36000" tIns="46800" rIns="36000" rtlCol="0">
              <a:spAutoFit/>
            </a:bodyPr>
            <a:lstStyle/>
            <a:p>
              <a:pPr algn="r"/>
              <a:r>
                <a:rPr kumimoji="1" lang="en-US" altLang="ja-JP" sz="2000" dirty="0" smtClean="0">
                  <a:solidFill>
                    <a:srgbClr val="FF0000"/>
                  </a:solidFill>
                  <a:latin typeface="Times"/>
                  <a:cs typeface="Times"/>
                </a:rPr>
                <a:t>Installed place</a:t>
              </a:r>
            </a:p>
            <a:p>
              <a:pPr algn="r"/>
              <a:r>
                <a:rPr kumimoji="1" lang="ja-JP" altLang="en-US" sz="2000" dirty="0" smtClean="0">
                  <a:solidFill>
                    <a:srgbClr val="FF0000"/>
                  </a:solidFill>
                  <a:latin typeface="Times"/>
                  <a:cs typeface="Times"/>
                </a:rPr>
                <a:t>（</a:t>
              </a:r>
              <a:r>
                <a:rPr kumimoji="1" lang="en-US" altLang="ja-JP" sz="2000" dirty="0" err="1" smtClean="0">
                  <a:solidFill>
                    <a:srgbClr val="FF0000"/>
                  </a:solidFill>
                  <a:latin typeface="Times"/>
                  <a:cs typeface="Times"/>
                </a:rPr>
                <a:t>Usu</a:t>
              </a:r>
              <a:r>
                <a:rPr kumimoji="1" lang="en-US" altLang="ja-JP" sz="2000" dirty="0" smtClean="0">
                  <a:solidFill>
                    <a:srgbClr val="FF0000"/>
                  </a:solidFill>
                  <a:latin typeface="Times"/>
                  <a:cs typeface="Times"/>
                </a:rPr>
                <a:t> Volcano Observatory, Hokkaido Univ.</a:t>
              </a:r>
              <a:r>
                <a:rPr kumimoji="1" lang="ja-JP" altLang="en-US" sz="2000" dirty="0" smtClean="0">
                  <a:solidFill>
                    <a:srgbClr val="FF0000"/>
                  </a:solidFill>
                  <a:latin typeface="Times"/>
                  <a:cs typeface="Times"/>
                </a:rPr>
                <a:t>）</a:t>
              </a: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 rot="10800000">
              <a:off x="661600" y="5858806"/>
              <a:ext cx="3415716" cy="462755"/>
            </a:xfrm>
            <a:prstGeom prst="rect">
              <a:avLst/>
            </a:prstGeom>
            <a:noFill/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accent1"/>
                  </a:solidFill>
                  <a:latin typeface="Times"/>
                  <a:cs typeface="Times"/>
                </a:rPr>
                <a:t>Measurement range</a:t>
              </a:r>
              <a:r>
                <a:rPr lang="ja-JP" altLang="en-US" sz="2400" dirty="0" smtClean="0">
                  <a:solidFill>
                    <a:schemeClr val="accent1"/>
                  </a:solidFill>
                  <a:latin typeface="Times"/>
                  <a:cs typeface="Times"/>
                </a:rPr>
                <a:t>（</a:t>
              </a:r>
              <a:r>
                <a:rPr lang="en-US" altLang="ja-JP" sz="2400" dirty="0" smtClean="0">
                  <a:solidFill>
                    <a:schemeClr val="accent1"/>
                  </a:solidFill>
                  <a:latin typeface="Times"/>
                  <a:cs typeface="Times"/>
                </a:rPr>
                <a:t>±30°</a:t>
              </a:r>
              <a:r>
                <a:rPr lang="ja-JP" altLang="en-US" sz="2400" dirty="0" smtClean="0">
                  <a:solidFill>
                    <a:schemeClr val="accent1"/>
                  </a:solidFill>
                  <a:latin typeface="Times"/>
                  <a:cs typeface="Times"/>
                </a:rPr>
                <a:t>）</a:t>
              </a:r>
              <a:endParaRPr kumimoji="1" lang="ja-JP" altLang="en-US" sz="2400" dirty="0" smtClean="0">
                <a:solidFill>
                  <a:schemeClr val="accent1"/>
                </a:solidFill>
                <a:latin typeface="Times"/>
                <a:cs typeface="Times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 rot="10800000">
              <a:off x="6504795" y="4380887"/>
              <a:ext cx="2639205" cy="9551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800" dirty="0" smtClean="0">
                  <a:latin typeface="Times"/>
                  <a:cs typeface="Times"/>
                </a:rPr>
                <a:t>Negative azimuth</a:t>
              </a:r>
            </a:p>
            <a:p>
              <a:r>
                <a:rPr kumimoji="1" lang="en-US" altLang="ja-JP" sz="2800" i="1" dirty="0" smtClean="0">
                  <a:latin typeface="Times"/>
                  <a:cs typeface="Times"/>
                </a:rPr>
                <a:t>−</a:t>
              </a:r>
              <a:r>
                <a:rPr kumimoji="1" lang="en-US" altLang="ja-JP" sz="2800" i="1" dirty="0" err="1" smtClean="0">
                  <a:latin typeface="Times"/>
                  <a:cs typeface="Times"/>
                </a:rPr>
                <a:t>φ</a:t>
              </a:r>
              <a:endParaRPr kumimoji="1" lang="ja-JP" altLang="en-US" sz="2800" i="1" dirty="0" smtClean="0">
                <a:latin typeface="Times"/>
                <a:cs typeface="Times"/>
              </a:endParaRP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 rot="10800000">
              <a:off x="0" y="4352398"/>
              <a:ext cx="2476281" cy="9551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800" dirty="0" smtClean="0">
                  <a:latin typeface="Times"/>
                  <a:cs typeface="Times"/>
                </a:rPr>
                <a:t>Positive azimuth</a:t>
              </a:r>
              <a:endParaRPr kumimoji="1" lang="en-US" altLang="ja-JP" sz="2800" dirty="0" smtClean="0">
                <a:latin typeface="Times"/>
                <a:cs typeface="Times"/>
              </a:endParaRPr>
            </a:p>
            <a:p>
              <a:r>
                <a:rPr kumimoji="1" lang="en-US" altLang="ja-JP" sz="2800" dirty="0" smtClean="0">
                  <a:latin typeface="Times"/>
                  <a:cs typeface="Times"/>
                </a:rPr>
                <a:t>+</a:t>
              </a:r>
              <a:r>
                <a:rPr kumimoji="1" lang="en-US" altLang="ja-JP" sz="2800" i="1" dirty="0" err="1" smtClean="0">
                  <a:latin typeface="Times"/>
                  <a:cs typeface="Times"/>
                </a:rPr>
                <a:t>φ</a:t>
              </a:r>
              <a:endParaRPr kumimoji="1" lang="ja-JP" altLang="en-US" sz="2800" i="1" dirty="0" smtClean="0">
                <a:latin typeface="Times"/>
                <a:cs typeface="Times"/>
              </a:endParaRP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 rot="10800000">
              <a:off x="2965344" y="2996961"/>
              <a:ext cx="1397685" cy="40120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err="1" smtClean="0">
                  <a:latin typeface="Times"/>
                  <a:cs typeface="Times"/>
                </a:rPr>
                <a:t>Usu-Shinzan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cxnSp>
          <p:nvCxnSpPr>
            <p:cNvPr id="126" name="直線コネクタ 125"/>
            <p:cNvCxnSpPr/>
            <p:nvPr/>
          </p:nvCxnSpPr>
          <p:spPr>
            <a:xfrm rot="352532" flipH="1">
              <a:off x="1828369" y="1930793"/>
              <a:ext cx="2520000" cy="3600000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二等辺三角形 126"/>
            <p:cNvSpPr/>
            <p:nvPr/>
          </p:nvSpPr>
          <p:spPr>
            <a:xfrm rot="10800000">
              <a:off x="4295914" y="3467652"/>
              <a:ext cx="231914" cy="19992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二等辺三角形 127"/>
            <p:cNvSpPr/>
            <p:nvPr/>
          </p:nvSpPr>
          <p:spPr>
            <a:xfrm rot="10800000">
              <a:off x="3653717" y="3407021"/>
              <a:ext cx="231914" cy="19992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二等辺三角形 128"/>
            <p:cNvSpPr/>
            <p:nvPr/>
          </p:nvSpPr>
          <p:spPr>
            <a:xfrm rot="10800000">
              <a:off x="3321278" y="3641535"/>
              <a:ext cx="231914" cy="19992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二等辺三角形 129"/>
            <p:cNvSpPr/>
            <p:nvPr/>
          </p:nvSpPr>
          <p:spPr>
            <a:xfrm rot="10800000">
              <a:off x="6051827" y="3522870"/>
              <a:ext cx="231914" cy="19992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二等辺三角形 130"/>
            <p:cNvSpPr/>
            <p:nvPr/>
          </p:nvSpPr>
          <p:spPr>
            <a:xfrm rot="10800000">
              <a:off x="4152349" y="1976783"/>
              <a:ext cx="231914" cy="19992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 rot="10800000">
              <a:off x="5482117" y="3049443"/>
              <a:ext cx="1682594" cy="4012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46800" rIns="36000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Showa-</a:t>
              </a:r>
              <a:r>
                <a:rPr kumimoji="1" lang="en-US" altLang="ja-JP" sz="2000" dirty="0" err="1" smtClean="0">
                  <a:latin typeface="Times"/>
                  <a:cs typeface="Times"/>
                </a:rPr>
                <a:t>Shinzan</a:t>
              </a:r>
              <a:endParaRPr kumimoji="1" lang="ja-JP" altLang="en-US" sz="2000" dirty="0" smtClean="0">
                <a:latin typeface="Times"/>
                <a:cs typeface="Times"/>
              </a:endParaRPr>
            </a:p>
          </p:txBody>
        </p:sp>
        <p:pic>
          <p:nvPicPr>
            <p:cNvPr id="133" name="図 132" descr="UsuVolcano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3" t="32888" r="23226" b="7883"/>
            <a:stretch/>
          </p:blipFill>
          <p:spPr>
            <a:xfrm rot="10800000">
              <a:off x="197058" y="1449662"/>
              <a:ext cx="2117521" cy="1999182"/>
            </a:xfrm>
            <a:prstGeom prst="rect">
              <a:avLst/>
            </a:prstGeom>
          </p:spPr>
        </p:pic>
        <p:sp>
          <p:nvSpPr>
            <p:cNvPr id="134" name="正方形/長方形 133"/>
            <p:cNvSpPr/>
            <p:nvPr/>
          </p:nvSpPr>
          <p:spPr>
            <a:xfrm rot="10800000">
              <a:off x="890400" y="2899431"/>
              <a:ext cx="295585" cy="28466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Verification test</a:t>
            </a:r>
            <a:br>
              <a:rPr lang="en-US" altLang="ja-JP" dirty="0" smtClean="0"/>
            </a:br>
            <a:r>
              <a:rPr lang="en-US" altLang="ja-JP" sz="3600" dirty="0" smtClean="0"/>
              <a:t>Detector configuration</a:t>
            </a:r>
            <a:endParaRPr kumimoji="1" lang="ja-JP" altLang="en-US" sz="3600" dirty="0"/>
          </a:p>
        </p:txBody>
      </p:sp>
      <p:sp>
        <p:nvSpPr>
          <p:cNvPr id="25" name="スライド番号プレースホルダー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A0C9-C97D-F84E-9D41-190607A5F54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2863218" y="2561324"/>
            <a:ext cx="2863807" cy="401200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err="1" smtClean="0">
                <a:latin typeface="Times"/>
                <a:cs typeface="Times"/>
              </a:rPr>
              <a:t>θRMS</a:t>
            </a:r>
            <a:r>
              <a:rPr kumimoji="1" lang="en-US" altLang="ja-JP" sz="2000" dirty="0" smtClean="0">
                <a:latin typeface="Times"/>
                <a:cs typeface="Times"/>
              </a:rPr>
              <a:t>=1.4°</a:t>
            </a:r>
            <a:r>
              <a:rPr kumimoji="1" lang="ja-JP" altLang="en-US" sz="2000" dirty="0" smtClean="0">
                <a:latin typeface="Times"/>
                <a:cs typeface="Times"/>
              </a:rPr>
              <a:t>（角度分解能）</a:t>
            </a:r>
          </a:p>
        </p:txBody>
      </p:sp>
      <p:sp>
        <p:nvSpPr>
          <p:cNvPr id="20" name="二等辺三角形 19"/>
          <p:cNvSpPr/>
          <p:nvPr/>
        </p:nvSpPr>
        <p:spPr>
          <a:xfrm>
            <a:off x="-2307239" y="3947024"/>
            <a:ext cx="1430846" cy="553018"/>
          </a:xfrm>
          <a:prstGeom prst="triangl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>
            <a:stCxn id="20" idx="0"/>
            <a:endCxn id="20" idx="3"/>
          </p:cNvCxnSpPr>
          <p:nvPr/>
        </p:nvCxnSpPr>
        <p:spPr>
          <a:xfrm>
            <a:off x="-1591816" y="3947024"/>
            <a:ext cx="0" cy="5530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20" idx="5"/>
          </p:cNvCxnSpPr>
          <p:nvPr/>
        </p:nvCxnSpPr>
        <p:spPr>
          <a:xfrm>
            <a:off x="-1234104" y="4223533"/>
            <a:ext cx="0" cy="276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-1922326" y="4243967"/>
            <a:ext cx="0" cy="276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-3418779" y="4611816"/>
            <a:ext cx="3252786" cy="708977"/>
          </a:xfrm>
          <a:prstGeom prst="rect">
            <a:avLst/>
          </a:prstGeom>
          <a:noFill/>
          <a:ln>
            <a:noFill/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2[{1+(1-</a:t>
            </a:r>
            <a:r>
              <a:rPr kumimoji="1" lang="en-US" altLang="ja-JP" sz="2000" i="1" dirty="0" smtClean="0">
                <a:latin typeface="Times"/>
                <a:cs typeface="Times"/>
              </a:rPr>
              <a:t>x</a:t>
            </a:r>
            <a:r>
              <a:rPr kumimoji="1" lang="en-US" altLang="ja-JP" sz="2000" dirty="0" smtClean="0">
                <a:latin typeface="Times"/>
                <a:cs typeface="Times"/>
              </a:rPr>
              <a:t>/3}</a:t>
            </a:r>
            <a:r>
              <a:rPr lang="en-US" altLang="ja-JP" sz="2000" i="1" dirty="0" smtClean="0">
                <a:latin typeface="Times"/>
                <a:cs typeface="Times"/>
              </a:rPr>
              <a:t>x</a:t>
            </a:r>
            <a:r>
              <a:rPr lang="en-US" altLang="ja-JP" sz="2000" dirty="0" smtClean="0">
                <a:latin typeface="Times"/>
                <a:cs typeface="Times"/>
              </a:rPr>
              <a:t>/2</a:t>
            </a:r>
            <a:r>
              <a:rPr kumimoji="1" lang="en-US" altLang="ja-JP" sz="2000" dirty="0" smtClean="0">
                <a:latin typeface="Times"/>
                <a:cs typeface="Times"/>
              </a:rPr>
              <a:t>]/(6×1/2)=0.68</a:t>
            </a:r>
          </a:p>
          <a:p>
            <a:r>
              <a:rPr lang="en-US" altLang="ja-JP" sz="2000" i="1" dirty="0" smtClean="0">
                <a:latin typeface="Times"/>
                <a:cs typeface="Times"/>
              </a:rPr>
              <a:t>x</a:t>
            </a:r>
            <a:r>
              <a:rPr lang="en-US" altLang="ja-JP" sz="2000" dirty="0" smtClean="0">
                <a:latin typeface="Times"/>
                <a:cs typeface="Times"/>
              </a:rPr>
              <a:t>=1.4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511590" y="3174521"/>
            <a:ext cx="3443395" cy="2855696"/>
            <a:chOff x="5620111" y="1827699"/>
            <a:chExt cx="3443394" cy="2855696"/>
          </a:xfrm>
        </p:grpSpPr>
        <p:pic>
          <p:nvPicPr>
            <p:cNvPr id="50" name="図 49" descr="R0012460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0111" y="1827699"/>
              <a:ext cx="3443394" cy="2855696"/>
            </a:xfrm>
            <a:prstGeom prst="rect">
              <a:avLst/>
            </a:prstGeom>
          </p:spPr>
        </p:pic>
        <p:sp>
          <p:nvSpPr>
            <p:cNvPr id="52" name="四角形吹き出し 51"/>
            <p:cNvSpPr/>
            <p:nvPr/>
          </p:nvSpPr>
          <p:spPr>
            <a:xfrm>
              <a:off x="5620111" y="1827699"/>
              <a:ext cx="3443394" cy="2855696"/>
            </a:xfrm>
            <a:prstGeom prst="wedgeRectCallout">
              <a:avLst>
                <a:gd name="adj1" fmla="val 64164"/>
                <a:gd name="adj2" fmla="val 44941"/>
              </a:avLst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191356" y="1526045"/>
            <a:ext cx="3886948" cy="15707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From Oct. 20, 2012</a:t>
            </a:r>
          </a:p>
          <a:p>
            <a:r>
              <a:rPr kumimoji="1" lang="en-US" altLang="ja-JP" sz="2400" dirty="0" smtClean="0">
                <a:latin typeface="Times"/>
                <a:cs typeface="Times"/>
              </a:rPr>
              <a:t>7 layers, effective area 1.21 m</a:t>
            </a:r>
            <a:r>
              <a:rPr kumimoji="1" lang="en-US" altLang="ja-JP" sz="2400" baseline="30000" dirty="0" smtClean="0">
                <a:latin typeface="Times"/>
                <a:cs typeface="Times"/>
              </a:rPr>
              <a:t>2</a:t>
            </a:r>
          </a:p>
          <a:p>
            <a:r>
              <a:rPr kumimoji="1" lang="en-US" altLang="ja-JP" sz="2400" dirty="0" smtClean="0">
                <a:latin typeface="Times"/>
                <a:cs typeface="Times"/>
              </a:rPr>
              <a:t>10x10 cm</a:t>
            </a:r>
            <a:r>
              <a:rPr kumimoji="1" lang="en-US" altLang="ja-JP" sz="2400" baseline="30000" dirty="0" smtClean="0">
                <a:latin typeface="Times"/>
                <a:cs typeface="Times"/>
              </a:rPr>
              <a:t>2</a:t>
            </a:r>
            <a:r>
              <a:rPr kumimoji="1" lang="en-US" altLang="ja-JP" sz="2400" dirty="0" smtClean="0">
                <a:latin typeface="Times"/>
                <a:cs typeface="Times"/>
              </a:rPr>
              <a:t>/segment</a:t>
            </a:r>
          </a:p>
          <a:p>
            <a:r>
              <a:rPr lang="en-US" altLang="ja-JP" sz="2400" dirty="0" smtClean="0">
                <a:latin typeface="Times"/>
                <a:cs typeface="Times"/>
              </a:rPr>
              <a:t>Angular resolution ±3°</a:t>
            </a: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971771" y="5195860"/>
            <a:ext cx="1502277" cy="757842"/>
            <a:chOff x="-2235487" y="4291317"/>
            <a:chExt cx="1502277" cy="757842"/>
          </a:xfrm>
        </p:grpSpPr>
        <p:sp>
          <p:nvSpPr>
            <p:cNvPr id="21" name="円/楕円 20"/>
            <p:cNvSpPr/>
            <p:nvPr/>
          </p:nvSpPr>
          <p:spPr>
            <a:xfrm>
              <a:off x="-923101" y="4722686"/>
              <a:ext cx="189891" cy="32647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kumimoji="1" lang="en-US" altLang="ja-JP" sz="2000" dirty="0" smtClean="0">
                  <a:latin typeface="Times"/>
                  <a:cs typeface="Times"/>
                </a:rPr>
                <a:t>1</a:t>
              </a:r>
              <a:endParaRPr kumimoji="1" lang="ja-JP" altLang="en-US" sz="2000" dirty="0">
                <a:latin typeface="Times"/>
                <a:cs typeface="Times"/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-1217915" y="4622435"/>
              <a:ext cx="189891" cy="32647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kumimoji="1" lang="en-US" altLang="ja-JP" sz="2000" dirty="0" smtClean="0">
                  <a:latin typeface="Times"/>
                  <a:cs typeface="Times"/>
                </a:rPr>
                <a:t>2</a:t>
              </a:r>
              <a:endParaRPr kumimoji="1" lang="ja-JP" altLang="en-US" sz="2000" dirty="0">
                <a:latin typeface="Times"/>
                <a:cs typeface="Times"/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-1460320" y="4543427"/>
              <a:ext cx="189891" cy="32647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ja-JP" sz="2000" dirty="0">
                  <a:latin typeface="Times"/>
                  <a:cs typeface="Times"/>
                </a:rPr>
                <a:t>3</a:t>
              </a:r>
              <a:endParaRPr kumimoji="1" lang="ja-JP" altLang="en-US" sz="2000" dirty="0">
                <a:latin typeface="Times"/>
                <a:cs typeface="Times"/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-1681373" y="4472027"/>
              <a:ext cx="189891" cy="32647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kumimoji="1" lang="en-US" altLang="ja-JP" sz="2000" dirty="0" smtClean="0">
                  <a:latin typeface="Times"/>
                  <a:cs typeface="Times"/>
                </a:rPr>
                <a:t>4</a:t>
              </a:r>
              <a:endParaRPr kumimoji="1" lang="ja-JP" altLang="en-US" sz="2000" dirty="0">
                <a:latin typeface="Times"/>
                <a:cs typeface="Times"/>
              </a:endParaRPr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-1868324" y="4421925"/>
              <a:ext cx="189891" cy="32647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kumimoji="1" lang="en-US" altLang="ja-JP" sz="2000" dirty="0" smtClean="0">
                  <a:latin typeface="Times"/>
                  <a:cs typeface="Times"/>
                </a:rPr>
                <a:t>5</a:t>
              </a:r>
              <a:endParaRPr kumimoji="1" lang="ja-JP" altLang="en-US" sz="2000" dirty="0">
                <a:latin typeface="Times"/>
                <a:cs typeface="Times"/>
              </a:endParaRPr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-2045596" y="4351995"/>
              <a:ext cx="189891" cy="32647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ja-JP" sz="2000" dirty="0">
                  <a:latin typeface="Times"/>
                  <a:cs typeface="Times"/>
                </a:rPr>
                <a:t>6</a:t>
              </a:r>
              <a:endParaRPr kumimoji="1" lang="ja-JP" altLang="en-US" sz="2000" dirty="0">
                <a:latin typeface="Times"/>
                <a:cs typeface="Times"/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-2235487" y="4291317"/>
              <a:ext cx="189891" cy="32647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kumimoji="1" lang="en-US" altLang="ja-JP" sz="2000" dirty="0" smtClean="0">
                  <a:latin typeface="Times"/>
                  <a:cs typeface="Times"/>
                </a:rPr>
                <a:t>7</a:t>
              </a:r>
              <a:endParaRPr kumimoji="1" lang="ja-JP" altLang="en-US" sz="2000" dirty="0">
                <a:latin typeface="Times"/>
                <a:cs typeface="Times"/>
              </a:endParaRPr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-2659546" y="6077470"/>
            <a:ext cx="2328334" cy="780530"/>
            <a:chOff x="-2074382" y="4902113"/>
            <a:chExt cx="2328334" cy="780530"/>
          </a:xfrm>
        </p:grpSpPr>
        <p:sp>
          <p:nvSpPr>
            <p:cNvPr id="17" name="フリーフォーム 16"/>
            <p:cNvSpPr/>
            <p:nvPr/>
          </p:nvSpPr>
          <p:spPr>
            <a:xfrm>
              <a:off x="-2074382" y="4902113"/>
              <a:ext cx="2328334" cy="239890"/>
            </a:xfrm>
            <a:custGeom>
              <a:avLst/>
              <a:gdLst>
                <a:gd name="connsiteX0" fmla="*/ 1862667 w 1862667"/>
                <a:gd name="connsiteY0" fmla="*/ 0 h 494369"/>
                <a:gd name="connsiteX1" fmla="*/ 1509889 w 1862667"/>
                <a:gd name="connsiteY1" fmla="*/ 493888 h 494369"/>
                <a:gd name="connsiteX2" fmla="*/ 0 w 1862667"/>
                <a:gd name="connsiteY2" fmla="*/ 98777 h 494369"/>
                <a:gd name="connsiteX0" fmla="*/ 1862667 w 1862667"/>
                <a:gd name="connsiteY0" fmla="*/ 0 h 452089"/>
                <a:gd name="connsiteX1" fmla="*/ 846667 w 1862667"/>
                <a:gd name="connsiteY1" fmla="*/ 451555 h 452089"/>
                <a:gd name="connsiteX2" fmla="*/ 0 w 1862667"/>
                <a:gd name="connsiteY2" fmla="*/ 98777 h 452089"/>
                <a:gd name="connsiteX0" fmla="*/ 2328334 w 2328334"/>
                <a:gd name="connsiteY0" fmla="*/ 0 h 452089"/>
                <a:gd name="connsiteX1" fmla="*/ 1312334 w 2328334"/>
                <a:gd name="connsiteY1" fmla="*/ 451555 h 452089"/>
                <a:gd name="connsiteX2" fmla="*/ 0 w 2328334"/>
                <a:gd name="connsiteY2" fmla="*/ 98777 h 452089"/>
                <a:gd name="connsiteX0" fmla="*/ 2328334 w 2328334"/>
                <a:gd name="connsiteY0" fmla="*/ 0 h 452089"/>
                <a:gd name="connsiteX1" fmla="*/ 1100667 w 2328334"/>
                <a:gd name="connsiteY1" fmla="*/ 451555 h 452089"/>
                <a:gd name="connsiteX2" fmla="*/ 0 w 2328334"/>
                <a:gd name="connsiteY2" fmla="*/ 98777 h 452089"/>
                <a:gd name="connsiteX0" fmla="*/ 2328334 w 2328334"/>
                <a:gd name="connsiteY0" fmla="*/ 0 h 451997"/>
                <a:gd name="connsiteX1" fmla="*/ 1100667 w 2328334"/>
                <a:gd name="connsiteY1" fmla="*/ 451555 h 451997"/>
                <a:gd name="connsiteX2" fmla="*/ 0 w 2328334"/>
                <a:gd name="connsiteY2" fmla="*/ 98777 h 451997"/>
                <a:gd name="connsiteX0" fmla="*/ 2328334 w 2328334"/>
                <a:gd name="connsiteY0" fmla="*/ 0 h 366899"/>
                <a:gd name="connsiteX1" fmla="*/ 1100667 w 2328334"/>
                <a:gd name="connsiteY1" fmla="*/ 366888 h 366899"/>
                <a:gd name="connsiteX2" fmla="*/ 0 w 2328334"/>
                <a:gd name="connsiteY2" fmla="*/ 14110 h 366899"/>
                <a:gd name="connsiteX0" fmla="*/ 2328334 w 2328334"/>
                <a:gd name="connsiteY0" fmla="*/ 141112 h 363197"/>
                <a:gd name="connsiteX1" fmla="*/ 1100667 w 2328334"/>
                <a:gd name="connsiteY1" fmla="*/ 352778 h 363197"/>
                <a:gd name="connsiteX2" fmla="*/ 0 w 2328334"/>
                <a:gd name="connsiteY2" fmla="*/ 0 h 363197"/>
                <a:gd name="connsiteX0" fmla="*/ 2328334 w 2328334"/>
                <a:gd name="connsiteY0" fmla="*/ 28223 h 352951"/>
                <a:gd name="connsiteX1" fmla="*/ 1100667 w 2328334"/>
                <a:gd name="connsiteY1" fmla="*/ 352778 h 352951"/>
                <a:gd name="connsiteX2" fmla="*/ 0 w 2328334"/>
                <a:gd name="connsiteY2" fmla="*/ 0 h 352951"/>
                <a:gd name="connsiteX0" fmla="*/ 2328334 w 2328334"/>
                <a:gd name="connsiteY0" fmla="*/ 0 h 381046"/>
                <a:gd name="connsiteX1" fmla="*/ 1100667 w 2328334"/>
                <a:gd name="connsiteY1" fmla="*/ 381000 h 381046"/>
                <a:gd name="connsiteX2" fmla="*/ 0 w 2328334"/>
                <a:gd name="connsiteY2" fmla="*/ 28222 h 381046"/>
                <a:gd name="connsiteX0" fmla="*/ 2328334 w 2328334"/>
                <a:gd name="connsiteY0" fmla="*/ 0 h 395213"/>
                <a:gd name="connsiteX1" fmla="*/ 1100667 w 2328334"/>
                <a:gd name="connsiteY1" fmla="*/ 395111 h 395213"/>
                <a:gd name="connsiteX2" fmla="*/ 0 w 2328334"/>
                <a:gd name="connsiteY2" fmla="*/ 42333 h 395213"/>
                <a:gd name="connsiteX0" fmla="*/ 2328334 w 2328334"/>
                <a:gd name="connsiteY0" fmla="*/ 0 h 395213"/>
                <a:gd name="connsiteX1" fmla="*/ 1143001 w 2328334"/>
                <a:gd name="connsiteY1" fmla="*/ 395111 h 395213"/>
                <a:gd name="connsiteX2" fmla="*/ 0 w 2328334"/>
                <a:gd name="connsiteY2" fmla="*/ 42333 h 395213"/>
                <a:gd name="connsiteX0" fmla="*/ 2328334 w 2328334"/>
                <a:gd name="connsiteY0" fmla="*/ 0 h 395213"/>
                <a:gd name="connsiteX1" fmla="*/ 1143001 w 2328334"/>
                <a:gd name="connsiteY1" fmla="*/ 395111 h 395213"/>
                <a:gd name="connsiteX2" fmla="*/ 0 w 2328334"/>
                <a:gd name="connsiteY2" fmla="*/ 42333 h 395213"/>
                <a:gd name="connsiteX0" fmla="*/ 2328334 w 2328334"/>
                <a:gd name="connsiteY0" fmla="*/ 0 h 395943"/>
                <a:gd name="connsiteX1" fmla="*/ 1143001 w 2328334"/>
                <a:gd name="connsiteY1" fmla="*/ 395111 h 395943"/>
                <a:gd name="connsiteX2" fmla="*/ 0 w 2328334"/>
                <a:gd name="connsiteY2" fmla="*/ 42333 h 39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8334" h="395943">
                  <a:moveTo>
                    <a:pt x="2328334" y="0"/>
                  </a:moveTo>
                  <a:cubicBezTo>
                    <a:pt x="2307167" y="27045"/>
                    <a:pt x="1799168" y="416277"/>
                    <a:pt x="1143001" y="395111"/>
                  </a:cubicBezTo>
                  <a:cubicBezTo>
                    <a:pt x="486834" y="373945"/>
                    <a:pt x="0" y="42333"/>
                    <a:pt x="0" y="42333"/>
                  </a:cubicBezTo>
                </a:path>
              </a:pathLst>
            </a:custGeom>
            <a:ln w="76200" cmpd="sng">
              <a:solidFill>
                <a:schemeClr val="tx1"/>
              </a:solidFill>
              <a:headEnd type="arrow"/>
              <a:tailEnd type="arrow"/>
            </a:ln>
            <a:effectLst>
              <a:glow rad="76200">
                <a:schemeClr val="bg1"/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-1932199" y="5219888"/>
              <a:ext cx="2124547" cy="462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sz="2400" dirty="0" smtClean="0">
                  <a:latin typeface="Times"/>
                  <a:cs typeface="Times"/>
                </a:rPr>
                <a:t>Rotatable mount</a:t>
              </a: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069826" y="3813529"/>
            <a:ext cx="884850" cy="401200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 wrap="none" lIns="36000" tIns="46800" rIns="36000" rtlCol="0">
            <a:spAutoFit/>
          </a:bodyPr>
          <a:lstStyle/>
          <a:p>
            <a:r>
              <a:rPr kumimoji="1" lang="en-US" altLang="ja-JP" sz="2000" dirty="0" err="1" smtClean="0">
                <a:latin typeface="Times"/>
                <a:cs typeface="Times"/>
              </a:rPr>
              <a:t>Oo-Usu</a:t>
            </a:r>
            <a:endParaRPr kumimoji="1" lang="ja-JP" altLang="en-US" sz="2000" dirty="0" smtClean="0">
              <a:latin typeface="Times"/>
              <a:cs typeface="Times"/>
            </a:endParaRPr>
          </a:p>
        </p:txBody>
      </p:sp>
      <p:grpSp>
        <p:nvGrpSpPr>
          <p:cNvPr id="47" name="図形グループ 46"/>
          <p:cNvGrpSpPr/>
          <p:nvPr/>
        </p:nvGrpSpPr>
        <p:grpSpPr>
          <a:xfrm>
            <a:off x="5049476" y="3118687"/>
            <a:ext cx="4024940" cy="3020544"/>
            <a:chOff x="5035515" y="3205662"/>
            <a:chExt cx="4024940" cy="3020544"/>
          </a:xfrm>
        </p:grpSpPr>
        <p:pic>
          <p:nvPicPr>
            <p:cNvPr id="53" name="図 52" descr="R001248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5515" y="3205662"/>
              <a:ext cx="4024940" cy="3020544"/>
            </a:xfrm>
            <a:prstGeom prst="rect">
              <a:avLst/>
            </a:prstGeom>
            <a:ln w="38100" cmpd="sng">
              <a:solidFill>
                <a:srgbClr val="FF0000"/>
              </a:solidFill>
            </a:ln>
          </p:spPr>
        </p:pic>
        <p:sp>
          <p:nvSpPr>
            <p:cNvPr id="22" name="正方形/長方形 21"/>
            <p:cNvSpPr/>
            <p:nvPr/>
          </p:nvSpPr>
          <p:spPr>
            <a:xfrm>
              <a:off x="6615043" y="4362174"/>
              <a:ext cx="1303131" cy="1292087"/>
            </a:xfrm>
            <a:prstGeom prst="rect">
              <a:avLst/>
            </a:prstGeom>
            <a:solidFill>
              <a:srgbClr val="0000FF">
                <a:alpha val="4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latin typeface="Times"/>
                  <a:cs typeface="Times"/>
                </a:rPr>
                <a:t>1.21 m</a:t>
              </a:r>
              <a:r>
                <a:rPr kumimoji="1" lang="en-US" altLang="ja-JP" sz="2400" baseline="30000" dirty="0" smtClean="0">
                  <a:latin typeface="Times"/>
                  <a:cs typeface="Times"/>
                </a:rPr>
                <a:t>2</a:t>
              </a:r>
              <a:endParaRPr kumimoji="1" lang="ja-JP" altLang="en-US" sz="2400" baseline="30000" dirty="0">
                <a:latin typeface="Times"/>
                <a:cs typeface="Times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832373" y="5507382"/>
              <a:ext cx="829446" cy="370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46800" rIns="36000" rtlCol="0">
              <a:spAutoFit/>
            </a:bodyPr>
            <a:lstStyle/>
            <a:p>
              <a:r>
                <a:rPr lang="en-US" altLang="ja-JP" b="1" dirty="0" err="1" smtClean="0">
                  <a:solidFill>
                    <a:schemeClr val="bg1"/>
                  </a:solidFill>
                  <a:latin typeface="Times"/>
                  <a:cs typeface="Times"/>
                </a:rPr>
                <a:t>Oo-Usu</a:t>
              </a:r>
              <a:endParaRPr kumimoji="1" lang="ja-JP" altLang="en-US" b="1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  <p:sp>
          <p:nvSpPr>
            <p:cNvPr id="63" name="フリーフォーム 62"/>
            <p:cNvSpPr/>
            <p:nvPr/>
          </p:nvSpPr>
          <p:spPr>
            <a:xfrm flipV="1">
              <a:off x="6731006" y="5361235"/>
              <a:ext cx="1021898" cy="220713"/>
            </a:xfrm>
            <a:custGeom>
              <a:avLst/>
              <a:gdLst>
                <a:gd name="connsiteX0" fmla="*/ 603250 w 1301750"/>
                <a:gd name="connsiteY0" fmla="*/ 0 h 365125"/>
                <a:gd name="connsiteX1" fmla="*/ 0 w 1301750"/>
                <a:gd name="connsiteY1" fmla="*/ 222250 h 365125"/>
                <a:gd name="connsiteX2" fmla="*/ 555625 w 1301750"/>
                <a:gd name="connsiteY2" fmla="*/ 238125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841375 w 1301750"/>
                <a:gd name="connsiteY5" fmla="*/ 238125 h 365125"/>
                <a:gd name="connsiteX6" fmla="*/ 1301750 w 1301750"/>
                <a:gd name="connsiteY6" fmla="*/ 238125 h 365125"/>
                <a:gd name="connsiteX7" fmla="*/ 682625 w 1301750"/>
                <a:gd name="connsiteY7" fmla="*/ 0 h 365125"/>
                <a:gd name="connsiteX0" fmla="*/ 603250 w 1301750"/>
                <a:gd name="connsiteY0" fmla="*/ 0 h 365125"/>
                <a:gd name="connsiteX1" fmla="*/ 0 w 1301750"/>
                <a:gd name="connsiteY1" fmla="*/ 222250 h 365125"/>
                <a:gd name="connsiteX2" fmla="*/ 555625 w 1301750"/>
                <a:gd name="connsiteY2" fmla="*/ 238125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841375 w 1301750"/>
                <a:gd name="connsiteY5" fmla="*/ 238125 h 365125"/>
                <a:gd name="connsiteX6" fmla="*/ 1301750 w 1301750"/>
                <a:gd name="connsiteY6" fmla="*/ 238125 h 365125"/>
                <a:gd name="connsiteX7" fmla="*/ 682625 w 1301750"/>
                <a:gd name="connsiteY7" fmla="*/ 0 h 365125"/>
                <a:gd name="connsiteX8" fmla="*/ 603250 w 1301750"/>
                <a:gd name="connsiteY8" fmla="*/ 0 h 365125"/>
                <a:gd name="connsiteX0" fmla="*/ 603250 w 1301750"/>
                <a:gd name="connsiteY0" fmla="*/ 0 h 365125"/>
                <a:gd name="connsiteX1" fmla="*/ 0 w 1301750"/>
                <a:gd name="connsiteY1" fmla="*/ 222250 h 365125"/>
                <a:gd name="connsiteX2" fmla="*/ 555625 w 1301750"/>
                <a:gd name="connsiteY2" fmla="*/ 238125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841375 w 1301750"/>
                <a:gd name="connsiteY5" fmla="*/ 238125 h 365125"/>
                <a:gd name="connsiteX6" fmla="*/ 1301750 w 1301750"/>
                <a:gd name="connsiteY6" fmla="*/ 238125 h 365125"/>
                <a:gd name="connsiteX7" fmla="*/ 603250 w 1301750"/>
                <a:gd name="connsiteY7" fmla="*/ 0 h 365125"/>
                <a:gd name="connsiteX0" fmla="*/ 670092 w 1301750"/>
                <a:gd name="connsiteY0" fmla="*/ 0 h 365125"/>
                <a:gd name="connsiteX1" fmla="*/ 0 w 1301750"/>
                <a:gd name="connsiteY1" fmla="*/ 222250 h 365125"/>
                <a:gd name="connsiteX2" fmla="*/ 555625 w 1301750"/>
                <a:gd name="connsiteY2" fmla="*/ 238125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841375 w 1301750"/>
                <a:gd name="connsiteY5" fmla="*/ 238125 h 365125"/>
                <a:gd name="connsiteX6" fmla="*/ 1301750 w 1301750"/>
                <a:gd name="connsiteY6" fmla="*/ 238125 h 365125"/>
                <a:gd name="connsiteX7" fmla="*/ 670092 w 1301750"/>
                <a:gd name="connsiteY7" fmla="*/ 0 h 365125"/>
                <a:gd name="connsiteX0" fmla="*/ 647811 w 1301750"/>
                <a:gd name="connsiteY0" fmla="*/ 0 h 365125"/>
                <a:gd name="connsiteX1" fmla="*/ 0 w 1301750"/>
                <a:gd name="connsiteY1" fmla="*/ 222250 h 365125"/>
                <a:gd name="connsiteX2" fmla="*/ 555625 w 1301750"/>
                <a:gd name="connsiteY2" fmla="*/ 238125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841375 w 1301750"/>
                <a:gd name="connsiteY5" fmla="*/ 238125 h 365125"/>
                <a:gd name="connsiteX6" fmla="*/ 1301750 w 1301750"/>
                <a:gd name="connsiteY6" fmla="*/ 238125 h 365125"/>
                <a:gd name="connsiteX7" fmla="*/ 647811 w 1301750"/>
                <a:gd name="connsiteY7" fmla="*/ 0 h 365125"/>
                <a:gd name="connsiteX0" fmla="*/ 647811 w 1301750"/>
                <a:gd name="connsiteY0" fmla="*/ 0 h 365125"/>
                <a:gd name="connsiteX1" fmla="*/ 0 w 1301750"/>
                <a:gd name="connsiteY1" fmla="*/ 222250 h 365125"/>
                <a:gd name="connsiteX2" fmla="*/ 417485 w 1301750"/>
                <a:gd name="connsiteY2" fmla="*/ 229213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841375 w 1301750"/>
                <a:gd name="connsiteY5" fmla="*/ 238125 h 365125"/>
                <a:gd name="connsiteX6" fmla="*/ 1301750 w 1301750"/>
                <a:gd name="connsiteY6" fmla="*/ 238125 h 365125"/>
                <a:gd name="connsiteX7" fmla="*/ 647811 w 1301750"/>
                <a:gd name="connsiteY7" fmla="*/ 0 h 365125"/>
                <a:gd name="connsiteX0" fmla="*/ 647811 w 1301750"/>
                <a:gd name="connsiteY0" fmla="*/ 0 h 365125"/>
                <a:gd name="connsiteX1" fmla="*/ 0 w 1301750"/>
                <a:gd name="connsiteY1" fmla="*/ 222250 h 365125"/>
                <a:gd name="connsiteX2" fmla="*/ 417485 w 1301750"/>
                <a:gd name="connsiteY2" fmla="*/ 229213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903761 w 1301750"/>
                <a:gd name="connsiteY5" fmla="*/ 184651 h 365125"/>
                <a:gd name="connsiteX6" fmla="*/ 1301750 w 1301750"/>
                <a:gd name="connsiteY6" fmla="*/ 238125 h 365125"/>
                <a:gd name="connsiteX7" fmla="*/ 647811 w 1301750"/>
                <a:gd name="connsiteY7" fmla="*/ 0 h 365125"/>
                <a:gd name="connsiteX0" fmla="*/ 647811 w 1301750"/>
                <a:gd name="connsiteY0" fmla="*/ 0 h 365125"/>
                <a:gd name="connsiteX1" fmla="*/ 0 w 1301750"/>
                <a:gd name="connsiteY1" fmla="*/ 222250 h 365125"/>
                <a:gd name="connsiteX2" fmla="*/ 475415 w 1301750"/>
                <a:gd name="connsiteY2" fmla="*/ 184651 h 365125"/>
                <a:gd name="connsiteX3" fmla="*/ 254000 w 1301750"/>
                <a:gd name="connsiteY3" fmla="*/ 365125 h 365125"/>
                <a:gd name="connsiteX4" fmla="*/ 1000125 w 1301750"/>
                <a:gd name="connsiteY4" fmla="*/ 365125 h 365125"/>
                <a:gd name="connsiteX5" fmla="*/ 903761 w 1301750"/>
                <a:gd name="connsiteY5" fmla="*/ 184651 h 365125"/>
                <a:gd name="connsiteX6" fmla="*/ 1301750 w 1301750"/>
                <a:gd name="connsiteY6" fmla="*/ 238125 h 365125"/>
                <a:gd name="connsiteX7" fmla="*/ 647811 w 1301750"/>
                <a:gd name="connsiteY7" fmla="*/ 0 h 365125"/>
                <a:gd name="connsiteX0" fmla="*/ 647811 w 1301750"/>
                <a:gd name="connsiteY0" fmla="*/ 0 h 365125"/>
                <a:gd name="connsiteX1" fmla="*/ 0 w 1301750"/>
                <a:gd name="connsiteY1" fmla="*/ 222250 h 365125"/>
                <a:gd name="connsiteX2" fmla="*/ 475415 w 1301750"/>
                <a:gd name="connsiteY2" fmla="*/ 184651 h 365125"/>
                <a:gd name="connsiteX3" fmla="*/ 352035 w 1301750"/>
                <a:gd name="connsiteY3" fmla="*/ 360669 h 365125"/>
                <a:gd name="connsiteX4" fmla="*/ 1000125 w 1301750"/>
                <a:gd name="connsiteY4" fmla="*/ 365125 h 365125"/>
                <a:gd name="connsiteX5" fmla="*/ 903761 w 1301750"/>
                <a:gd name="connsiteY5" fmla="*/ 184651 h 365125"/>
                <a:gd name="connsiteX6" fmla="*/ 1301750 w 1301750"/>
                <a:gd name="connsiteY6" fmla="*/ 238125 h 365125"/>
                <a:gd name="connsiteX7" fmla="*/ 647811 w 1301750"/>
                <a:gd name="connsiteY7" fmla="*/ 0 h 365125"/>
                <a:gd name="connsiteX0" fmla="*/ 647811 w 1301750"/>
                <a:gd name="connsiteY0" fmla="*/ 0 h 365125"/>
                <a:gd name="connsiteX1" fmla="*/ 0 w 1301750"/>
                <a:gd name="connsiteY1" fmla="*/ 222250 h 365125"/>
                <a:gd name="connsiteX2" fmla="*/ 475415 w 1301750"/>
                <a:gd name="connsiteY2" fmla="*/ 184651 h 365125"/>
                <a:gd name="connsiteX3" fmla="*/ 352035 w 1301750"/>
                <a:gd name="connsiteY3" fmla="*/ 360669 h 365125"/>
                <a:gd name="connsiteX4" fmla="*/ 1000125 w 1301750"/>
                <a:gd name="connsiteY4" fmla="*/ 365125 h 365125"/>
                <a:gd name="connsiteX5" fmla="*/ 828007 w 1301750"/>
                <a:gd name="connsiteY5" fmla="*/ 184651 h 365125"/>
                <a:gd name="connsiteX6" fmla="*/ 1301750 w 1301750"/>
                <a:gd name="connsiteY6" fmla="*/ 238125 h 365125"/>
                <a:gd name="connsiteX7" fmla="*/ 647811 w 1301750"/>
                <a:gd name="connsiteY7" fmla="*/ 0 h 365125"/>
                <a:gd name="connsiteX0" fmla="*/ 647811 w 1301750"/>
                <a:gd name="connsiteY0" fmla="*/ 0 h 360669"/>
                <a:gd name="connsiteX1" fmla="*/ 0 w 1301750"/>
                <a:gd name="connsiteY1" fmla="*/ 222250 h 360669"/>
                <a:gd name="connsiteX2" fmla="*/ 475415 w 1301750"/>
                <a:gd name="connsiteY2" fmla="*/ 184651 h 360669"/>
                <a:gd name="connsiteX3" fmla="*/ 352035 w 1301750"/>
                <a:gd name="connsiteY3" fmla="*/ 360669 h 360669"/>
                <a:gd name="connsiteX4" fmla="*/ 977844 w 1301750"/>
                <a:gd name="connsiteY4" fmla="*/ 356213 h 360669"/>
                <a:gd name="connsiteX5" fmla="*/ 828007 w 1301750"/>
                <a:gd name="connsiteY5" fmla="*/ 184651 h 360669"/>
                <a:gd name="connsiteX6" fmla="*/ 1301750 w 1301750"/>
                <a:gd name="connsiteY6" fmla="*/ 238125 h 360669"/>
                <a:gd name="connsiteX7" fmla="*/ 647811 w 1301750"/>
                <a:gd name="connsiteY7" fmla="*/ 0 h 360669"/>
                <a:gd name="connsiteX0" fmla="*/ 629987 w 1283926"/>
                <a:gd name="connsiteY0" fmla="*/ 0 h 360669"/>
                <a:gd name="connsiteX1" fmla="*/ 0 w 1283926"/>
                <a:gd name="connsiteY1" fmla="*/ 222250 h 360669"/>
                <a:gd name="connsiteX2" fmla="*/ 457591 w 1283926"/>
                <a:gd name="connsiteY2" fmla="*/ 184651 h 360669"/>
                <a:gd name="connsiteX3" fmla="*/ 334211 w 1283926"/>
                <a:gd name="connsiteY3" fmla="*/ 360669 h 360669"/>
                <a:gd name="connsiteX4" fmla="*/ 960020 w 1283926"/>
                <a:gd name="connsiteY4" fmla="*/ 356213 h 360669"/>
                <a:gd name="connsiteX5" fmla="*/ 810183 w 1283926"/>
                <a:gd name="connsiteY5" fmla="*/ 184651 h 360669"/>
                <a:gd name="connsiteX6" fmla="*/ 1283926 w 1283926"/>
                <a:gd name="connsiteY6" fmla="*/ 238125 h 360669"/>
                <a:gd name="connsiteX7" fmla="*/ 629987 w 1283926"/>
                <a:gd name="connsiteY7" fmla="*/ 0 h 360669"/>
                <a:gd name="connsiteX0" fmla="*/ 629987 w 1283926"/>
                <a:gd name="connsiteY0" fmla="*/ 0 h 356213"/>
                <a:gd name="connsiteX1" fmla="*/ 0 w 1283926"/>
                <a:gd name="connsiteY1" fmla="*/ 222250 h 356213"/>
                <a:gd name="connsiteX2" fmla="*/ 457591 w 1283926"/>
                <a:gd name="connsiteY2" fmla="*/ 184651 h 356213"/>
                <a:gd name="connsiteX3" fmla="*/ 540430 w 1283926"/>
                <a:gd name="connsiteY3" fmla="*/ 354969 h 356213"/>
                <a:gd name="connsiteX4" fmla="*/ 960020 w 1283926"/>
                <a:gd name="connsiteY4" fmla="*/ 356213 h 356213"/>
                <a:gd name="connsiteX5" fmla="*/ 810183 w 1283926"/>
                <a:gd name="connsiteY5" fmla="*/ 184651 h 356213"/>
                <a:gd name="connsiteX6" fmla="*/ 1283926 w 1283926"/>
                <a:gd name="connsiteY6" fmla="*/ 238125 h 356213"/>
                <a:gd name="connsiteX7" fmla="*/ 629987 w 1283926"/>
                <a:gd name="connsiteY7" fmla="*/ 0 h 356213"/>
                <a:gd name="connsiteX0" fmla="*/ 629987 w 1283926"/>
                <a:gd name="connsiteY0" fmla="*/ 0 h 354969"/>
                <a:gd name="connsiteX1" fmla="*/ 0 w 1283926"/>
                <a:gd name="connsiteY1" fmla="*/ 222250 h 354969"/>
                <a:gd name="connsiteX2" fmla="*/ 457591 w 1283926"/>
                <a:gd name="connsiteY2" fmla="*/ 184651 h 354969"/>
                <a:gd name="connsiteX3" fmla="*/ 540430 w 1283926"/>
                <a:gd name="connsiteY3" fmla="*/ 354969 h 354969"/>
                <a:gd name="connsiteX4" fmla="*/ 730232 w 1283926"/>
                <a:gd name="connsiteY4" fmla="*/ 350512 h 354969"/>
                <a:gd name="connsiteX5" fmla="*/ 810183 w 1283926"/>
                <a:gd name="connsiteY5" fmla="*/ 184651 h 354969"/>
                <a:gd name="connsiteX6" fmla="*/ 1283926 w 1283926"/>
                <a:gd name="connsiteY6" fmla="*/ 238125 h 354969"/>
                <a:gd name="connsiteX7" fmla="*/ 629987 w 1283926"/>
                <a:gd name="connsiteY7" fmla="*/ 0 h 354969"/>
                <a:gd name="connsiteX0" fmla="*/ 629987 w 1283926"/>
                <a:gd name="connsiteY0" fmla="*/ 0 h 354969"/>
                <a:gd name="connsiteX1" fmla="*/ 0 w 1283926"/>
                <a:gd name="connsiteY1" fmla="*/ 222250 h 354969"/>
                <a:gd name="connsiteX2" fmla="*/ 333859 w 1283926"/>
                <a:gd name="connsiteY2" fmla="*/ 235955 h 354969"/>
                <a:gd name="connsiteX3" fmla="*/ 540430 w 1283926"/>
                <a:gd name="connsiteY3" fmla="*/ 354969 h 354969"/>
                <a:gd name="connsiteX4" fmla="*/ 730232 w 1283926"/>
                <a:gd name="connsiteY4" fmla="*/ 350512 h 354969"/>
                <a:gd name="connsiteX5" fmla="*/ 810183 w 1283926"/>
                <a:gd name="connsiteY5" fmla="*/ 184651 h 354969"/>
                <a:gd name="connsiteX6" fmla="*/ 1283926 w 1283926"/>
                <a:gd name="connsiteY6" fmla="*/ 238125 h 354969"/>
                <a:gd name="connsiteX7" fmla="*/ 629987 w 1283926"/>
                <a:gd name="connsiteY7" fmla="*/ 0 h 354969"/>
                <a:gd name="connsiteX0" fmla="*/ 629987 w 1283926"/>
                <a:gd name="connsiteY0" fmla="*/ 0 h 354969"/>
                <a:gd name="connsiteX1" fmla="*/ 0 w 1283926"/>
                <a:gd name="connsiteY1" fmla="*/ 222250 h 354969"/>
                <a:gd name="connsiteX2" fmla="*/ 333859 w 1283926"/>
                <a:gd name="connsiteY2" fmla="*/ 235955 h 354969"/>
                <a:gd name="connsiteX3" fmla="*/ 540430 w 1283926"/>
                <a:gd name="connsiteY3" fmla="*/ 354969 h 354969"/>
                <a:gd name="connsiteX4" fmla="*/ 730232 w 1283926"/>
                <a:gd name="connsiteY4" fmla="*/ 350512 h 354969"/>
                <a:gd name="connsiteX5" fmla="*/ 886779 w 1283926"/>
                <a:gd name="connsiteY5" fmla="*/ 224554 h 354969"/>
                <a:gd name="connsiteX6" fmla="*/ 1283926 w 1283926"/>
                <a:gd name="connsiteY6" fmla="*/ 238125 h 354969"/>
                <a:gd name="connsiteX7" fmla="*/ 629987 w 1283926"/>
                <a:gd name="connsiteY7" fmla="*/ 0 h 354969"/>
                <a:gd name="connsiteX0" fmla="*/ 629987 w 1283926"/>
                <a:gd name="connsiteY0" fmla="*/ 0 h 354969"/>
                <a:gd name="connsiteX1" fmla="*/ 0 w 1283926"/>
                <a:gd name="connsiteY1" fmla="*/ 222250 h 354969"/>
                <a:gd name="connsiteX2" fmla="*/ 333859 w 1283926"/>
                <a:gd name="connsiteY2" fmla="*/ 235955 h 354969"/>
                <a:gd name="connsiteX3" fmla="*/ 540430 w 1283926"/>
                <a:gd name="connsiteY3" fmla="*/ 354969 h 354969"/>
                <a:gd name="connsiteX4" fmla="*/ 730232 w 1283926"/>
                <a:gd name="connsiteY4" fmla="*/ 350512 h 354969"/>
                <a:gd name="connsiteX5" fmla="*/ 863211 w 1283926"/>
                <a:gd name="connsiteY5" fmla="*/ 247356 h 354969"/>
                <a:gd name="connsiteX6" fmla="*/ 1283926 w 1283926"/>
                <a:gd name="connsiteY6" fmla="*/ 238125 h 354969"/>
                <a:gd name="connsiteX7" fmla="*/ 629987 w 1283926"/>
                <a:gd name="connsiteY7" fmla="*/ 0 h 354969"/>
                <a:gd name="connsiteX0" fmla="*/ 629987 w 1283926"/>
                <a:gd name="connsiteY0" fmla="*/ 0 h 354969"/>
                <a:gd name="connsiteX1" fmla="*/ 0 w 1283926"/>
                <a:gd name="connsiteY1" fmla="*/ 222250 h 354969"/>
                <a:gd name="connsiteX2" fmla="*/ 369211 w 1283926"/>
                <a:gd name="connsiteY2" fmla="*/ 235955 h 354969"/>
                <a:gd name="connsiteX3" fmla="*/ 540430 w 1283926"/>
                <a:gd name="connsiteY3" fmla="*/ 354969 h 354969"/>
                <a:gd name="connsiteX4" fmla="*/ 730232 w 1283926"/>
                <a:gd name="connsiteY4" fmla="*/ 350512 h 354969"/>
                <a:gd name="connsiteX5" fmla="*/ 863211 w 1283926"/>
                <a:gd name="connsiteY5" fmla="*/ 247356 h 354969"/>
                <a:gd name="connsiteX6" fmla="*/ 1283926 w 1283926"/>
                <a:gd name="connsiteY6" fmla="*/ 238125 h 354969"/>
                <a:gd name="connsiteX7" fmla="*/ 629987 w 1283926"/>
                <a:gd name="connsiteY7" fmla="*/ 0 h 354969"/>
                <a:gd name="connsiteX0" fmla="*/ 629987 w 1283926"/>
                <a:gd name="connsiteY0" fmla="*/ 0 h 354969"/>
                <a:gd name="connsiteX1" fmla="*/ 0 w 1283926"/>
                <a:gd name="connsiteY1" fmla="*/ 222250 h 354969"/>
                <a:gd name="connsiteX2" fmla="*/ 369211 w 1283926"/>
                <a:gd name="connsiteY2" fmla="*/ 235955 h 354969"/>
                <a:gd name="connsiteX3" fmla="*/ 475619 w 1283926"/>
                <a:gd name="connsiteY3" fmla="*/ 354969 h 354969"/>
                <a:gd name="connsiteX4" fmla="*/ 730232 w 1283926"/>
                <a:gd name="connsiteY4" fmla="*/ 350512 h 354969"/>
                <a:gd name="connsiteX5" fmla="*/ 863211 w 1283926"/>
                <a:gd name="connsiteY5" fmla="*/ 247356 h 354969"/>
                <a:gd name="connsiteX6" fmla="*/ 1283926 w 1283926"/>
                <a:gd name="connsiteY6" fmla="*/ 238125 h 354969"/>
                <a:gd name="connsiteX7" fmla="*/ 629987 w 1283926"/>
                <a:gd name="connsiteY7" fmla="*/ 0 h 354969"/>
                <a:gd name="connsiteX0" fmla="*/ 629987 w 1283926"/>
                <a:gd name="connsiteY0" fmla="*/ 0 h 354969"/>
                <a:gd name="connsiteX1" fmla="*/ 0 w 1283926"/>
                <a:gd name="connsiteY1" fmla="*/ 222250 h 354969"/>
                <a:gd name="connsiteX2" fmla="*/ 369211 w 1283926"/>
                <a:gd name="connsiteY2" fmla="*/ 235955 h 354969"/>
                <a:gd name="connsiteX3" fmla="*/ 475619 w 1283926"/>
                <a:gd name="connsiteY3" fmla="*/ 354969 h 354969"/>
                <a:gd name="connsiteX4" fmla="*/ 783260 w 1283926"/>
                <a:gd name="connsiteY4" fmla="*/ 350512 h 354969"/>
                <a:gd name="connsiteX5" fmla="*/ 863211 w 1283926"/>
                <a:gd name="connsiteY5" fmla="*/ 247356 h 354969"/>
                <a:gd name="connsiteX6" fmla="*/ 1283926 w 1283926"/>
                <a:gd name="connsiteY6" fmla="*/ 238125 h 354969"/>
                <a:gd name="connsiteX7" fmla="*/ 629987 w 1283926"/>
                <a:gd name="connsiteY7" fmla="*/ 0 h 354969"/>
                <a:gd name="connsiteX0" fmla="*/ 629987 w 1283926"/>
                <a:gd name="connsiteY0" fmla="*/ 0 h 354969"/>
                <a:gd name="connsiteX1" fmla="*/ 0 w 1283926"/>
                <a:gd name="connsiteY1" fmla="*/ 222250 h 354969"/>
                <a:gd name="connsiteX2" fmla="*/ 369211 w 1283926"/>
                <a:gd name="connsiteY2" fmla="*/ 235955 h 354969"/>
                <a:gd name="connsiteX3" fmla="*/ 475619 w 1283926"/>
                <a:gd name="connsiteY3" fmla="*/ 354969 h 354969"/>
                <a:gd name="connsiteX4" fmla="*/ 759692 w 1283926"/>
                <a:gd name="connsiteY4" fmla="*/ 350512 h 354969"/>
                <a:gd name="connsiteX5" fmla="*/ 863211 w 1283926"/>
                <a:gd name="connsiteY5" fmla="*/ 247356 h 354969"/>
                <a:gd name="connsiteX6" fmla="*/ 1283926 w 1283926"/>
                <a:gd name="connsiteY6" fmla="*/ 238125 h 354969"/>
                <a:gd name="connsiteX7" fmla="*/ 629987 w 1283926"/>
                <a:gd name="connsiteY7" fmla="*/ 0 h 354969"/>
                <a:gd name="connsiteX0" fmla="*/ 629987 w 1283926"/>
                <a:gd name="connsiteY0" fmla="*/ 0 h 357119"/>
                <a:gd name="connsiteX1" fmla="*/ 0 w 1283926"/>
                <a:gd name="connsiteY1" fmla="*/ 222250 h 357119"/>
                <a:gd name="connsiteX2" fmla="*/ 369211 w 1283926"/>
                <a:gd name="connsiteY2" fmla="*/ 235955 h 357119"/>
                <a:gd name="connsiteX3" fmla="*/ 475619 w 1283926"/>
                <a:gd name="connsiteY3" fmla="*/ 354969 h 357119"/>
                <a:gd name="connsiteX4" fmla="*/ 759692 w 1283926"/>
                <a:gd name="connsiteY4" fmla="*/ 357119 h 357119"/>
                <a:gd name="connsiteX5" fmla="*/ 863211 w 1283926"/>
                <a:gd name="connsiteY5" fmla="*/ 247356 h 357119"/>
                <a:gd name="connsiteX6" fmla="*/ 1283926 w 1283926"/>
                <a:gd name="connsiteY6" fmla="*/ 238125 h 357119"/>
                <a:gd name="connsiteX7" fmla="*/ 629987 w 1283926"/>
                <a:gd name="connsiteY7" fmla="*/ 0 h 357119"/>
                <a:gd name="connsiteX0" fmla="*/ 629987 w 1231183"/>
                <a:gd name="connsiteY0" fmla="*/ 0 h 357119"/>
                <a:gd name="connsiteX1" fmla="*/ 0 w 1231183"/>
                <a:gd name="connsiteY1" fmla="*/ 222250 h 357119"/>
                <a:gd name="connsiteX2" fmla="*/ 369211 w 1231183"/>
                <a:gd name="connsiteY2" fmla="*/ 235955 h 357119"/>
                <a:gd name="connsiteX3" fmla="*/ 475619 w 1231183"/>
                <a:gd name="connsiteY3" fmla="*/ 354969 h 357119"/>
                <a:gd name="connsiteX4" fmla="*/ 759692 w 1231183"/>
                <a:gd name="connsiteY4" fmla="*/ 357119 h 357119"/>
                <a:gd name="connsiteX5" fmla="*/ 863211 w 1231183"/>
                <a:gd name="connsiteY5" fmla="*/ 247356 h 357119"/>
                <a:gd name="connsiteX6" fmla="*/ 1231183 w 1231183"/>
                <a:gd name="connsiteY6" fmla="*/ 238125 h 357119"/>
                <a:gd name="connsiteX7" fmla="*/ 629987 w 1231183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369211 w 1244369"/>
                <a:gd name="connsiteY2" fmla="*/ 235955 h 357119"/>
                <a:gd name="connsiteX3" fmla="*/ 475619 w 1244369"/>
                <a:gd name="connsiteY3" fmla="*/ 354969 h 357119"/>
                <a:gd name="connsiteX4" fmla="*/ 759692 w 1244369"/>
                <a:gd name="connsiteY4" fmla="*/ 357119 h 357119"/>
                <a:gd name="connsiteX5" fmla="*/ 863211 w 1244369"/>
                <a:gd name="connsiteY5" fmla="*/ 247356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369211 w 1244369"/>
                <a:gd name="connsiteY2" fmla="*/ 235955 h 357119"/>
                <a:gd name="connsiteX3" fmla="*/ 475619 w 1244369"/>
                <a:gd name="connsiteY3" fmla="*/ 354969 h 357119"/>
                <a:gd name="connsiteX4" fmla="*/ 728927 w 1244369"/>
                <a:gd name="connsiteY4" fmla="*/ 357119 h 357119"/>
                <a:gd name="connsiteX5" fmla="*/ 863211 w 1244369"/>
                <a:gd name="connsiteY5" fmla="*/ 247356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382396 w 1244369"/>
                <a:gd name="connsiteY2" fmla="*/ 235955 h 357119"/>
                <a:gd name="connsiteX3" fmla="*/ 475619 w 1244369"/>
                <a:gd name="connsiteY3" fmla="*/ 354969 h 357119"/>
                <a:gd name="connsiteX4" fmla="*/ 728927 w 1244369"/>
                <a:gd name="connsiteY4" fmla="*/ 357119 h 357119"/>
                <a:gd name="connsiteX5" fmla="*/ 863211 w 1244369"/>
                <a:gd name="connsiteY5" fmla="*/ 247356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382396 w 1244369"/>
                <a:gd name="connsiteY2" fmla="*/ 235955 h 357119"/>
                <a:gd name="connsiteX3" fmla="*/ 554731 w 1244369"/>
                <a:gd name="connsiteY3" fmla="*/ 354969 h 357119"/>
                <a:gd name="connsiteX4" fmla="*/ 728927 w 1244369"/>
                <a:gd name="connsiteY4" fmla="*/ 357119 h 357119"/>
                <a:gd name="connsiteX5" fmla="*/ 863211 w 1244369"/>
                <a:gd name="connsiteY5" fmla="*/ 247356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382396 w 1244369"/>
                <a:gd name="connsiteY2" fmla="*/ 235955 h 357119"/>
                <a:gd name="connsiteX3" fmla="*/ 554731 w 1244369"/>
                <a:gd name="connsiteY3" fmla="*/ 354969 h 357119"/>
                <a:gd name="connsiteX4" fmla="*/ 684975 w 1244369"/>
                <a:gd name="connsiteY4" fmla="*/ 357119 h 357119"/>
                <a:gd name="connsiteX5" fmla="*/ 863211 w 1244369"/>
                <a:gd name="connsiteY5" fmla="*/ 247356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404371 w 1244369"/>
                <a:gd name="connsiteY2" fmla="*/ 255777 h 357119"/>
                <a:gd name="connsiteX3" fmla="*/ 554731 w 1244369"/>
                <a:gd name="connsiteY3" fmla="*/ 354969 h 357119"/>
                <a:gd name="connsiteX4" fmla="*/ 684975 w 1244369"/>
                <a:gd name="connsiteY4" fmla="*/ 357119 h 357119"/>
                <a:gd name="connsiteX5" fmla="*/ 863211 w 1244369"/>
                <a:gd name="connsiteY5" fmla="*/ 247356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404371 w 1244369"/>
                <a:gd name="connsiteY2" fmla="*/ 255777 h 357119"/>
                <a:gd name="connsiteX3" fmla="*/ 554731 w 1244369"/>
                <a:gd name="connsiteY3" fmla="*/ 354969 h 357119"/>
                <a:gd name="connsiteX4" fmla="*/ 684975 w 1244369"/>
                <a:gd name="connsiteY4" fmla="*/ 357119 h 357119"/>
                <a:gd name="connsiteX5" fmla="*/ 832444 w 1244369"/>
                <a:gd name="connsiteY5" fmla="*/ 253963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404371 w 1244369"/>
                <a:gd name="connsiteY2" fmla="*/ 255777 h 357119"/>
                <a:gd name="connsiteX3" fmla="*/ 500033 w 1244369"/>
                <a:gd name="connsiteY3" fmla="*/ 354969 h 357119"/>
                <a:gd name="connsiteX4" fmla="*/ 684975 w 1244369"/>
                <a:gd name="connsiteY4" fmla="*/ 357119 h 357119"/>
                <a:gd name="connsiteX5" fmla="*/ 832444 w 1244369"/>
                <a:gd name="connsiteY5" fmla="*/ 253963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404371 w 1244369"/>
                <a:gd name="connsiteY2" fmla="*/ 255777 h 357119"/>
                <a:gd name="connsiteX3" fmla="*/ 500033 w 1244369"/>
                <a:gd name="connsiteY3" fmla="*/ 354969 h 357119"/>
                <a:gd name="connsiteX4" fmla="*/ 754590 w 1244369"/>
                <a:gd name="connsiteY4" fmla="*/ 357119 h 357119"/>
                <a:gd name="connsiteX5" fmla="*/ 832444 w 1244369"/>
                <a:gd name="connsiteY5" fmla="*/ 253963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404371 w 1244369"/>
                <a:gd name="connsiteY2" fmla="*/ 255777 h 357119"/>
                <a:gd name="connsiteX3" fmla="*/ 500033 w 1244369"/>
                <a:gd name="connsiteY3" fmla="*/ 354969 h 357119"/>
                <a:gd name="connsiteX4" fmla="*/ 739673 w 1244369"/>
                <a:gd name="connsiteY4" fmla="*/ 357119 h 357119"/>
                <a:gd name="connsiteX5" fmla="*/ 832444 w 1244369"/>
                <a:gd name="connsiteY5" fmla="*/ 253963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409345 w 1244369"/>
                <a:gd name="connsiteY2" fmla="*/ 209526 h 357119"/>
                <a:gd name="connsiteX3" fmla="*/ 500033 w 1244369"/>
                <a:gd name="connsiteY3" fmla="*/ 354969 h 357119"/>
                <a:gd name="connsiteX4" fmla="*/ 739673 w 1244369"/>
                <a:gd name="connsiteY4" fmla="*/ 357119 h 357119"/>
                <a:gd name="connsiteX5" fmla="*/ 832444 w 1244369"/>
                <a:gd name="connsiteY5" fmla="*/ 253963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409345 w 1244369"/>
                <a:gd name="connsiteY2" fmla="*/ 209526 h 357119"/>
                <a:gd name="connsiteX3" fmla="*/ 500033 w 1244369"/>
                <a:gd name="connsiteY3" fmla="*/ 354969 h 357119"/>
                <a:gd name="connsiteX4" fmla="*/ 739673 w 1244369"/>
                <a:gd name="connsiteY4" fmla="*/ 357119 h 357119"/>
                <a:gd name="connsiteX5" fmla="*/ 842389 w 1244369"/>
                <a:gd name="connsiteY5" fmla="*/ 220927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  <a:gd name="connsiteX0" fmla="*/ 629987 w 1244369"/>
                <a:gd name="connsiteY0" fmla="*/ 0 h 357119"/>
                <a:gd name="connsiteX1" fmla="*/ 0 w 1244369"/>
                <a:gd name="connsiteY1" fmla="*/ 222250 h 357119"/>
                <a:gd name="connsiteX2" fmla="*/ 409345 w 1244369"/>
                <a:gd name="connsiteY2" fmla="*/ 209526 h 357119"/>
                <a:gd name="connsiteX3" fmla="*/ 500033 w 1244369"/>
                <a:gd name="connsiteY3" fmla="*/ 354969 h 357119"/>
                <a:gd name="connsiteX4" fmla="*/ 739673 w 1244369"/>
                <a:gd name="connsiteY4" fmla="*/ 357119 h 357119"/>
                <a:gd name="connsiteX5" fmla="*/ 827471 w 1244369"/>
                <a:gd name="connsiteY5" fmla="*/ 220927 h 357119"/>
                <a:gd name="connsiteX6" fmla="*/ 1244369 w 1244369"/>
                <a:gd name="connsiteY6" fmla="*/ 238125 h 357119"/>
                <a:gd name="connsiteX7" fmla="*/ 629987 w 1244369"/>
                <a:gd name="connsiteY7" fmla="*/ 0 h 35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4369" h="357119">
                  <a:moveTo>
                    <a:pt x="629987" y="0"/>
                  </a:moveTo>
                  <a:lnTo>
                    <a:pt x="0" y="222250"/>
                  </a:lnTo>
                  <a:lnTo>
                    <a:pt x="409345" y="209526"/>
                  </a:lnTo>
                  <a:lnTo>
                    <a:pt x="500033" y="354969"/>
                  </a:lnTo>
                  <a:lnTo>
                    <a:pt x="739673" y="357119"/>
                  </a:lnTo>
                  <a:lnTo>
                    <a:pt x="827471" y="220927"/>
                  </a:lnTo>
                  <a:lnTo>
                    <a:pt x="1244369" y="238125"/>
                  </a:lnTo>
                  <a:lnTo>
                    <a:pt x="629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9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46800" rIns="36000" rtlCol="0">
        <a:spAutoFit/>
      </a:bodyPr>
      <a:lstStyle>
        <a:defPPr>
          <a:defRPr kumimoji="1"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32450</TotalTime>
  <Words>2342</Words>
  <Application>Microsoft Macintosh PowerPoint</Application>
  <PresentationFormat>画面に合わせる (4:3)</PresentationFormat>
  <Paragraphs>479</Paragraphs>
  <Slides>18</Slides>
  <Notes>18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ホワイト</vt:lpstr>
      <vt:lpstr>数式</vt:lpstr>
      <vt:lpstr>Muography in Usu</vt:lpstr>
      <vt:lpstr>Table of Contents</vt:lpstr>
      <vt:lpstr>Motivation: why development?</vt:lpstr>
      <vt:lpstr>The issue of Background(BG) noise in conventional detector</vt:lpstr>
      <vt:lpstr>Noise reduction by software -Linear cut method-</vt:lpstr>
      <vt:lpstr>Noise reduction by software -Linear cut method-</vt:lpstr>
      <vt:lpstr>Noise reduction by software -Linear cut method-</vt:lpstr>
      <vt:lpstr>Verification test Usu Volcano, Hokkadio, Japan</vt:lpstr>
      <vt:lpstr>Verification test Detector configuration</vt:lpstr>
      <vt:lpstr>Verification test Muon path length distribution</vt:lpstr>
      <vt:lpstr>Results raw data from conventional 2-layer detector</vt:lpstr>
      <vt:lpstr>Results raw data from 7-layer with software analysis</vt:lpstr>
      <vt:lpstr>Results Noise reduction rate</vt:lpstr>
      <vt:lpstr>Results Density distribution</vt:lpstr>
      <vt:lpstr>Results Density distribution on AB cross section</vt:lpstr>
      <vt:lpstr>Discussion Comparison with resistivity</vt:lpstr>
      <vt:lpstr>Discussion Comparison with resistivity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低ノイズ型ミューオン検出器の開発 ー有珠山内部密度構造の解明ー</dc:title>
  <dc:creator>草茅 太郎</dc:creator>
  <cp:lastModifiedBy>草茅 太郎</cp:lastModifiedBy>
  <cp:revision>872</cp:revision>
  <cp:lastPrinted>2013-01-19T05:27:10Z</cp:lastPrinted>
  <dcterms:created xsi:type="dcterms:W3CDTF">2012-10-25T11:00:35Z</dcterms:created>
  <dcterms:modified xsi:type="dcterms:W3CDTF">2013-07-26T04:11:10Z</dcterms:modified>
</cp:coreProperties>
</file>