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61" r:id="rId2"/>
    <p:sldId id="264" r:id="rId3"/>
    <p:sldId id="287" r:id="rId4"/>
    <p:sldId id="263" r:id="rId5"/>
    <p:sldId id="268" r:id="rId6"/>
    <p:sldId id="276" r:id="rId7"/>
    <p:sldId id="277" r:id="rId8"/>
    <p:sldId id="288" r:id="rId9"/>
    <p:sldId id="278" r:id="rId10"/>
    <p:sldId id="270" r:id="rId11"/>
    <p:sldId id="271" r:id="rId12"/>
    <p:sldId id="272" r:id="rId13"/>
    <p:sldId id="273" r:id="rId14"/>
    <p:sldId id="274" r:id="rId15"/>
    <p:sldId id="265" r:id="rId16"/>
    <p:sldId id="275" r:id="rId17"/>
    <p:sldId id="289" r:id="rId18"/>
    <p:sldId id="269" r:id="rId19"/>
    <p:sldId id="285" r:id="rId20"/>
    <p:sldId id="290" r:id="rId21"/>
    <p:sldId id="267" r:id="rId22"/>
    <p:sldId id="266" r:id="rId23"/>
    <p:sldId id="280" r:id="rId24"/>
    <p:sldId id="281" r:id="rId25"/>
    <p:sldId id="282" r:id="rId26"/>
  </p:sldIdLst>
  <p:sldSz cx="9144000" cy="6858000" type="screen4x3"/>
  <p:notesSz cx="6888163" cy="100203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CFA033A2-3980-4F23-8673-40CBC1518701}">
          <p14:sldIdLst>
            <p14:sldId id="261"/>
            <p14:sldId id="264"/>
            <p14:sldId id="287"/>
            <p14:sldId id="263"/>
            <p14:sldId id="268"/>
            <p14:sldId id="276"/>
            <p14:sldId id="277"/>
            <p14:sldId id="288"/>
            <p14:sldId id="278"/>
            <p14:sldId id="270"/>
            <p14:sldId id="271"/>
            <p14:sldId id="272"/>
            <p14:sldId id="273"/>
            <p14:sldId id="274"/>
            <p14:sldId id="265"/>
            <p14:sldId id="275"/>
            <p14:sldId id="289"/>
            <p14:sldId id="269"/>
            <p14:sldId id="285"/>
            <p14:sldId id="290"/>
          </p14:sldIdLst>
        </p14:section>
        <p14:section name="作業用セクション" id="{8E2B9DB5-9D17-4555-BB77-C19A5A1817CD}">
          <p14:sldIdLst>
            <p14:sldId id="267"/>
            <p14:sldId id="266"/>
            <p14:sldId id="280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993300"/>
    <a:srgbClr val="99FF66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292" y="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study\2016&#24180;&#22478;&#21335;SSH\&#20870;&#24418;&#12503;&#12521;&#12471;&#12531;&#12487;&#12540;&#12479;(2045385.461sec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313319503326035"/>
          <c:y val="5.0925925925925923E-2"/>
          <c:w val="0.59331154604561787"/>
          <c:h val="0.744691977491033"/>
        </c:manualLayout>
      </c:layout>
      <c:scatterChart>
        <c:scatterStyle val="lineMarker"/>
        <c:varyColors val="0"/>
        <c:ser>
          <c:idx val="0"/>
          <c:order val="0"/>
          <c:tx>
            <c:strRef>
              <c:f>Coin!$E$1</c:f>
              <c:strCache>
                <c:ptCount val="1"/>
                <c:pt idx="0">
                  <c:v>差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Coin!$A$2:$A$2049</c:f>
              <c:numCache>
                <c:formatCode>General</c:formatCode>
                <c:ptCount val="204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  <c:pt idx="100">
                  <c:v>101</c:v>
                </c:pt>
                <c:pt idx="101">
                  <c:v>102</c:v>
                </c:pt>
                <c:pt idx="102">
                  <c:v>103</c:v>
                </c:pt>
                <c:pt idx="103">
                  <c:v>104</c:v>
                </c:pt>
                <c:pt idx="104">
                  <c:v>105</c:v>
                </c:pt>
                <c:pt idx="105">
                  <c:v>106</c:v>
                </c:pt>
                <c:pt idx="106">
                  <c:v>107</c:v>
                </c:pt>
                <c:pt idx="107">
                  <c:v>108</c:v>
                </c:pt>
                <c:pt idx="108">
                  <c:v>109</c:v>
                </c:pt>
                <c:pt idx="109">
                  <c:v>110</c:v>
                </c:pt>
                <c:pt idx="110">
                  <c:v>111</c:v>
                </c:pt>
                <c:pt idx="111">
                  <c:v>112</c:v>
                </c:pt>
                <c:pt idx="112">
                  <c:v>113</c:v>
                </c:pt>
                <c:pt idx="113">
                  <c:v>114</c:v>
                </c:pt>
                <c:pt idx="114">
                  <c:v>115</c:v>
                </c:pt>
                <c:pt idx="115">
                  <c:v>116</c:v>
                </c:pt>
                <c:pt idx="116">
                  <c:v>117</c:v>
                </c:pt>
                <c:pt idx="117">
                  <c:v>118</c:v>
                </c:pt>
                <c:pt idx="118">
                  <c:v>119</c:v>
                </c:pt>
                <c:pt idx="119">
                  <c:v>120</c:v>
                </c:pt>
                <c:pt idx="120">
                  <c:v>121</c:v>
                </c:pt>
                <c:pt idx="121">
                  <c:v>122</c:v>
                </c:pt>
                <c:pt idx="122">
                  <c:v>123</c:v>
                </c:pt>
                <c:pt idx="123">
                  <c:v>124</c:v>
                </c:pt>
                <c:pt idx="124">
                  <c:v>125</c:v>
                </c:pt>
                <c:pt idx="125">
                  <c:v>126</c:v>
                </c:pt>
                <c:pt idx="126">
                  <c:v>127</c:v>
                </c:pt>
                <c:pt idx="127">
                  <c:v>128</c:v>
                </c:pt>
                <c:pt idx="128">
                  <c:v>129</c:v>
                </c:pt>
                <c:pt idx="129">
                  <c:v>130</c:v>
                </c:pt>
                <c:pt idx="130">
                  <c:v>131</c:v>
                </c:pt>
                <c:pt idx="131">
                  <c:v>132</c:v>
                </c:pt>
                <c:pt idx="132">
                  <c:v>133</c:v>
                </c:pt>
                <c:pt idx="133">
                  <c:v>134</c:v>
                </c:pt>
                <c:pt idx="134">
                  <c:v>135</c:v>
                </c:pt>
                <c:pt idx="135">
                  <c:v>136</c:v>
                </c:pt>
                <c:pt idx="136">
                  <c:v>137</c:v>
                </c:pt>
                <c:pt idx="137">
                  <c:v>138</c:v>
                </c:pt>
                <c:pt idx="138">
                  <c:v>139</c:v>
                </c:pt>
                <c:pt idx="139">
                  <c:v>140</c:v>
                </c:pt>
                <c:pt idx="140">
                  <c:v>141</c:v>
                </c:pt>
                <c:pt idx="141">
                  <c:v>142</c:v>
                </c:pt>
                <c:pt idx="142">
                  <c:v>143</c:v>
                </c:pt>
                <c:pt idx="143">
                  <c:v>144</c:v>
                </c:pt>
                <c:pt idx="144">
                  <c:v>145</c:v>
                </c:pt>
                <c:pt idx="145">
                  <c:v>146</c:v>
                </c:pt>
                <c:pt idx="146">
                  <c:v>147</c:v>
                </c:pt>
                <c:pt idx="147">
                  <c:v>148</c:v>
                </c:pt>
                <c:pt idx="148">
                  <c:v>149</c:v>
                </c:pt>
                <c:pt idx="149">
                  <c:v>150</c:v>
                </c:pt>
                <c:pt idx="150">
                  <c:v>151</c:v>
                </c:pt>
                <c:pt idx="151">
                  <c:v>152</c:v>
                </c:pt>
                <c:pt idx="152">
                  <c:v>153</c:v>
                </c:pt>
                <c:pt idx="153">
                  <c:v>154</c:v>
                </c:pt>
                <c:pt idx="154">
                  <c:v>155</c:v>
                </c:pt>
                <c:pt idx="155">
                  <c:v>156</c:v>
                </c:pt>
                <c:pt idx="156">
                  <c:v>157</c:v>
                </c:pt>
                <c:pt idx="157">
                  <c:v>158</c:v>
                </c:pt>
                <c:pt idx="158">
                  <c:v>159</c:v>
                </c:pt>
                <c:pt idx="159">
                  <c:v>160</c:v>
                </c:pt>
                <c:pt idx="160">
                  <c:v>161</c:v>
                </c:pt>
                <c:pt idx="161">
                  <c:v>162</c:v>
                </c:pt>
                <c:pt idx="162">
                  <c:v>163</c:v>
                </c:pt>
                <c:pt idx="163">
                  <c:v>164</c:v>
                </c:pt>
                <c:pt idx="164">
                  <c:v>165</c:v>
                </c:pt>
                <c:pt idx="165">
                  <c:v>166</c:v>
                </c:pt>
                <c:pt idx="166">
                  <c:v>167</c:v>
                </c:pt>
                <c:pt idx="167">
                  <c:v>168</c:v>
                </c:pt>
                <c:pt idx="168">
                  <c:v>169</c:v>
                </c:pt>
                <c:pt idx="169">
                  <c:v>170</c:v>
                </c:pt>
                <c:pt idx="170">
                  <c:v>171</c:v>
                </c:pt>
                <c:pt idx="171">
                  <c:v>172</c:v>
                </c:pt>
                <c:pt idx="172">
                  <c:v>173</c:v>
                </c:pt>
                <c:pt idx="173">
                  <c:v>174</c:v>
                </c:pt>
                <c:pt idx="174">
                  <c:v>175</c:v>
                </c:pt>
                <c:pt idx="175">
                  <c:v>176</c:v>
                </c:pt>
                <c:pt idx="176">
                  <c:v>177</c:v>
                </c:pt>
                <c:pt idx="177">
                  <c:v>178</c:v>
                </c:pt>
                <c:pt idx="178">
                  <c:v>179</c:v>
                </c:pt>
                <c:pt idx="179">
                  <c:v>180</c:v>
                </c:pt>
                <c:pt idx="180">
                  <c:v>181</c:v>
                </c:pt>
                <c:pt idx="181">
                  <c:v>182</c:v>
                </c:pt>
                <c:pt idx="182">
                  <c:v>183</c:v>
                </c:pt>
                <c:pt idx="183">
                  <c:v>184</c:v>
                </c:pt>
                <c:pt idx="184">
                  <c:v>185</c:v>
                </c:pt>
                <c:pt idx="185">
                  <c:v>186</c:v>
                </c:pt>
                <c:pt idx="186">
                  <c:v>187</c:v>
                </c:pt>
                <c:pt idx="187">
                  <c:v>188</c:v>
                </c:pt>
                <c:pt idx="188">
                  <c:v>189</c:v>
                </c:pt>
                <c:pt idx="189">
                  <c:v>190</c:v>
                </c:pt>
                <c:pt idx="190">
                  <c:v>191</c:v>
                </c:pt>
                <c:pt idx="191">
                  <c:v>192</c:v>
                </c:pt>
                <c:pt idx="192">
                  <c:v>193</c:v>
                </c:pt>
                <c:pt idx="193">
                  <c:v>194</c:v>
                </c:pt>
                <c:pt idx="194">
                  <c:v>195</c:v>
                </c:pt>
                <c:pt idx="195">
                  <c:v>196</c:v>
                </c:pt>
                <c:pt idx="196">
                  <c:v>197</c:v>
                </c:pt>
                <c:pt idx="197">
                  <c:v>198</c:v>
                </c:pt>
                <c:pt idx="198">
                  <c:v>199</c:v>
                </c:pt>
                <c:pt idx="199">
                  <c:v>200</c:v>
                </c:pt>
                <c:pt idx="200">
                  <c:v>201</c:v>
                </c:pt>
                <c:pt idx="201">
                  <c:v>202</c:v>
                </c:pt>
                <c:pt idx="202">
                  <c:v>203</c:v>
                </c:pt>
                <c:pt idx="203">
                  <c:v>204</c:v>
                </c:pt>
                <c:pt idx="204">
                  <c:v>205</c:v>
                </c:pt>
                <c:pt idx="205">
                  <c:v>206</c:v>
                </c:pt>
                <c:pt idx="206">
                  <c:v>207</c:v>
                </c:pt>
                <c:pt idx="207">
                  <c:v>208</c:v>
                </c:pt>
                <c:pt idx="208">
                  <c:v>209</c:v>
                </c:pt>
                <c:pt idx="209">
                  <c:v>210</c:v>
                </c:pt>
                <c:pt idx="210">
                  <c:v>211</c:v>
                </c:pt>
                <c:pt idx="211">
                  <c:v>212</c:v>
                </c:pt>
                <c:pt idx="212">
                  <c:v>213</c:v>
                </c:pt>
                <c:pt idx="213">
                  <c:v>214</c:v>
                </c:pt>
                <c:pt idx="214">
                  <c:v>215</c:v>
                </c:pt>
                <c:pt idx="215">
                  <c:v>216</c:v>
                </c:pt>
                <c:pt idx="216">
                  <c:v>217</c:v>
                </c:pt>
                <c:pt idx="217">
                  <c:v>218</c:v>
                </c:pt>
                <c:pt idx="218">
                  <c:v>219</c:v>
                </c:pt>
                <c:pt idx="219">
                  <c:v>220</c:v>
                </c:pt>
                <c:pt idx="220">
                  <c:v>221</c:v>
                </c:pt>
                <c:pt idx="221">
                  <c:v>222</c:v>
                </c:pt>
                <c:pt idx="222">
                  <c:v>223</c:v>
                </c:pt>
                <c:pt idx="223">
                  <c:v>224</c:v>
                </c:pt>
                <c:pt idx="224">
                  <c:v>225</c:v>
                </c:pt>
                <c:pt idx="225">
                  <c:v>226</c:v>
                </c:pt>
                <c:pt idx="226">
                  <c:v>227</c:v>
                </c:pt>
                <c:pt idx="227">
                  <c:v>228</c:v>
                </c:pt>
                <c:pt idx="228">
                  <c:v>229</c:v>
                </c:pt>
                <c:pt idx="229">
                  <c:v>230</c:v>
                </c:pt>
                <c:pt idx="230">
                  <c:v>231</c:v>
                </c:pt>
                <c:pt idx="231">
                  <c:v>232</c:v>
                </c:pt>
                <c:pt idx="232">
                  <c:v>233</c:v>
                </c:pt>
                <c:pt idx="233">
                  <c:v>234</c:v>
                </c:pt>
                <c:pt idx="234">
                  <c:v>235</c:v>
                </c:pt>
                <c:pt idx="235">
                  <c:v>236</c:v>
                </c:pt>
                <c:pt idx="236">
                  <c:v>237</c:v>
                </c:pt>
                <c:pt idx="237">
                  <c:v>238</c:v>
                </c:pt>
                <c:pt idx="238">
                  <c:v>239</c:v>
                </c:pt>
                <c:pt idx="239">
                  <c:v>240</c:v>
                </c:pt>
                <c:pt idx="240">
                  <c:v>241</c:v>
                </c:pt>
                <c:pt idx="241">
                  <c:v>242</c:v>
                </c:pt>
                <c:pt idx="242">
                  <c:v>243</c:v>
                </c:pt>
                <c:pt idx="243">
                  <c:v>244</c:v>
                </c:pt>
                <c:pt idx="244">
                  <c:v>245</c:v>
                </c:pt>
                <c:pt idx="245">
                  <c:v>246</c:v>
                </c:pt>
                <c:pt idx="246">
                  <c:v>247</c:v>
                </c:pt>
                <c:pt idx="247">
                  <c:v>248</c:v>
                </c:pt>
                <c:pt idx="248">
                  <c:v>249</c:v>
                </c:pt>
                <c:pt idx="249">
                  <c:v>250</c:v>
                </c:pt>
                <c:pt idx="250">
                  <c:v>251</c:v>
                </c:pt>
                <c:pt idx="251">
                  <c:v>252</c:v>
                </c:pt>
                <c:pt idx="252">
                  <c:v>253</c:v>
                </c:pt>
                <c:pt idx="253">
                  <c:v>254</c:v>
                </c:pt>
                <c:pt idx="254">
                  <c:v>255</c:v>
                </c:pt>
                <c:pt idx="255">
                  <c:v>256</c:v>
                </c:pt>
                <c:pt idx="256">
                  <c:v>257</c:v>
                </c:pt>
                <c:pt idx="257">
                  <c:v>258</c:v>
                </c:pt>
                <c:pt idx="258">
                  <c:v>259</c:v>
                </c:pt>
                <c:pt idx="259">
                  <c:v>260</c:v>
                </c:pt>
                <c:pt idx="260">
                  <c:v>261</c:v>
                </c:pt>
                <c:pt idx="261">
                  <c:v>262</c:v>
                </c:pt>
                <c:pt idx="262">
                  <c:v>263</c:v>
                </c:pt>
                <c:pt idx="263">
                  <c:v>264</c:v>
                </c:pt>
                <c:pt idx="264">
                  <c:v>265</c:v>
                </c:pt>
                <c:pt idx="265">
                  <c:v>266</c:v>
                </c:pt>
                <c:pt idx="266">
                  <c:v>267</c:v>
                </c:pt>
                <c:pt idx="267">
                  <c:v>268</c:v>
                </c:pt>
                <c:pt idx="268">
                  <c:v>269</c:v>
                </c:pt>
                <c:pt idx="269">
                  <c:v>270</c:v>
                </c:pt>
                <c:pt idx="270">
                  <c:v>271</c:v>
                </c:pt>
                <c:pt idx="271">
                  <c:v>272</c:v>
                </c:pt>
                <c:pt idx="272">
                  <c:v>273</c:v>
                </c:pt>
                <c:pt idx="273">
                  <c:v>274</c:v>
                </c:pt>
                <c:pt idx="274">
                  <c:v>275</c:v>
                </c:pt>
                <c:pt idx="275">
                  <c:v>276</c:v>
                </c:pt>
                <c:pt idx="276">
                  <c:v>277</c:v>
                </c:pt>
                <c:pt idx="277">
                  <c:v>278</c:v>
                </c:pt>
                <c:pt idx="278">
                  <c:v>279</c:v>
                </c:pt>
                <c:pt idx="279">
                  <c:v>280</c:v>
                </c:pt>
                <c:pt idx="280">
                  <c:v>281</c:v>
                </c:pt>
                <c:pt idx="281">
                  <c:v>282</c:v>
                </c:pt>
                <c:pt idx="282">
                  <c:v>283</c:v>
                </c:pt>
                <c:pt idx="283">
                  <c:v>284</c:v>
                </c:pt>
                <c:pt idx="284">
                  <c:v>285</c:v>
                </c:pt>
                <c:pt idx="285">
                  <c:v>286</c:v>
                </c:pt>
                <c:pt idx="286">
                  <c:v>287</c:v>
                </c:pt>
                <c:pt idx="287">
                  <c:v>288</c:v>
                </c:pt>
                <c:pt idx="288">
                  <c:v>289</c:v>
                </c:pt>
                <c:pt idx="289">
                  <c:v>290</c:v>
                </c:pt>
                <c:pt idx="290">
                  <c:v>291</c:v>
                </c:pt>
                <c:pt idx="291">
                  <c:v>292</c:v>
                </c:pt>
                <c:pt idx="292">
                  <c:v>293</c:v>
                </c:pt>
                <c:pt idx="293">
                  <c:v>294</c:v>
                </c:pt>
                <c:pt idx="294">
                  <c:v>295</c:v>
                </c:pt>
                <c:pt idx="295">
                  <c:v>296</c:v>
                </c:pt>
                <c:pt idx="296">
                  <c:v>297</c:v>
                </c:pt>
                <c:pt idx="297">
                  <c:v>298</c:v>
                </c:pt>
                <c:pt idx="298">
                  <c:v>299</c:v>
                </c:pt>
                <c:pt idx="299">
                  <c:v>300</c:v>
                </c:pt>
                <c:pt idx="300">
                  <c:v>301</c:v>
                </c:pt>
                <c:pt idx="301">
                  <c:v>302</c:v>
                </c:pt>
                <c:pt idx="302">
                  <c:v>303</c:v>
                </c:pt>
                <c:pt idx="303">
                  <c:v>304</c:v>
                </c:pt>
                <c:pt idx="304">
                  <c:v>305</c:v>
                </c:pt>
                <c:pt idx="305">
                  <c:v>306</c:v>
                </c:pt>
                <c:pt idx="306">
                  <c:v>307</c:v>
                </c:pt>
                <c:pt idx="307">
                  <c:v>308</c:v>
                </c:pt>
                <c:pt idx="308">
                  <c:v>309</c:v>
                </c:pt>
                <c:pt idx="309">
                  <c:v>310</c:v>
                </c:pt>
                <c:pt idx="310">
                  <c:v>311</c:v>
                </c:pt>
                <c:pt idx="311">
                  <c:v>312</c:v>
                </c:pt>
                <c:pt idx="312">
                  <c:v>313</c:v>
                </c:pt>
                <c:pt idx="313">
                  <c:v>314</c:v>
                </c:pt>
                <c:pt idx="314">
                  <c:v>315</c:v>
                </c:pt>
                <c:pt idx="315">
                  <c:v>316</c:v>
                </c:pt>
                <c:pt idx="316">
                  <c:v>317</c:v>
                </c:pt>
                <c:pt idx="317">
                  <c:v>318</c:v>
                </c:pt>
                <c:pt idx="318">
                  <c:v>319</c:v>
                </c:pt>
                <c:pt idx="319">
                  <c:v>320</c:v>
                </c:pt>
                <c:pt idx="320">
                  <c:v>321</c:v>
                </c:pt>
                <c:pt idx="321">
                  <c:v>322</c:v>
                </c:pt>
                <c:pt idx="322">
                  <c:v>323</c:v>
                </c:pt>
                <c:pt idx="323">
                  <c:v>324</c:v>
                </c:pt>
                <c:pt idx="324">
                  <c:v>325</c:v>
                </c:pt>
                <c:pt idx="325">
                  <c:v>326</c:v>
                </c:pt>
                <c:pt idx="326">
                  <c:v>327</c:v>
                </c:pt>
                <c:pt idx="327">
                  <c:v>328</c:v>
                </c:pt>
                <c:pt idx="328">
                  <c:v>329</c:v>
                </c:pt>
                <c:pt idx="329">
                  <c:v>330</c:v>
                </c:pt>
                <c:pt idx="330">
                  <c:v>331</c:v>
                </c:pt>
                <c:pt idx="331">
                  <c:v>332</c:v>
                </c:pt>
                <c:pt idx="332">
                  <c:v>333</c:v>
                </c:pt>
                <c:pt idx="333">
                  <c:v>334</c:v>
                </c:pt>
                <c:pt idx="334">
                  <c:v>335</c:v>
                </c:pt>
                <c:pt idx="335">
                  <c:v>336</c:v>
                </c:pt>
                <c:pt idx="336">
                  <c:v>337</c:v>
                </c:pt>
                <c:pt idx="337">
                  <c:v>338</c:v>
                </c:pt>
                <c:pt idx="338">
                  <c:v>339</c:v>
                </c:pt>
                <c:pt idx="339">
                  <c:v>340</c:v>
                </c:pt>
                <c:pt idx="340">
                  <c:v>341</c:v>
                </c:pt>
                <c:pt idx="341">
                  <c:v>342</c:v>
                </c:pt>
                <c:pt idx="342">
                  <c:v>343</c:v>
                </c:pt>
                <c:pt idx="343">
                  <c:v>344</c:v>
                </c:pt>
                <c:pt idx="344">
                  <c:v>345</c:v>
                </c:pt>
                <c:pt idx="345">
                  <c:v>346</c:v>
                </c:pt>
                <c:pt idx="346">
                  <c:v>347</c:v>
                </c:pt>
                <c:pt idx="347">
                  <c:v>348</c:v>
                </c:pt>
                <c:pt idx="348">
                  <c:v>349</c:v>
                </c:pt>
                <c:pt idx="349">
                  <c:v>350</c:v>
                </c:pt>
                <c:pt idx="350">
                  <c:v>351</c:v>
                </c:pt>
                <c:pt idx="351">
                  <c:v>352</c:v>
                </c:pt>
                <c:pt idx="352">
                  <c:v>353</c:v>
                </c:pt>
                <c:pt idx="353">
                  <c:v>354</c:v>
                </c:pt>
                <c:pt idx="354">
                  <c:v>355</c:v>
                </c:pt>
                <c:pt idx="355">
                  <c:v>356</c:v>
                </c:pt>
                <c:pt idx="356">
                  <c:v>357</c:v>
                </c:pt>
                <c:pt idx="357">
                  <c:v>358</c:v>
                </c:pt>
                <c:pt idx="358">
                  <c:v>359</c:v>
                </c:pt>
                <c:pt idx="359">
                  <c:v>360</c:v>
                </c:pt>
                <c:pt idx="360">
                  <c:v>361</c:v>
                </c:pt>
                <c:pt idx="361">
                  <c:v>362</c:v>
                </c:pt>
                <c:pt idx="362">
                  <c:v>363</c:v>
                </c:pt>
                <c:pt idx="363">
                  <c:v>364</c:v>
                </c:pt>
                <c:pt idx="364">
                  <c:v>365</c:v>
                </c:pt>
                <c:pt idx="365">
                  <c:v>366</c:v>
                </c:pt>
                <c:pt idx="366">
                  <c:v>367</c:v>
                </c:pt>
                <c:pt idx="367">
                  <c:v>368</c:v>
                </c:pt>
                <c:pt idx="368">
                  <c:v>369</c:v>
                </c:pt>
                <c:pt idx="369">
                  <c:v>370</c:v>
                </c:pt>
                <c:pt idx="370">
                  <c:v>371</c:v>
                </c:pt>
                <c:pt idx="371">
                  <c:v>372</c:v>
                </c:pt>
                <c:pt idx="372">
                  <c:v>373</c:v>
                </c:pt>
                <c:pt idx="373">
                  <c:v>374</c:v>
                </c:pt>
                <c:pt idx="374">
                  <c:v>375</c:v>
                </c:pt>
                <c:pt idx="375">
                  <c:v>376</c:v>
                </c:pt>
                <c:pt idx="376">
                  <c:v>377</c:v>
                </c:pt>
                <c:pt idx="377">
                  <c:v>378</c:v>
                </c:pt>
                <c:pt idx="378">
                  <c:v>379</c:v>
                </c:pt>
                <c:pt idx="379">
                  <c:v>380</c:v>
                </c:pt>
                <c:pt idx="380">
                  <c:v>381</c:v>
                </c:pt>
                <c:pt idx="381">
                  <c:v>382</c:v>
                </c:pt>
                <c:pt idx="382">
                  <c:v>383</c:v>
                </c:pt>
                <c:pt idx="383">
                  <c:v>384</c:v>
                </c:pt>
                <c:pt idx="384">
                  <c:v>385</c:v>
                </c:pt>
                <c:pt idx="385">
                  <c:v>386</c:v>
                </c:pt>
                <c:pt idx="386">
                  <c:v>387</c:v>
                </c:pt>
                <c:pt idx="387">
                  <c:v>388</c:v>
                </c:pt>
                <c:pt idx="388">
                  <c:v>389</c:v>
                </c:pt>
                <c:pt idx="389">
                  <c:v>390</c:v>
                </c:pt>
                <c:pt idx="390">
                  <c:v>391</c:v>
                </c:pt>
                <c:pt idx="391">
                  <c:v>392</c:v>
                </c:pt>
                <c:pt idx="392">
                  <c:v>393</c:v>
                </c:pt>
                <c:pt idx="393">
                  <c:v>394</c:v>
                </c:pt>
                <c:pt idx="394">
                  <c:v>395</c:v>
                </c:pt>
                <c:pt idx="395">
                  <c:v>396</c:v>
                </c:pt>
                <c:pt idx="396">
                  <c:v>397</c:v>
                </c:pt>
                <c:pt idx="397">
                  <c:v>398</c:v>
                </c:pt>
                <c:pt idx="398">
                  <c:v>399</c:v>
                </c:pt>
                <c:pt idx="399">
                  <c:v>400</c:v>
                </c:pt>
                <c:pt idx="400">
                  <c:v>401</c:v>
                </c:pt>
                <c:pt idx="401">
                  <c:v>402</c:v>
                </c:pt>
                <c:pt idx="402">
                  <c:v>403</c:v>
                </c:pt>
                <c:pt idx="403">
                  <c:v>404</c:v>
                </c:pt>
                <c:pt idx="404">
                  <c:v>405</c:v>
                </c:pt>
                <c:pt idx="405">
                  <c:v>406</c:v>
                </c:pt>
                <c:pt idx="406">
                  <c:v>407</c:v>
                </c:pt>
                <c:pt idx="407">
                  <c:v>408</c:v>
                </c:pt>
                <c:pt idx="408">
                  <c:v>409</c:v>
                </c:pt>
                <c:pt idx="409">
                  <c:v>410</c:v>
                </c:pt>
                <c:pt idx="410">
                  <c:v>411</c:v>
                </c:pt>
                <c:pt idx="411">
                  <c:v>412</c:v>
                </c:pt>
                <c:pt idx="412">
                  <c:v>413</c:v>
                </c:pt>
                <c:pt idx="413">
                  <c:v>414</c:v>
                </c:pt>
                <c:pt idx="414">
                  <c:v>415</c:v>
                </c:pt>
                <c:pt idx="415">
                  <c:v>416</c:v>
                </c:pt>
                <c:pt idx="416">
                  <c:v>417</c:v>
                </c:pt>
                <c:pt idx="417">
                  <c:v>418</c:v>
                </c:pt>
                <c:pt idx="418">
                  <c:v>419</c:v>
                </c:pt>
                <c:pt idx="419">
                  <c:v>420</c:v>
                </c:pt>
                <c:pt idx="420">
                  <c:v>421</c:v>
                </c:pt>
                <c:pt idx="421">
                  <c:v>422</c:v>
                </c:pt>
                <c:pt idx="422">
                  <c:v>423</c:v>
                </c:pt>
                <c:pt idx="423">
                  <c:v>424</c:v>
                </c:pt>
                <c:pt idx="424">
                  <c:v>425</c:v>
                </c:pt>
                <c:pt idx="425">
                  <c:v>426</c:v>
                </c:pt>
                <c:pt idx="426">
                  <c:v>427</c:v>
                </c:pt>
                <c:pt idx="427">
                  <c:v>428</c:v>
                </c:pt>
                <c:pt idx="428">
                  <c:v>429</c:v>
                </c:pt>
                <c:pt idx="429">
                  <c:v>430</c:v>
                </c:pt>
                <c:pt idx="430">
                  <c:v>431</c:v>
                </c:pt>
                <c:pt idx="431">
                  <c:v>432</c:v>
                </c:pt>
                <c:pt idx="432">
                  <c:v>433</c:v>
                </c:pt>
                <c:pt idx="433">
                  <c:v>434</c:v>
                </c:pt>
                <c:pt idx="434">
                  <c:v>435</c:v>
                </c:pt>
                <c:pt idx="435">
                  <c:v>436</c:v>
                </c:pt>
                <c:pt idx="436">
                  <c:v>437</c:v>
                </c:pt>
                <c:pt idx="437">
                  <c:v>438</c:v>
                </c:pt>
                <c:pt idx="438">
                  <c:v>439</c:v>
                </c:pt>
                <c:pt idx="439">
                  <c:v>440</c:v>
                </c:pt>
                <c:pt idx="440">
                  <c:v>441</c:v>
                </c:pt>
                <c:pt idx="441">
                  <c:v>442</c:v>
                </c:pt>
                <c:pt idx="442">
                  <c:v>443</c:v>
                </c:pt>
                <c:pt idx="443">
                  <c:v>444</c:v>
                </c:pt>
                <c:pt idx="444">
                  <c:v>445</c:v>
                </c:pt>
                <c:pt idx="445">
                  <c:v>446</c:v>
                </c:pt>
                <c:pt idx="446">
                  <c:v>447</c:v>
                </c:pt>
                <c:pt idx="447">
                  <c:v>448</c:v>
                </c:pt>
                <c:pt idx="448">
                  <c:v>449</c:v>
                </c:pt>
                <c:pt idx="449">
                  <c:v>450</c:v>
                </c:pt>
                <c:pt idx="450">
                  <c:v>451</c:v>
                </c:pt>
                <c:pt idx="451">
                  <c:v>452</c:v>
                </c:pt>
                <c:pt idx="452">
                  <c:v>453</c:v>
                </c:pt>
                <c:pt idx="453">
                  <c:v>454</c:v>
                </c:pt>
                <c:pt idx="454">
                  <c:v>455</c:v>
                </c:pt>
                <c:pt idx="455">
                  <c:v>456</c:v>
                </c:pt>
                <c:pt idx="456">
                  <c:v>457</c:v>
                </c:pt>
                <c:pt idx="457">
                  <c:v>458</c:v>
                </c:pt>
                <c:pt idx="458">
                  <c:v>459</c:v>
                </c:pt>
                <c:pt idx="459">
                  <c:v>460</c:v>
                </c:pt>
                <c:pt idx="460">
                  <c:v>461</c:v>
                </c:pt>
                <c:pt idx="461">
                  <c:v>462</c:v>
                </c:pt>
                <c:pt idx="462">
                  <c:v>463</c:v>
                </c:pt>
                <c:pt idx="463">
                  <c:v>464</c:v>
                </c:pt>
                <c:pt idx="464">
                  <c:v>465</c:v>
                </c:pt>
                <c:pt idx="465">
                  <c:v>466</c:v>
                </c:pt>
                <c:pt idx="466">
                  <c:v>467</c:v>
                </c:pt>
                <c:pt idx="467">
                  <c:v>468</c:v>
                </c:pt>
                <c:pt idx="468">
                  <c:v>469</c:v>
                </c:pt>
                <c:pt idx="469">
                  <c:v>470</c:v>
                </c:pt>
                <c:pt idx="470">
                  <c:v>471</c:v>
                </c:pt>
                <c:pt idx="471">
                  <c:v>472</c:v>
                </c:pt>
                <c:pt idx="472">
                  <c:v>473</c:v>
                </c:pt>
                <c:pt idx="473">
                  <c:v>474</c:v>
                </c:pt>
                <c:pt idx="474">
                  <c:v>475</c:v>
                </c:pt>
                <c:pt idx="475">
                  <c:v>476</c:v>
                </c:pt>
                <c:pt idx="476">
                  <c:v>477</c:v>
                </c:pt>
                <c:pt idx="477">
                  <c:v>478</c:v>
                </c:pt>
                <c:pt idx="478">
                  <c:v>479</c:v>
                </c:pt>
                <c:pt idx="479">
                  <c:v>480</c:v>
                </c:pt>
                <c:pt idx="480">
                  <c:v>481</c:v>
                </c:pt>
                <c:pt idx="481">
                  <c:v>482</c:v>
                </c:pt>
                <c:pt idx="482">
                  <c:v>483</c:v>
                </c:pt>
                <c:pt idx="483">
                  <c:v>484</c:v>
                </c:pt>
                <c:pt idx="484">
                  <c:v>485</c:v>
                </c:pt>
                <c:pt idx="485">
                  <c:v>486</c:v>
                </c:pt>
                <c:pt idx="486">
                  <c:v>487</c:v>
                </c:pt>
                <c:pt idx="487">
                  <c:v>488</c:v>
                </c:pt>
                <c:pt idx="488">
                  <c:v>489</c:v>
                </c:pt>
                <c:pt idx="489">
                  <c:v>490</c:v>
                </c:pt>
                <c:pt idx="490">
                  <c:v>491</c:v>
                </c:pt>
                <c:pt idx="491">
                  <c:v>492</c:v>
                </c:pt>
                <c:pt idx="492">
                  <c:v>493</c:v>
                </c:pt>
                <c:pt idx="493">
                  <c:v>494</c:v>
                </c:pt>
                <c:pt idx="494">
                  <c:v>495</c:v>
                </c:pt>
                <c:pt idx="495">
                  <c:v>496</c:v>
                </c:pt>
                <c:pt idx="496">
                  <c:v>497</c:v>
                </c:pt>
                <c:pt idx="497">
                  <c:v>498</c:v>
                </c:pt>
                <c:pt idx="498">
                  <c:v>499</c:v>
                </c:pt>
                <c:pt idx="499">
                  <c:v>500</c:v>
                </c:pt>
                <c:pt idx="500">
                  <c:v>501</c:v>
                </c:pt>
                <c:pt idx="501">
                  <c:v>502</c:v>
                </c:pt>
                <c:pt idx="502">
                  <c:v>503</c:v>
                </c:pt>
                <c:pt idx="503">
                  <c:v>504</c:v>
                </c:pt>
                <c:pt idx="504">
                  <c:v>505</c:v>
                </c:pt>
                <c:pt idx="505">
                  <c:v>506</c:v>
                </c:pt>
                <c:pt idx="506">
                  <c:v>507</c:v>
                </c:pt>
                <c:pt idx="507">
                  <c:v>508</c:v>
                </c:pt>
                <c:pt idx="508">
                  <c:v>509</c:v>
                </c:pt>
                <c:pt idx="509">
                  <c:v>510</c:v>
                </c:pt>
                <c:pt idx="510">
                  <c:v>511</c:v>
                </c:pt>
                <c:pt idx="511">
                  <c:v>512</c:v>
                </c:pt>
                <c:pt idx="512">
                  <c:v>513</c:v>
                </c:pt>
                <c:pt idx="513">
                  <c:v>514</c:v>
                </c:pt>
                <c:pt idx="514">
                  <c:v>515</c:v>
                </c:pt>
                <c:pt idx="515">
                  <c:v>516</c:v>
                </c:pt>
                <c:pt idx="516">
                  <c:v>517</c:v>
                </c:pt>
                <c:pt idx="517">
                  <c:v>518</c:v>
                </c:pt>
                <c:pt idx="518">
                  <c:v>519</c:v>
                </c:pt>
                <c:pt idx="519">
                  <c:v>520</c:v>
                </c:pt>
                <c:pt idx="520">
                  <c:v>521</c:v>
                </c:pt>
                <c:pt idx="521">
                  <c:v>522</c:v>
                </c:pt>
                <c:pt idx="522">
                  <c:v>523</c:v>
                </c:pt>
                <c:pt idx="523">
                  <c:v>524</c:v>
                </c:pt>
                <c:pt idx="524">
                  <c:v>525</c:v>
                </c:pt>
                <c:pt idx="525">
                  <c:v>526</c:v>
                </c:pt>
                <c:pt idx="526">
                  <c:v>527</c:v>
                </c:pt>
                <c:pt idx="527">
                  <c:v>528</c:v>
                </c:pt>
                <c:pt idx="528">
                  <c:v>529</c:v>
                </c:pt>
                <c:pt idx="529">
                  <c:v>530</c:v>
                </c:pt>
                <c:pt idx="530">
                  <c:v>531</c:v>
                </c:pt>
                <c:pt idx="531">
                  <c:v>532</c:v>
                </c:pt>
                <c:pt idx="532">
                  <c:v>533</c:v>
                </c:pt>
                <c:pt idx="533">
                  <c:v>534</c:v>
                </c:pt>
                <c:pt idx="534">
                  <c:v>535</c:v>
                </c:pt>
                <c:pt idx="535">
                  <c:v>536</c:v>
                </c:pt>
                <c:pt idx="536">
                  <c:v>537</c:v>
                </c:pt>
                <c:pt idx="537">
                  <c:v>538</c:v>
                </c:pt>
                <c:pt idx="538">
                  <c:v>539</c:v>
                </c:pt>
                <c:pt idx="539">
                  <c:v>540</c:v>
                </c:pt>
                <c:pt idx="540">
                  <c:v>541</c:v>
                </c:pt>
                <c:pt idx="541">
                  <c:v>542</c:v>
                </c:pt>
                <c:pt idx="542">
                  <c:v>543</c:v>
                </c:pt>
                <c:pt idx="543">
                  <c:v>544</c:v>
                </c:pt>
                <c:pt idx="544">
                  <c:v>545</c:v>
                </c:pt>
                <c:pt idx="545">
                  <c:v>546</c:v>
                </c:pt>
                <c:pt idx="546">
                  <c:v>547</c:v>
                </c:pt>
                <c:pt idx="547">
                  <c:v>548</c:v>
                </c:pt>
                <c:pt idx="548">
                  <c:v>549</c:v>
                </c:pt>
                <c:pt idx="549">
                  <c:v>550</c:v>
                </c:pt>
                <c:pt idx="550">
                  <c:v>551</c:v>
                </c:pt>
                <c:pt idx="551">
                  <c:v>552</c:v>
                </c:pt>
                <c:pt idx="552">
                  <c:v>553</c:v>
                </c:pt>
                <c:pt idx="553">
                  <c:v>554</c:v>
                </c:pt>
                <c:pt idx="554">
                  <c:v>555</c:v>
                </c:pt>
                <c:pt idx="555">
                  <c:v>556</c:v>
                </c:pt>
                <c:pt idx="556">
                  <c:v>557</c:v>
                </c:pt>
                <c:pt idx="557">
                  <c:v>558</c:v>
                </c:pt>
                <c:pt idx="558">
                  <c:v>559</c:v>
                </c:pt>
                <c:pt idx="559">
                  <c:v>560</c:v>
                </c:pt>
                <c:pt idx="560">
                  <c:v>561</c:v>
                </c:pt>
                <c:pt idx="561">
                  <c:v>562</c:v>
                </c:pt>
                <c:pt idx="562">
                  <c:v>563</c:v>
                </c:pt>
                <c:pt idx="563">
                  <c:v>564</c:v>
                </c:pt>
                <c:pt idx="564">
                  <c:v>565</c:v>
                </c:pt>
                <c:pt idx="565">
                  <c:v>566</c:v>
                </c:pt>
                <c:pt idx="566">
                  <c:v>567</c:v>
                </c:pt>
                <c:pt idx="567">
                  <c:v>568</c:v>
                </c:pt>
                <c:pt idx="568">
                  <c:v>569</c:v>
                </c:pt>
                <c:pt idx="569">
                  <c:v>570</c:v>
                </c:pt>
                <c:pt idx="570">
                  <c:v>571</c:v>
                </c:pt>
                <c:pt idx="571">
                  <c:v>572</c:v>
                </c:pt>
                <c:pt idx="572">
                  <c:v>573</c:v>
                </c:pt>
                <c:pt idx="573">
                  <c:v>574</c:v>
                </c:pt>
                <c:pt idx="574">
                  <c:v>575</c:v>
                </c:pt>
                <c:pt idx="575">
                  <c:v>576</c:v>
                </c:pt>
                <c:pt idx="576">
                  <c:v>577</c:v>
                </c:pt>
                <c:pt idx="577">
                  <c:v>578</c:v>
                </c:pt>
                <c:pt idx="578">
                  <c:v>579</c:v>
                </c:pt>
                <c:pt idx="579">
                  <c:v>580</c:v>
                </c:pt>
                <c:pt idx="580">
                  <c:v>581</c:v>
                </c:pt>
                <c:pt idx="581">
                  <c:v>582</c:v>
                </c:pt>
                <c:pt idx="582">
                  <c:v>583</c:v>
                </c:pt>
                <c:pt idx="583">
                  <c:v>584</c:v>
                </c:pt>
                <c:pt idx="584">
                  <c:v>585</c:v>
                </c:pt>
                <c:pt idx="585">
                  <c:v>586</c:v>
                </c:pt>
                <c:pt idx="586">
                  <c:v>587</c:v>
                </c:pt>
                <c:pt idx="587">
                  <c:v>588</c:v>
                </c:pt>
                <c:pt idx="588">
                  <c:v>589</c:v>
                </c:pt>
                <c:pt idx="589">
                  <c:v>590</c:v>
                </c:pt>
                <c:pt idx="590">
                  <c:v>591</c:v>
                </c:pt>
                <c:pt idx="591">
                  <c:v>592</c:v>
                </c:pt>
                <c:pt idx="592">
                  <c:v>593</c:v>
                </c:pt>
                <c:pt idx="593">
                  <c:v>594</c:v>
                </c:pt>
                <c:pt idx="594">
                  <c:v>595</c:v>
                </c:pt>
                <c:pt idx="595">
                  <c:v>596</c:v>
                </c:pt>
                <c:pt idx="596">
                  <c:v>597</c:v>
                </c:pt>
                <c:pt idx="597">
                  <c:v>598</c:v>
                </c:pt>
                <c:pt idx="598">
                  <c:v>599</c:v>
                </c:pt>
                <c:pt idx="599">
                  <c:v>600</c:v>
                </c:pt>
                <c:pt idx="600">
                  <c:v>601</c:v>
                </c:pt>
                <c:pt idx="601">
                  <c:v>602</c:v>
                </c:pt>
                <c:pt idx="602">
                  <c:v>603</c:v>
                </c:pt>
                <c:pt idx="603">
                  <c:v>604</c:v>
                </c:pt>
                <c:pt idx="604">
                  <c:v>605</c:v>
                </c:pt>
                <c:pt idx="605">
                  <c:v>606</c:v>
                </c:pt>
                <c:pt idx="606">
                  <c:v>607</c:v>
                </c:pt>
                <c:pt idx="607">
                  <c:v>608</c:v>
                </c:pt>
                <c:pt idx="608">
                  <c:v>609</c:v>
                </c:pt>
                <c:pt idx="609">
                  <c:v>610</c:v>
                </c:pt>
                <c:pt idx="610">
                  <c:v>611</c:v>
                </c:pt>
                <c:pt idx="611">
                  <c:v>612</c:v>
                </c:pt>
                <c:pt idx="612">
                  <c:v>613</c:v>
                </c:pt>
                <c:pt idx="613">
                  <c:v>614</c:v>
                </c:pt>
                <c:pt idx="614">
                  <c:v>615</c:v>
                </c:pt>
                <c:pt idx="615">
                  <c:v>616</c:v>
                </c:pt>
                <c:pt idx="616">
                  <c:v>617</c:v>
                </c:pt>
                <c:pt idx="617">
                  <c:v>618</c:v>
                </c:pt>
                <c:pt idx="618">
                  <c:v>619</c:v>
                </c:pt>
                <c:pt idx="619">
                  <c:v>620</c:v>
                </c:pt>
                <c:pt idx="620">
                  <c:v>621</c:v>
                </c:pt>
                <c:pt idx="621">
                  <c:v>622</c:v>
                </c:pt>
                <c:pt idx="622">
                  <c:v>623</c:v>
                </c:pt>
                <c:pt idx="623">
                  <c:v>624</c:v>
                </c:pt>
                <c:pt idx="624">
                  <c:v>625</c:v>
                </c:pt>
                <c:pt idx="625">
                  <c:v>626</c:v>
                </c:pt>
                <c:pt idx="626">
                  <c:v>627</c:v>
                </c:pt>
                <c:pt idx="627">
                  <c:v>628</c:v>
                </c:pt>
                <c:pt idx="628">
                  <c:v>629</c:v>
                </c:pt>
                <c:pt idx="629">
                  <c:v>630</c:v>
                </c:pt>
                <c:pt idx="630">
                  <c:v>631</c:v>
                </c:pt>
                <c:pt idx="631">
                  <c:v>632</c:v>
                </c:pt>
                <c:pt idx="632">
                  <c:v>633</c:v>
                </c:pt>
                <c:pt idx="633">
                  <c:v>634</c:v>
                </c:pt>
                <c:pt idx="634">
                  <c:v>635</c:v>
                </c:pt>
                <c:pt idx="635">
                  <c:v>636</c:v>
                </c:pt>
                <c:pt idx="636">
                  <c:v>637</c:v>
                </c:pt>
                <c:pt idx="637">
                  <c:v>638</c:v>
                </c:pt>
                <c:pt idx="638">
                  <c:v>639</c:v>
                </c:pt>
                <c:pt idx="639">
                  <c:v>640</c:v>
                </c:pt>
                <c:pt idx="640">
                  <c:v>641</c:v>
                </c:pt>
                <c:pt idx="641">
                  <c:v>642</c:v>
                </c:pt>
                <c:pt idx="642">
                  <c:v>643</c:v>
                </c:pt>
                <c:pt idx="643">
                  <c:v>644</c:v>
                </c:pt>
                <c:pt idx="644">
                  <c:v>645</c:v>
                </c:pt>
                <c:pt idx="645">
                  <c:v>646</c:v>
                </c:pt>
                <c:pt idx="646">
                  <c:v>647</c:v>
                </c:pt>
                <c:pt idx="647">
                  <c:v>648</c:v>
                </c:pt>
                <c:pt idx="648">
                  <c:v>649</c:v>
                </c:pt>
                <c:pt idx="649">
                  <c:v>650</c:v>
                </c:pt>
                <c:pt idx="650">
                  <c:v>651</c:v>
                </c:pt>
                <c:pt idx="651">
                  <c:v>652</c:v>
                </c:pt>
                <c:pt idx="652">
                  <c:v>653</c:v>
                </c:pt>
                <c:pt idx="653">
                  <c:v>654</c:v>
                </c:pt>
                <c:pt idx="654">
                  <c:v>655</c:v>
                </c:pt>
                <c:pt idx="655">
                  <c:v>656</c:v>
                </c:pt>
                <c:pt idx="656">
                  <c:v>657</c:v>
                </c:pt>
                <c:pt idx="657">
                  <c:v>658</c:v>
                </c:pt>
                <c:pt idx="658">
                  <c:v>659</c:v>
                </c:pt>
                <c:pt idx="659">
                  <c:v>660</c:v>
                </c:pt>
                <c:pt idx="660">
                  <c:v>661</c:v>
                </c:pt>
                <c:pt idx="661">
                  <c:v>662</c:v>
                </c:pt>
                <c:pt idx="662">
                  <c:v>663</c:v>
                </c:pt>
                <c:pt idx="663">
                  <c:v>664</c:v>
                </c:pt>
                <c:pt idx="664">
                  <c:v>665</c:v>
                </c:pt>
                <c:pt idx="665">
                  <c:v>666</c:v>
                </c:pt>
                <c:pt idx="666">
                  <c:v>667</c:v>
                </c:pt>
                <c:pt idx="667">
                  <c:v>668</c:v>
                </c:pt>
                <c:pt idx="668">
                  <c:v>669</c:v>
                </c:pt>
                <c:pt idx="669">
                  <c:v>670</c:v>
                </c:pt>
                <c:pt idx="670">
                  <c:v>671</c:v>
                </c:pt>
                <c:pt idx="671">
                  <c:v>672</c:v>
                </c:pt>
                <c:pt idx="672">
                  <c:v>673</c:v>
                </c:pt>
                <c:pt idx="673">
                  <c:v>674</c:v>
                </c:pt>
                <c:pt idx="674">
                  <c:v>675</c:v>
                </c:pt>
                <c:pt idx="675">
                  <c:v>676</c:v>
                </c:pt>
                <c:pt idx="676">
                  <c:v>677</c:v>
                </c:pt>
                <c:pt idx="677">
                  <c:v>678</c:v>
                </c:pt>
                <c:pt idx="678">
                  <c:v>679</c:v>
                </c:pt>
                <c:pt idx="679">
                  <c:v>680</c:v>
                </c:pt>
                <c:pt idx="680">
                  <c:v>681</c:v>
                </c:pt>
                <c:pt idx="681">
                  <c:v>682</c:v>
                </c:pt>
                <c:pt idx="682">
                  <c:v>683</c:v>
                </c:pt>
                <c:pt idx="683">
                  <c:v>684</c:v>
                </c:pt>
                <c:pt idx="684">
                  <c:v>685</c:v>
                </c:pt>
                <c:pt idx="685">
                  <c:v>686</c:v>
                </c:pt>
                <c:pt idx="686">
                  <c:v>687</c:v>
                </c:pt>
                <c:pt idx="687">
                  <c:v>688</c:v>
                </c:pt>
                <c:pt idx="688">
                  <c:v>689</c:v>
                </c:pt>
                <c:pt idx="689">
                  <c:v>690</c:v>
                </c:pt>
                <c:pt idx="690">
                  <c:v>691</c:v>
                </c:pt>
                <c:pt idx="691">
                  <c:v>692</c:v>
                </c:pt>
                <c:pt idx="692">
                  <c:v>693</c:v>
                </c:pt>
                <c:pt idx="693">
                  <c:v>694</c:v>
                </c:pt>
                <c:pt idx="694">
                  <c:v>695</c:v>
                </c:pt>
                <c:pt idx="695">
                  <c:v>696</c:v>
                </c:pt>
                <c:pt idx="696">
                  <c:v>697</c:v>
                </c:pt>
                <c:pt idx="697">
                  <c:v>698</c:v>
                </c:pt>
                <c:pt idx="698">
                  <c:v>699</c:v>
                </c:pt>
                <c:pt idx="699">
                  <c:v>700</c:v>
                </c:pt>
                <c:pt idx="700">
                  <c:v>701</c:v>
                </c:pt>
                <c:pt idx="701">
                  <c:v>702</c:v>
                </c:pt>
                <c:pt idx="702">
                  <c:v>703</c:v>
                </c:pt>
                <c:pt idx="703">
                  <c:v>704</c:v>
                </c:pt>
                <c:pt idx="704">
                  <c:v>705</c:v>
                </c:pt>
                <c:pt idx="705">
                  <c:v>706</c:v>
                </c:pt>
                <c:pt idx="706">
                  <c:v>707</c:v>
                </c:pt>
                <c:pt idx="707">
                  <c:v>708</c:v>
                </c:pt>
                <c:pt idx="708">
                  <c:v>709</c:v>
                </c:pt>
                <c:pt idx="709">
                  <c:v>710</c:v>
                </c:pt>
                <c:pt idx="710">
                  <c:v>711</c:v>
                </c:pt>
                <c:pt idx="711">
                  <c:v>712</c:v>
                </c:pt>
                <c:pt idx="712">
                  <c:v>713</c:v>
                </c:pt>
                <c:pt idx="713">
                  <c:v>714</c:v>
                </c:pt>
                <c:pt idx="714">
                  <c:v>715</c:v>
                </c:pt>
                <c:pt idx="715">
                  <c:v>716</c:v>
                </c:pt>
                <c:pt idx="716">
                  <c:v>717</c:v>
                </c:pt>
                <c:pt idx="717">
                  <c:v>718</c:v>
                </c:pt>
                <c:pt idx="718">
                  <c:v>719</c:v>
                </c:pt>
                <c:pt idx="719">
                  <c:v>720</c:v>
                </c:pt>
                <c:pt idx="720">
                  <c:v>721</c:v>
                </c:pt>
                <c:pt idx="721">
                  <c:v>722</c:v>
                </c:pt>
                <c:pt idx="722">
                  <c:v>723</c:v>
                </c:pt>
                <c:pt idx="723">
                  <c:v>724</c:v>
                </c:pt>
                <c:pt idx="724">
                  <c:v>725</c:v>
                </c:pt>
                <c:pt idx="725">
                  <c:v>726</c:v>
                </c:pt>
                <c:pt idx="726">
                  <c:v>727</c:v>
                </c:pt>
                <c:pt idx="727">
                  <c:v>728</c:v>
                </c:pt>
                <c:pt idx="728">
                  <c:v>729</c:v>
                </c:pt>
                <c:pt idx="729">
                  <c:v>730</c:v>
                </c:pt>
                <c:pt idx="730">
                  <c:v>731</c:v>
                </c:pt>
                <c:pt idx="731">
                  <c:v>732</c:v>
                </c:pt>
                <c:pt idx="732">
                  <c:v>733</c:v>
                </c:pt>
                <c:pt idx="733">
                  <c:v>734</c:v>
                </c:pt>
                <c:pt idx="734">
                  <c:v>735</c:v>
                </c:pt>
                <c:pt idx="735">
                  <c:v>736</c:v>
                </c:pt>
                <c:pt idx="736">
                  <c:v>737</c:v>
                </c:pt>
                <c:pt idx="737">
                  <c:v>738</c:v>
                </c:pt>
                <c:pt idx="738">
                  <c:v>739</c:v>
                </c:pt>
                <c:pt idx="739">
                  <c:v>740</c:v>
                </c:pt>
                <c:pt idx="740">
                  <c:v>741</c:v>
                </c:pt>
                <c:pt idx="741">
                  <c:v>742</c:v>
                </c:pt>
                <c:pt idx="742">
                  <c:v>743</c:v>
                </c:pt>
                <c:pt idx="743">
                  <c:v>744</c:v>
                </c:pt>
                <c:pt idx="744">
                  <c:v>745</c:v>
                </c:pt>
                <c:pt idx="745">
                  <c:v>746</c:v>
                </c:pt>
                <c:pt idx="746">
                  <c:v>747</c:v>
                </c:pt>
                <c:pt idx="747">
                  <c:v>748</c:v>
                </c:pt>
                <c:pt idx="748">
                  <c:v>749</c:v>
                </c:pt>
                <c:pt idx="749">
                  <c:v>750</c:v>
                </c:pt>
                <c:pt idx="750">
                  <c:v>751</c:v>
                </c:pt>
                <c:pt idx="751">
                  <c:v>752</c:v>
                </c:pt>
                <c:pt idx="752">
                  <c:v>753</c:v>
                </c:pt>
                <c:pt idx="753">
                  <c:v>754</c:v>
                </c:pt>
                <c:pt idx="754">
                  <c:v>755</c:v>
                </c:pt>
                <c:pt idx="755">
                  <c:v>756</c:v>
                </c:pt>
                <c:pt idx="756">
                  <c:v>757</c:v>
                </c:pt>
                <c:pt idx="757">
                  <c:v>758</c:v>
                </c:pt>
                <c:pt idx="758">
                  <c:v>759</c:v>
                </c:pt>
                <c:pt idx="759">
                  <c:v>760</c:v>
                </c:pt>
                <c:pt idx="760">
                  <c:v>761</c:v>
                </c:pt>
                <c:pt idx="761">
                  <c:v>762</c:v>
                </c:pt>
                <c:pt idx="762">
                  <c:v>763</c:v>
                </c:pt>
                <c:pt idx="763">
                  <c:v>764</c:v>
                </c:pt>
                <c:pt idx="764">
                  <c:v>765</c:v>
                </c:pt>
                <c:pt idx="765">
                  <c:v>766</c:v>
                </c:pt>
                <c:pt idx="766">
                  <c:v>767</c:v>
                </c:pt>
                <c:pt idx="767">
                  <c:v>768</c:v>
                </c:pt>
                <c:pt idx="768">
                  <c:v>769</c:v>
                </c:pt>
                <c:pt idx="769">
                  <c:v>770</c:v>
                </c:pt>
                <c:pt idx="770">
                  <c:v>771</c:v>
                </c:pt>
                <c:pt idx="771">
                  <c:v>772</c:v>
                </c:pt>
                <c:pt idx="772">
                  <c:v>773</c:v>
                </c:pt>
                <c:pt idx="773">
                  <c:v>774</c:v>
                </c:pt>
                <c:pt idx="774">
                  <c:v>775</c:v>
                </c:pt>
                <c:pt idx="775">
                  <c:v>776</c:v>
                </c:pt>
                <c:pt idx="776">
                  <c:v>777</c:v>
                </c:pt>
                <c:pt idx="777">
                  <c:v>778</c:v>
                </c:pt>
                <c:pt idx="778">
                  <c:v>779</c:v>
                </c:pt>
                <c:pt idx="779">
                  <c:v>780</c:v>
                </c:pt>
                <c:pt idx="780">
                  <c:v>781</c:v>
                </c:pt>
                <c:pt idx="781">
                  <c:v>782</c:v>
                </c:pt>
                <c:pt idx="782">
                  <c:v>783</c:v>
                </c:pt>
                <c:pt idx="783">
                  <c:v>784</c:v>
                </c:pt>
                <c:pt idx="784">
                  <c:v>785</c:v>
                </c:pt>
                <c:pt idx="785">
                  <c:v>786</c:v>
                </c:pt>
                <c:pt idx="786">
                  <c:v>787</c:v>
                </c:pt>
                <c:pt idx="787">
                  <c:v>788</c:v>
                </c:pt>
                <c:pt idx="788">
                  <c:v>789</c:v>
                </c:pt>
                <c:pt idx="789">
                  <c:v>790</c:v>
                </c:pt>
                <c:pt idx="790">
                  <c:v>791</c:v>
                </c:pt>
                <c:pt idx="791">
                  <c:v>792</c:v>
                </c:pt>
                <c:pt idx="792">
                  <c:v>793</c:v>
                </c:pt>
                <c:pt idx="793">
                  <c:v>794</c:v>
                </c:pt>
                <c:pt idx="794">
                  <c:v>795</c:v>
                </c:pt>
                <c:pt idx="795">
                  <c:v>796</c:v>
                </c:pt>
                <c:pt idx="796">
                  <c:v>797</c:v>
                </c:pt>
                <c:pt idx="797">
                  <c:v>798</c:v>
                </c:pt>
                <c:pt idx="798">
                  <c:v>799</c:v>
                </c:pt>
                <c:pt idx="799">
                  <c:v>800</c:v>
                </c:pt>
                <c:pt idx="800">
                  <c:v>801</c:v>
                </c:pt>
                <c:pt idx="801">
                  <c:v>802</c:v>
                </c:pt>
                <c:pt idx="802">
                  <c:v>803</c:v>
                </c:pt>
                <c:pt idx="803">
                  <c:v>804</c:v>
                </c:pt>
                <c:pt idx="804">
                  <c:v>805</c:v>
                </c:pt>
                <c:pt idx="805">
                  <c:v>806</c:v>
                </c:pt>
                <c:pt idx="806">
                  <c:v>807</c:v>
                </c:pt>
                <c:pt idx="807">
                  <c:v>808</c:v>
                </c:pt>
                <c:pt idx="808">
                  <c:v>809</c:v>
                </c:pt>
                <c:pt idx="809">
                  <c:v>810</c:v>
                </c:pt>
                <c:pt idx="810">
                  <c:v>811</c:v>
                </c:pt>
                <c:pt idx="811">
                  <c:v>812</c:v>
                </c:pt>
                <c:pt idx="812">
                  <c:v>813</c:v>
                </c:pt>
                <c:pt idx="813">
                  <c:v>814</c:v>
                </c:pt>
                <c:pt idx="814">
                  <c:v>815</c:v>
                </c:pt>
                <c:pt idx="815">
                  <c:v>816</c:v>
                </c:pt>
                <c:pt idx="816">
                  <c:v>817</c:v>
                </c:pt>
                <c:pt idx="817">
                  <c:v>818</c:v>
                </c:pt>
                <c:pt idx="818">
                  <c:v>819</c:v>
                </c:pt>
                <c:pt idx="819">
                  <c:v>820</c:v>
                </c:pt>
                <c:pt idx="820">
                  <c:v>821</c:v>
                </c:pt>
                <c:pt idx="821">
                  <c:v>822</c:v>
                </c:pt>
                <c:pt idx="822">
                  <c:v>823</c:v>
                </c:pt>
                <c:pt idx="823">
                  <c:v>824</c:v>
                </c:pt>
                <c:pt idx="824">
                  <c:v>825</c:v>
                </c:pt>
                <c:pt idx="825">
                  <c:v>826</c:v>
                </c:pt>
                <c:pt idx="826">
                  <c:v>827</c:v>
                </c:pt>
                <c:pt idx="827">
                  <c:v>828</c:v>
                </c:pt>
                <c:pt idx="828">
                  <c:v>829</c:v>
                </c:pt>
                <c:pt idx="829">
                  <c:v>830</c:v>
                </c:pt>
                <c:pt idx="830">
                  <c:v>831</c:v>
                </c:pt>
                <c:pt idx="831">
                  <c:v>832</c:v>
                </c:pt>
                <c:pt idx="832">
                  <c:v>833</c:v>
                </c:pt>
                <c:pt idx="833">
                  <c:v>834</c:v>
                </c:pt>
                <c:pt idx="834">
                  <c:v>835</c:v>
                </c:pt>
                <c:pt idx="835">
                  <c:v>836</c:v>
                </c:pt>
                <c:pt idx="836">
                  <c:v>837</c:v>
                </c:pt>
                <c:pt idx="837">
                  <c:v>838</c:v>
                </c:pt>
                <c:pt idx="838">
                  <c:v>839</c:v>
                </c:pt>
                <c:pt idx="839">
                  <c:v>840</c:v>
                </c:pt>
                <c:pt idx="840">
                  <c:v>841</c:v>
                </c:pt>
                <c:pt idx="841">
                  <c:v>842</c:v>
                </c:pt>
                <c:pt idx="842">
                  <c:v>843</c:v>
                </c:pt>
                <c:pt idx="843">
                  <c:v>844</c:v>
                </c:pt>
                <c:pt idx="844">
                  <c:v>845</c:v>
                </c:pt>
                <c:pt idx="845">
                  <c:v>846</c:v>
                </c:pt>
                <c:pt idx="846">
                  <c:v>847</c:v>
                </c:pt>
                <c:pt idx="847">
                  <c:v>848</c:v>
                </c:pt>
                <c:pt idx="848">
                  <c:v>849</c:v>
                </c:pt>
                <c:pt idx="849">
                  <c:v>850</c:v>
                </c:pt>
                <c:pt idx="850">
                  <c:v>851</c:v>
                </c:pt>
                <c:pt idx="851">
                  <c:v>852</c:v>
                </c:pt>
                <c:pt idx="852">
                  <c:v>853</c:v>
                </c:pt>
                <c:pt idx="853">
                  <c:v>854</c:v>
                </c:pt>
                <c:pt idx="854">
                  <c:v>855</c:v>
                </c:pt>
                <c:pt idx="855">
                  <c:v>856</c:v>
                </c:pt>
                <c:pt idx="856">
                  <c:v>857</c:v>
                </c:pt>
                <c:pt idx="857">
                  <c:v>858</c:v>
                </c:pt>
                <c:pt idx="858">
                  <c:v>859</c:v>
                </c:pt>
                <c:pt idx="859">
                  <c:v>860</c:v>
                </c:pt>
                <c:pt idx="860">
                  <c:v>861</c:v>
                </c:pt>
                <c:pt idx="861">
                  <c:v>862</c:v>
                </c:pt>
                <c:pt idx="862">
                  <c:v>863</c:v>
                </c:pt>
                <c:pt idx="863">
                  <c:v>864</c:v>
                </c:pt>
                <c:pt idx="864">
                  <c:v>865</c:v>
                </c:pt>
                <c:pt idx="865">
                  <c:v>866</c:v>
                </c:pt>
                <c:pt idx="866">
                  <c:v>867</c:v>
                </c:pt>
                <c:pt idx="867">
                  <c:v>868</c:v>
                </c:pt>
                <c:pt idx="868">
                  <c:v>869</c:v>
                </c:pt>
                <c:pt idx="869">
                  <c:v>870</c:v>
                </c:pt>
                <c:pt idx="870">
                  <c:v>871</c:v>
                </c:pt>
                <c:pt idx="871">
                  <c:v>872</c:v>
                </c:pt>
                <c:pt idx="872">
                  <c:v>873</c:v>
                </c:pt>
                <c:pt idx="873">
                  <c:v>874</c:v>
                </c:pt>
                <c:pt idx="874">
                  <c:v>875</c:v>
                </c:pt>
                <c:pt idx="875">
                  <c:v>876</c:v>
                </c:pt>
                <c:pt idx="876">
                  <c:v>877</c:v>
                </c:pt>
                <c:pt idx="877">
                  <c:v>878</c:v>
                </c:pt>
                <c:pt idx="878">
                  <c:v>879</c:v>
                </c:pt>
                <c:pt idx="879">
                  <c:v>880</c:v>
                </c:pt>
                <c:pt idx="880">
                  <c:v>881</c:v>
                </c:pt>
                <c:pt idx="881">
                  <c:v>882</c:v>
                </c:pt>
                <c:pt idx="882">
                  <c:v>883</c:v>
                </c:pt>
                <c:pt idx="883">
                  <c:v>884</c:v>
                </c:pt>
                <c:pt idx="884">
                  <c:v>885</c:v>
                </c:pt>
                <c:pt idx="885">
                  <c:v>886</c:v>
                </c:pt>
                <c:pt idx="886">
                  <c:v>887</c:v>
                </c:pt>
                <c:pt idx="887">
                  <c:v>888</c:v>
                </c:pt>
                <c:pt idx="888">
                  <c:v>889</c:v>
                </c:pt>
                <c:pt idx="889">
                  <c:v>890</c:v>
                </c:pt>
                <c:pt idx="890">
                  <c:v>891</c:v>
                </c:pt>
                <c:pt idx="891">
                  <c:v>892</c:v>
                </c:pt>
                <c:pt idx="892">
                  <c:v>893</c:v>
                </c:pt>
                <c:pt idx="893">
                  <c:v>894</c:v>
                </c:pt>
                <c:pt idx="894">
                  <c:v>895</c:v>
                </c:pt>
                <c:pt idx="895">
                  <c:v>896</c:v>
                </c:pt>
                <c:pt idx="896">
                  <c:v>897</c:v>
                </c:pt>
                <c:pt idx="897">
                  <c:v>898</c:v>
                </c:pt>
                <c:pt idx="898">
                  <c:v>899</c:v>
                </c:pt>
                <c:pt idx="899">
                  <c:v>900</c:v>
                </c:pt>
                <c:pt idx="900">
                  <c:v>901</c:v>
                </c:pt>
                <c:pt idx="901">
                  <c:v>902</c:v>
                </c:pt>
                <c:pt idx="902">
                  <c:v>903</c:v>
                </c:pt>
                <c:pt idx="903">
                  <c:v>904</c:v>
                </c:pt>
                <c:pt idx="904">
                  <c:v>905</c:v>
                </c:pt>
                <c:pt idx="905">
                  <c:v>906</c:v>
                </c:pt>
                <c:pt idx="906">
                  <c:v>907</c:v>
                </c:pt>
                <c:pt idx="907">
                  <c:v>908</c:v>
                </c:pt>
                <c:pt idx="908">
                  <c:v>909</c:v>
                </c:pt>
                <c:pt idx="909">
                  <c:v>910</c:v>
                </c:pt>
                <c:pt idx="910">
                  <c:v>911</c:v>
                </c:pt>
                <c:pt idx="911">
                  <c:v>912</c:v>
                </c:pt>
                <c:pt idx="912">
                  <c:v>913</c:v>
                </c:pt>
                <c:pt idx="913">
                  <c:v>914</c:v>
                </c:pt>
                <c:pt idx="914">
                  <c:v>915</c:v>
                </c:pt>
                <c:pt idx="915">
                  <c:v>916</c:v>
                </c:pt>
                <c:pt idx="916">
                  <c:v>917</c:v>
                </c:pt>
                <c:pt idx="917">
                  <c:v>918</c:v>
                </c:pt>
                <c:pt idx="918">
                  <c:v>919</c:v>
                </c:pt>
                <c:pt idx="919">
                  <c:v>920</c:v>
                </c:pt>
                <c:pt idx="920">
                  <c:v>921</c:v>
                </c:pt>
                <c:pt idx="921">
                  <c:v>922</c:v>
                </c:pt>
                <c:pt idx="922">
                  <c:v>923</c:v>
                </c:pt>
                <c:pt idx="923">
                  <c:v>924</c:v>
                </c:pt>
                <c:pt idx="924">
                  <c:v>925</c:v>
                </c:pt>
                <c:pt idx="925">
                  <c:v>926</c:v>
                </c:pt>
                <c:pt idx="926">
                  <c:v>927</c:v>
                </c:pt>
                <c:pt idx="927">
                  <c:v>928</c:v>
                </c:pt>
                <c:pt idx="928">
                  <c:v>929</c:v>
                </c:pt>
                <c:pt idx="929">
                  <c:v>930</c:v>
                </c:pt>
                <c:pt idx="930">
                  <c:v>931</c:v>
                </c:pt>
                <c:pt idx="931">
                  <c:v>932</c:v>
                </c:pt>
                <c:pt idx="932">
                  <c:v>933</c:v>
                </c:pt>
                <c:pt idx="933">
                  <c:v>934</c:v>
                </c:pt>
                <c:pt idx="934">
                  <c:v>935</c:v>
                </c:pt>
                <c:pt idx="935">
                  <c:v>936</c:v>
                </c:pt>
                <c:pt idx="936">
                  <c:v>937</c:v>
                </c:pt>
                <c:pt idx="937">
                  <c:v>938</c:v>
                </c:pt>
                <c:pt idx="938">
                  <c:v>939</c:v>
                </c:pt>
                <c:pt idx="939">
                  <c:v>940</c:v>
                </c:pt>
                <c:pt idx="940">
                  <c:v>941</c:v>
                </c:pt>
                <c:pt idx="941">
                  <c:v>942</c:v>
                </c:pt>
                <c:pt idx="942">
                  <c:v>943</c:v>
                </c:pt>
                <c:pt idx="943">
                  <c:v>944</c:v>
                </c:pt>
                <c:pt idx="944">
                  <c:v>945</c:v>
                </c:pt>
                <c:pt idx="945">
                  <c:v>946</c:v>
                </c:pt>
                <c:pt idx="946">
                  <c:v>947</c:v>
                </c:pt>
                <c:pt idx="947">
                  <c:v>948</c:v>
                </c:pt>
                <c:pt idx="948">
                  <c:v>949</c:v>
                </c:pt>
                <c:pt idx="949">
                  <c:v>950</c:v>
                </c:pt>
                <c:pt idx="950">
                  <c:v>951</c:v>
                </c:pt>
                <c:pt idx="951">
                  <c:v>952</c:v>
                </c:pt>
                <c:pt idx="952">
                  <c:v>953</c:v>
                </c:pt>
                <c:pt idx="953">
                  <c:v>954</c:v>
                </c:pt>
                <c:pt idx="954">
                  <c:v>955</c:v>
                </c:pt>
                <c:pt idx="955">
                  <c:v>956</c:v>
                </c:pt>
                <c:pt idx="956">
                  <c:v>957</c:v>
                </c:pt>
                <c:pt idx="957">
                  <c:v>958</c:v>
                </c:pt>
                <c:pt idx="958">
                  <c:v>959</c:v>
                </c:pt>
                <c:pt idx="959">
                  <c:v>960</c:v>
                </c:pt>
                <c:pt idx="960">
                  <c:v>961</c:v>
                </c:pt>
                <c:pt idx="961">
                  <c:v>962</c:v>
                </c:pt>
                <c:pt idx="962">
                  <c:v>963</c:v>
                </c:pt>
                <c:pt idx="963">
                  <c:v>964</c:v>
                </c:pt>
                <c:pt idx="964">
                  <c:v>965</c:v>
                </c:pt>
                <c:pt idx="965">
                  <c:v>966</c:v>
                </c:pt>
                <c:pt idx="966">
                  <c:v>967</c:v>
                </c:pt>
                <c:pt idx="967">
                  <c:v>968</c:v>
                </c:pt>
                <c:pt idx="968">
                  <c:v>969</c:v>
                </c:pt>
                <c:pt idx="969">
                  <c:v>970</c:v>
                </c:pt>
                <c:pt idx="970">
                  <c:v>971</c:v>
                </c:pt>
                <c:pt idx="971">
                  <c:v>972</c:v>
                </c:pt>
                <c:pt idx="972">
                  <c:v>973</c:v>
                </c:pt>
                <c:pt idx="973">
                  <c:v>974</c:v>
                </c:pt>
                <c:pt idx="974">
                  <c:v>975</c:v>
                </c:pt>
                <c:pt idx="975">
                  <c:v>976</c:v>
                </c:pt>
                <c:pt idx="976">
                  <c:v>977</c:v>
                </c:pt>
                <c:pt idx="977">
                  <c:v>978</c:v>
                </c:pt>
                <c:pt idx="978">
                  <c:v>979</c:v>
                </c:pt>
                <c:pt idx="979">
                  <c:v>980</c:v>
                </c:pt>
                <c:pt idx="980">
                  <c:v>981</c:v>
                </c:pt>
                <c:pt idx="981">
                  <c:v>982</c:v>
                </c:pt>
                <c:pt idx="982">
                  <c:v>983</c:v>
                </c:pt>
                <c:pt idx="983">
                  <c:v>984</c:v>
                </c:pt>
                <c:pt idx="984">
                  <c:v>985</c:v>
                </c:pt>
                <c:pt idx="985">
                  <c:v>986</c:v>
                </c:pt>
                <c:pt idx="986">
                  <c:v>987</c:v>
                </c:pt>
                <c:pt idx="987">
                  <c:v>988</c:v>
                </c:pt>
                <c:pt idx="988">
                  <c:v>989</c:v>
                </c:pt>
                <c:pt idx="989">
                  <c:v>990</c:v>
                </c:pt>
                <c:pt idx="990">
                  <c:v>991</c:v>
                </c:pt>
                <c:pt idx="991">
                  <c:v>992</c:v>
                </c:pt>
                <c:pt idx="992">
                  <c:v>993</c:v>
                </c:pt>
                <c:pt idx="993">
                  <c:v>994</c:v>
                </c:pt>
                <c:pt idx="994">
                  <c:v>995</c:v>
                </c:pt>
                <c:pt idx="995">
                  <c:v>996</c:v>
                </c:pt>
                <c:pt idx="996">
                  <c:v>997</c:v>
                </c:pt>
                <c:pt idx="997">
                  <c:v>998</c:v>
                </c:pt>
                <c:pt idx="998">
                  <c:v>999</c:v>
                </c:pt>
                <c:pt idx="999">
                  <c:v>1000</c:v>
                </c:pt>
                <c:pt idx="1000">
                  <c:v>1001</c:v>
                </c:pt>
                <c:pt idx="1001">
                  <c:v>1002</c:v>
                </c:pt>
                <c:pt idx="1002">
                  <c:v>1003</c:v>
                </c:pt>
                <c:pt idx="1003">
                  <c:v>1004</c:v>
                </c:pt>
                <c:pt idx="1004">
                  <c:v>1005</c:v>
                </c:pt>
                <c:pt idx="1005">
                  <c:v>1006</c:v>
                </c:pt>
                <c:pt idx="1006">
                  <c:v>1007</c:v>
                </c:pt>
                <c:pt idx="1007">
                  <c:v>1008</c:v>
                </c:pt>
                <c:pt idx="1008">
                  <c:v>1009</c:v>
                </c:pt>
                <c:pt idx="1009">
                  <c:v>1010</c:v>
                </c:pt>
                <c:pt idx="1010">
                  <c:v>1011</c:v>
                </c:pt>
                <c:pt idx="1011">
                  <c:v>1012</c:v>
                </c:pt>
                <c:pt idx="1012">
                  <c:v>1013</c:v>
                </c:pt>
                <c:pt idx="1013">
                  <c:v>1014</c:v>
                </c:pt>
                <c:pt idx="1014">
                  <c:v>1015</c:v>
                </c:pt>
                <c:pt idx="1015">
                  <c:v>1016</c:v>
                </c:pt>
                <c:pt idx="1016">
                  <c:v>1017</c:v>
                </c:pt>
                <c:pt idx="1017">
                  <c:v>1018</c:v>
                </c:pt>
                <c:pt idx="1018">
                  <c:v>1019</c:v>
                </c:pt>
                <c:pt idx="1019">
                  <c:v>1020</c:v>
                </c:pt>
                <c:pt idx="1020">
                  <c:v>1021</c:v>
                </c:pt>
                <c:pt idx="1021">
                  <c:v>1022</c:v>
                </c:pt>
                <c:pt idx="1022">
                  <c:v>1023</c:v>
                </c:pt>
                <c:pt idx="1023">
                  <c:v>1024</c:v>
                </c:pt>
                <c:pt idx="1024">
                  <c:v>1025</c:v>
                </c:pt>
                <c:pt idx="1025">
                  <c:v>1026</c:v>
                </c:pt>
                <c:pt idx="1026">
                  <c:v>1027</c:v>
                </c:pt>
                <c:pt idx="1027">
                  <c:v>1028</c:v>
                </c:pt>
                <c:pt idx="1028">
                  <c:v>1029</c:v>
                </c:pt>
                <c:pt idx="1029">
                  <c:v>1030</c:v>
                </c:pt>
                <c:pt idx="1030">
                  <c:v>1031</c:v>
                </c:pt>
                <c:pt idx="1031">
                  <c:v>1032</c:v>
                </c:pt>
                <c:pt idx="1032">
                  <c:v>1033</c:v>
                </c:pt>
                <c:pt idx="1033">
                  <c:v>1034</c:v>
                </c:pt>
                <c:pt idx="1034">
                  <c:v>1035</c:v>
                </c:pt>
                <c:pt idx="1035">
                  <c:v>1036</c:v>
                </c:pt>
                <c:pt idx="1036">
                  <c:v>1037</c:v>
                </c:pt>
                <c:pt idx="1037">
                  <c:v>1038</c:v>
                </c:pt>
                <c:pt idx="1038">
                  <c:v>1039</c:v>
                </c:pt>
                <c:pt idx="1039">
                  <c:v>1040</c:v>
                </c:pt>
                <c:pt idx="1040">
                  <c:v>1041</c:v>
                </c:pt>
                <c:pt idx="1041">
                  <c:v>1042</c:v>
                </c:pt>
                <c:pt idx="1042">
                  <c:v>1043</c:v>
                </c:pt>
                <c:pt idx="1043">
                  <c:v>1044</c:v>
                </c:pt>
                <c:pt idx="1044">
                  <c:v>1045</c:v>
                </c:pt>
                <c:pt idx="1045">
                  <c:v>1046</c:v>
                </c:pt>
                <c:pt idx="1046">
                  <c:v>1047</c:v>
                </c:pt>
                <c:pt idx="1047">
                  <c:v>1048</c:v>
                </c:pt>
                <c:pt idx="1048">
                  <c:v>1049</c:v>
                </c:pt>
                <c:pt idx="1049">
                  <c:v>1050</c:v>
                </c:pt>
                <c:pt idx="1050">
                  <c:v>1051</c:v>
                </c:pt>
                <c:pt idx="1051">
                  <c:v>1052</c:v>
                </c:pt>
                <c:pt idx="1052">
                  <c:v>1053</c:v>
                </c:pt>
                <c:pt idx="1053">
                  <c:v>1054</c:v>
                </c:pt>
                <c:pt idx="1054">
                  <c:v>1055</c:v>
                </c:pt>
                <c:pt idx="1055">
                  <c:v>1056</c:v>
                </c:pt>
                <c:pt idx="1056">
                  <c:v>1057</c:v>
                </c:pt>
                <c:pt idx="1057">
                  <c:v>1058</c:v>
                </c:pt>
                <c:pt idx="1058">
                  <c:v>1059</c:v>
                </c:pt>
                <c:pt idx="1059">
                  <c:v>1060</c:v>
                </c:pt>
                <c:pt idx="1060">
                  <c:v>1061</c:v>
                </c:pt>
                <c:pt idx="1061">
                  <c:v>1062</c:v>
                </c:pt>
                <c:pt idx="1062">
                  <c:v>1063</c:v>
                </c:pt>
                <c:pt idx="1063">
                  <c:v>1064</c:v>
                </c:pt>
                <c:pt idx="1064">
                  <c:v>1065</c:v>
                </c:pt>
                <c:pt idx="1065">
                  <c:v>1066</c:v>
                </c:pt>
                <c:pt idx="1066">
                  <c:v>1067</c:v>
                </c:pt>
                <c:pt idx="1067">
                  <c:v>1068</c:v>
                </c:pt>
                <c:pt idx="1068">
                  <c:v>1069</c:v>
                </c:pt>
                <c:pt idx="1069">
                  <c:v>1070</c:v>
                </c:pt>
                <c:pt idx="1070">
                  <c:v>1071</c:v>
                </c:pt>
                <c:pt idx="1071">
                  <c:v>1072</c:v>
                </c:pt>
                <c:pt idx="1072">
                  <c:v>1073</c:v>
                </c:pt>
                <c:pt idx="1073">
                  <c:v>1074</c:v>
                </c:pt>
                <c:pt idx="1074">
                  <c:v>1075</c:v>
                </c:pt>
                <c:pt idx="1075">
                  <c:v>1076</c:v>
                </c:pt>
                <c:pt idx="1076">
                  <c:v>1077</c:v>
                </c:pt>
                <c:pt idx="1077">
                  <c:v>1078</c:v>
                </c:pt>
                <c:pt idx="1078">
                  <c:v>1079</c:v>
                </c:pt>
                <c:pt idx="1079">
                  <c:v>1080</c:v>
                </c:pt>
                <c:pt idx="1080">
                  <c:v>1081</c:v>
                </c:pt>
                <c:pt idx="1081">
                  <c:v>1082</c:v>
                </c:pt>
                <c:pt idx="1082">
                  <c:v>1083</c:v>
                </c:pt>
                <c:pt idx="1083">
                  <c:v>1084</c:v>
                </c:pt>
                <c:pt idx="1084">
                  <c:v>1085</c:v>
                </c:pt>
                <c:pt idx="1085">
                  <c:v>1086</c:v>
                </c:pt>
                <c:pt idx="1086">
                  <c:v>1087</c:v>
                </c:pt>
                <c:pt idx="1087">
                  <c:v>1088</c:v>
                </c:pt>
                <c:pt idx="1088">
                  <c:v>1089</c:v>
                </c:pt>
                <c:pt idx="1089">
                  <c:v>1090</c:v>
                </c:pt>
                <c:pt idx="1090">
                  <c:v>1091</c:v>
                </c:pt>
                <c:pt idx="1091">
                  <c:v>1092</c:v>
                </c:pt>
                <c:pt idx="1092">
                  <c:v>1093</c:v>
                </c:pt>
                <c:pt idx="1093">
                  <c:v>1094</c:v>
                </c:pt>
                <c:pt idx="1094">
                  <c:v>1095</c:v>
                </c:pt>
                <c:pt idx="1095">
                  <c:v>1096</c:v>
                </c:pt>
                <c:pt idx="1096">
                  <c:v>1097</c:v>
                </c:pt>
                <c:pt idx="1097">
                  <c:v>1098</c:v>
                </c:pt>
                <c:pt idx="1098">
                  <c:v>1099</c:v>
                </c:pt>
                <c:pt idx="1099">
                  <c:v>1100</c:v>
                </c:pt>
                <c:pt idx="1100">
                  <c:v>1101</c:v>
                </c:pt>
                <c:pt idx="1101">
                  <c:v>1102</c:v>
                </c:pt>
                <c:pt idx="1102">
                  <c:v>1103</c:v>
                </c:pt>
                <c:pt idx="1103">
                  <c:v>1104</c:v>
                </c:pt>
                <c:pt idx="1104">
                  <c:v>1105</c:v>
                </c:pt>
                <c:pt idx="1105">
                  <c:v>1106</c:v>
                </c:pt>
                <c:pt idx="1106">
                  <c:v>1107</c:v>
                </c:pt>
                <c:pt idx="1107">
                  <c:v>1108</c:v>
                </c:pt>
                <c:pt idx="1108">
                  <c:v>1109</c:v>
                </c:pt>
                <c:pt idx="1109">
                  <c:v>1110</c:v>
                </c:pt>
                <c:pt idx="1110">
                  <c:v>1111</c:v>
                </c:pt>
                <c:pt idx="1111">
                  <c:v>1112</c:v>
                </c:pt>
                <c:pt idx="1112">
                  <c:v>1113</c:v>
                </c:pt>
                <c:pt idx="1113">
                  <c:v>1114</c:v>
                </c:pt>
                <c:pt idx="1114">
                  <c:v>1115</c:v>
                </c:pt>
                <c:pt idx="1115">
                  <c:v>1116</c:v>
                </c:pt>
                <c:pt idx="1116">
                  <c:v>1117</c:v>
                </c:pt>
                <c:pt idx="1117">
                  <c:v>1118</c:v>
                </c:pt>
                <c:pt idx="1118">
                  <c:v>1119</c:v>
                </c:pt>
                <c:pt idx="1119">
                  <c:v>1120</c:v>
                </c:pt>
                <c:pt idx="1120">
                  <c:v>1121</c:v>
                </c:pt>
                <c:pt idx="1121">
                  <c:v>1122</c:v>
                </c:pt>
                <c:pt idx="1122">
                  <c:v>1123</c:v>
                </c:pt>
                <c:pt idx="1123">
                  <c:v>1124</c:v>
                </c:pt>
                <c:pt idx="1124">
                  <c:v>1125</c:v>
                </c:pt>
                <c:pt idx="1125">
                  <c:v>1126</c:v>
                </c:pt>
                <c:pt idx="1126">
                  <c:v>1127</c:v>
                </c:pt>
                <c:pt idx="1127">
                  <c:v>1128</c:v>
                </c:pt>
                <c:pt idx="1128">
                  <c:v>1129</c:v>
                </c:pt>
                <c:pt idx="1129">
                  <c:v>1130</c:v>
                </c:pt>
                <c:pt idx="1130">
                  <c:v>1131</c:v>
                </c:pt>
                <c:pt idx="1131">
                  <c:v>1132</c:v>
                </c:pt>
                <c:pt idx="1132">
                  <c:v>1133</c:v>
                </c:pt>
                <c:pt idx="1133">
                  <c:v>1134</c:v>
                </c:pt>
                <c:pt idx="1134">
                  <c:v>1135</c:v>
                </c:pt>
                <c:pt idx="1135">
                  <c:v>1136</c:v>
                </c:pt>
                <c:pt idx="1136">
                  <c:v>1137</c:v>
                </c:pt>
                <c:pt idx="1137">
                  <c:v>1138</c:v>
                </c:pt>
                <c:pt idx="1138">
                  <c:v>1139</c:v>
                </c:pt>
                <c:pt idx="1139">
                  <c:v>1140</c:v>
                </c:pt>
                <c:pt idx="1140">
                  <c:v>1141</c:v>
                </c:pt>
                <c:pt idx="1141">
                  <c:v>1142</c:v>
                </c:pt>
                <c:pt idx="1142">
                  <c:v>1143</c:v>
                </c:pt>
                <c:pt idx="1143">
                  <c:v>1144</c:v>
                </c:pt>
                <c:pt idx="1144">
                  <c:v>1145</c:v>
                </c:pt>
                <c:pt idx="1145">
                  <c:v>1146</c:v>
                </c:pt>
                <c:pt idx="1146">
                  <c:v>1147</c:v>
                </c:pt>
                <c:pt idx="1147">
                  <c:v>1148</c:v>
                </c:pt>
                <c:pt idx="1148">
                  <c:v>1149</c:v>
                </c:pt>
                <c:pt idx="1149">
                  <c:v>1150</c:v>
                </c:pt>
                <c:pt idx="1150">
                  <c:v>1151</c:v>
                </c:pt>
                <c:pt idx="1151">
                  <c:v>1152</c:v>
                </c:pt>
                <c:pt idx="1152">
                  <c:v>1153</c:v>
                </c:pt>
                <c:pt idx="1153">
                  <c:v>1154</c:v>
                </c:pt>
                <c:pt idx="1154">
                  <c:v>1155</c:v>
                </c:pt>
                <c:pt idx="1155">
                  <c:v>1156</c:v>
                </c:pt>
                <c:pt idx="1156">
                  <c:v>1157</c:v>
                </c:pt>
                <c:pt idx="1157">
                  <c:v>1158</c:v>
                </c:pt>
                <c:pt idx="1158">
                  <c:v>1159</c:v>
                </c:pt>
                <c:pt idx="1159">
                  <c:v>1160</c:v>
                </c:pt>
                <c:pt idx="1160">
                  <c:v>1161</c:v>
                </c:pt>
                <c:pt idx="1161">
                  <c:v>1162</c:v>
                </c:pt>
                <c:pt idx="1162">
                  <c:v>1163</c:v>
                </c:pt>
                <c:pt idx="1163">
                  <c:v>1164</c:v>
                </c:pt>
                <c:pt idx="1164">
                  <c:v>1165</c:v>
                </c:pt>
                <c:pt idx="1165">
                  <c:v>1166</c:v>
                </c:pt>
                <c:pt idx="1166">
                  <c:v>1167</c:v>
                </c:pt>
                <c:pt idx="1167">
                  <c:v>1168</c:v>
                </c:pt>
                <c:pt idx="1168">
                  <c:v>1169</c:v>
                </c:pt>
                <c:pt idx="1169">
                  <c:v>1170</c:v>
                </c:pt>
                <c:pt idx="1170">
                  <c:v>1171</c:v>
                </c:pt>
                <c:pt idx="1171">
                  <c:v>1172</c:v>
                </c:pt>
                <c:pt idx="1172">
                  <c:v>1173</c:v>
                </c:pt>
                <c:pt idx="1173">
                  <c:v>1174</c:v>
                </c:pt>
                <c:pt idx="1174">
                  <c:v>1175</c:v>
                </c:pt>
                <c:pt idx="1175">
                  <c:v>1176</c:v>
                </c:pt>
                <c:pt idx="1176">
                  <c:v>1177</c:v>
                </c:pt>
                <c:pt idx="1177">
                  <c:v>1178</c:v>
                </c:pt>
                <c:pt idx="1178">
                  <c:v>1179</c:v>
                </c:pt>
                <c:pt idx="1179">
                  <c:v>1180</c:v>
                </c:pt>
                <c:pt idx="1180">
                  <c:v>1181</c:v>
                </c:pt>
                <c:pt idx="1181">
                  <c:v>1182</c:v>
                </c:pt>
                <c:pt idx="1182">
                  <c:v>1183</c:v>
                </c:pt>
                <c:pt idx="1183">
                  <c:v>1184</c:v>
                </c:pt>
                <c:pt idx="1184">
                  <c:v>1185</c:v>
                </c:pt>
                <c:pt idx="1185">
                  <c:v>1186</c:v>
                </c:pt>
                <c:pt idx="1186">
                  <c:v>1187</c:v>
                </c:pt>
                <c:pt idx="1187">
                  <c:v>1188</c:v>
                </c:pt>
                <c:pt idx="1188">
                  <c:v>1189</c:v>
                </c:pt>
                <c:pt idx="1189">
                  <c:v>1190</c:v>
                </c:pt>
                <c:pt idx="1190">
                  <c:v>1191</c:v>
                </c:pt>
                <c:pt idx="1191">
                  <c:v>1192</c:v>
                </c:pt>
                <c:pt idx="1192">
                  <c:v>1193</c:v>
                </c:pt>
                <c:pt idx="1193">
                  <c:v>1194</c:v>
                </c:pt>
                <c:pt idx="1194">
                  <c:v>1195</c:v>
                </c:pt>
                <c:pt idx="1195">
                  <c:v>1196</c:v>
                </c:pt>
                <c:pt idx="1196">
                  <c:v>1197</c:v>
                </c:pt>
                <c:pt idx="1197">
                  <c:v>1198</c:v>
                </c:pt>
                <c:pt idx="1198">
                  <c:v>1199</c:v>
                </c:pt>
                <c:pt idx="1199">
                  <c:v>1200</c:v>
                </c:pt>
                <c:pt idx="1200">
                  <c:v>1201</c:v>
                </c:pt>
                <c:pt idx="1201">
                  <c:v>1202</c:v>
                </c:pt>
                <c:pt idx="1202">
                  <c:v>1203</c:v>
                </c:pt>
                <c:pt idx="1203">
                  <c:v>1204</c:v>
                </c:pt>
                <c:pt idx="1204">
                  <c:v>1205</c:v>
                </c:pt>
                <c:pt idx="1205">
                  <c:v>1206</c:v>
                </c:pt>
                <c:pt idx="1206">
                  <c:v>1207</c:v>
                </c:pt>
                <c:pt idx="1207">
                  <c:v>1208</c:v>
                </c:pt>
                <c:pt idx="1208">
                  <c:v>1209</c:v>
                </c:pt>
                <c:pt idx="1209">
                  <c:v>1210</c:v>
                </c:pt>
                <c:pt idx="1210">
                  <c:v>1211</c:v>
                </c:pt>
                <c:pt idx="1211">
                  <c:v>1212</c:v>
                </c:pt>
                <c:pt idx="1212">
                  <c:v>1213</c:v>
                </c:pt>
                <c:pt idx="1213">
                  <c:v>1214</c:v>
                </c:pt>
                <c:pt idx="1214">
                  <c:v>1215</c:v>
                </c:pt>
                <c:pt idx="1215">
                  <c:v>1216</c:v>
                </c:pt>
                <c:pt idx="1216">
                  <c:v>1217</c:v>
                </c:pt>
                <c:pt idx="1217">
                  <c:v>1218</c:v>
                </c:pt>
                <c:pt idx="1218">
                  <c:v>1219</c:v>
                </c:pt>
                <c:pt idx="1219">
                  <c:v>1220</c:v>
                </c:pt>
                <c:pt idx="1220">
                  <c:v>1221</c:v>
                </c:pt>
                <c:pt idx="1221">
                  <c:v>1222</c:v>
                </c:pt>
                <c:pt idx="1222">
                  <c:v>1223</c:v>
                </c:pt>
                <c:pt idx="1223">
                  <c:v>1224</c:v>
                </c:pt>
                <c:pt idx="1224">
                  <c:v>1225</c:v>
                </c:pt>
                <c:pt idx="1225">
                  <c:v>1226</c:v>
                </c:pt>
                <c:pt idx="1226">
                  <c:v>1227</c:v>
                </c:pt>
                <c:pt idx="1227">
                  <c:v>1228</c:v>
                </c:pt>
                <c:pt idx="1228">
                  <c:v>1229</c:v>
                </c:pt>
                <c:pt idx="1229">
                  <c:v>1230</c:v>
                </c:pt>
                <c:pt idx="1230">
                  <c:v>1231</c:v>
                </c:pt>
                <c:pt idx="1231">
                  <c:v>1232</c:v>
                </c:pt>
                <c:pt idx="1232">
                  <c:v>1233</c:v>
                </c:pt>
                <c:pt idx="1233">
                  <c:v>1234</c:v>
                </c:pt>
                <c:pt idx="1234">
                  <c:v>1235</c:v>
                </c:pt>
                <c:pt idx="1235">
                  <c:v>1236</c:v>
                </c:pt>
                <c:pt idx="1236">
                  <c:v>1237</c:v>
                </c:pt>
                <c:pt idx="1237">
                  <c:v>1238</c:v>
                </c:pt>
                <c:pt idx="1238">
                  <c:v>1239</c:v>
                </c:pt>
                <c:pt idx="1239">
                  <c:v>1240</c:v>
                </c:pt>
                <c:pt idx="1240">
                  <c:v>1241</c:v>
                </c:pt>
                <c:pt idx="1241">
                  <c:v>1242</c:v>
                </c:pt>
                <c:pt idx="1242">
                  <c:v>1243</c:v>
                </c:pt>
                <c:pt idx="1243">
                  <c:v>1244</c:v>
                </c:pt>
                <c:pt idx="1244">
                  <c:v>1245</c:v>
                </c:pt>
                <c:pt idx="1245">
                  <c:v>1246</c:v>
                </c:pt>
                <c:pt idx="1246">
                  <c:v>1247</c:v>
                </c:pt>
                <c:pt idx="1247">
                  <c:v>1248</c:v>
                </c:pt>
                <c:pt idx="1248">
                  <c:v>1249</c:v>
                </c:pt>
                <c:pt idx="1249">
                  <c:v>1250</c:v>
                </c:pt>
                <c:pt idx="1250">
                  <c:v>1251</c:v>
                </c:pt>
                <c:pt idx="1251">
                  <c:v>1252</c:v>
                </c:pt>
                <c:pt idx="1252">
                  <c:v>1253</c:v>
                </c:pt>
                <c:pt idx="1253">
                  <c:v>1254</c:v>
                </c:pt>
                <c:pt idx="1254">
                  <c:v>1255</c:v>
                </c:pt>
                <c:pt idx="1255">
                  <c:v>1256</c:v>
                </c:pt>
                <c:pt idx="1256">
                  <c:v>1257</c:v>
                </c:pt>
                <c:pt idx="1257">
                  <c:v>1258</c:v>
                </c:pt>
                <c:pt idx="1258">
                  <c:v>1259</c:v>
                </c:pt>
                <c:pt idx="1259">
                  <c:v>1260</c:v>
                </c:pt>
                <c:pt idx="1260">
                  <c:v>1261</c:v>
                </c:pt>
                <c:pt idx="1261">
                  <c:v>1262</c:v>
                </c:pt>
                <c:pt idx="1262">
                  <c:v>1263</c:v>
                </c:pt>
                <c:pt idx="1263">
                  <c:v>1264</c:v>
                </c:pt>
                <c:pt idx="1264">
                  <c:v>1265</c:v>
                </c:pt>
                <c:pt idx="1265">
                  <c:v>1266</c:v>
                </c:pt>
                <c:pt idx="1266">
                  <c:v>1267</c:v>
                </c:pt>
                <c:pt idx="1267">
                  <c:v>1268</c:v>
                </c:pt>
                <c:pt idx="1268">
                  <c:v>1269</c:v>
                </c:pt>
                <c:pt idx="1269">
                  <c:v>1270</c:v>
                </c:pt>
                <c:pt idx="1270">
                  <c:v>1271</c:v>
                </c:pt>
                <c:pt idx="1271">
                  <c:v>1272</c:v>
                </c:pt>
                <c:pt idx="1272">
                  <c:v>1273</c:v>
                </c:pt>
                <c:pt idx="1273">
                  <c:v>1274</c:v>
                </c:pt>
                <c:pt idx="1274">
                  <c:v>1275</c:v>
                </c:pt>
                <c:pt idx="1275">
                  <c:v>1276</c:v>
                </c:pt>
                <c:pt idx="1276">
                  <c:v>1277</c:v>
                </c:pt>
                <c:pt idx="1277">
                  <c:v>1278</c:v>
                </c:pt>
                <c:pt idx="1278">
                  <c:v>1279</c:v>
                </c:pt>
                <c:pt idx="1279">
                  <c:v>1280</c:v>
                </c:pt>
                <c:pt idx="1280">
                  <c:v>1281</c:v>
                </c:pt>
                <c:pt idx="1281">
                  <c:v>1282</c:v>
                </c:pt>
                <c:pt idx="1282">
                  <c:v>1283</c:v>
                </c:pt>
                <c:pt idx="1283">
                  <c:v>1284</c:v>
                </c:pt>
                <c:pt idx="1284">
                  <c:v>1285</c:v>
                </c:pt>
                <c:pt idx="1285">
                  <c:v>1286</c:v>
                </c:pt>
                <c:pt idx="1286">
                  <c:v>1287</c:v>
                </c:pt>
                <c:pt idx="1287">
                  <c:v>1288</c:v>
                </c:pt>
                <c:pt idx="1288">
                  <c:v>1289</c:v>
                </c:pt>
                <c:pt idx="1289">
                  <c:v>1290</c:v>
                </c:pt>
                <c:pt idx="1290">
                  <c:v>1291</c:v>
                </c:pt>
                <c:pt idx="1291">
                  <c:v>1292</c:v>
                </c:pt>
                <c:pt idx="1292">
                  <c:v>1293</c:v>
                </c:pt>
                <c:pt idx="1293">
                  <c:v>1294</c:v>
                </c:pt>
                <c:pt idx="1294">
                  <c:v>1295</c:v>
                </c:pt>
                <c:pt idx="1295">
                  <c:v>1296</c:v>
                </c:pt>
                <c:pt idx="1296">
                  <c:v>1297</c:v>
                </c:pt>
                <c:pt idx="1297">
                  <c:v>1298</c:v>
                </c:pt>
                <c:pt idx="1298">
                  <c:v>1299</c:v>
                </c:pt>
                <c:pt idx="1299">
                  <c:v>1300</c:v>
                </c:pt>
                <c:pt idx="1300">
                  <c:v>1301</c:v>
                </c:pt>
                <c:pt idx="1301">
                  <c:v>1302</c:v>
                </c:pt>
                <c:pt idx="1302">
                  <c:v>1303</c:v>
                </c:pt>
                <c:pt idx="1303">
                  <c:v>1304</c:v>
                </c:pt>
                <c:pt idx="1304">
                  <c:v>1305</c:v>
                </c:pt>
                <c:pt idx="1305">
                  <c:v>1306</c:v>
                </c:pt>
                <c:pt idx="1306">
                  <c:v>1307</c:v>
                </c:pt>
                <c:pt idx="1307">
                  <c:v>1308</c:v>
                </c:pt>
                <c:pt idx="1308">
                  <c:v>1309</c:v>
                </c:pt>
                <c:pt idx="1309">
                  <c:v>1310</c:v>
                </c:pt>
                <c:pt idx="1310">
                  <c:v>1311</c:v>
                </c:pt>
                <c:pt idx="1311">
                  <c:v>1312</c:v>
                </c:pt>
                <c:pt idx="1312">
                  <c:v>1313</c:v>
                </c:pt>
                <c:pt idx="1313">
                  <c:v>1314</c:v>
                </c:pt>
                <c:pt idx="1314">
                  <c:v>1315</c:v>
                </c:pt>
                <c:pt idx="1315">
                  <c:v>1316</c:v>
                </c:pt>
                <c:pt idx="1316">
                  <c:v>1317</c:v>
                </c:pt>
                <c:pt idx="1317">
                  <c:v>1318</c:v>
                </c:pt>
                <c:pt idx="1318">
                  <c:v>1319</c:v>
                </c:pt>
                <c:pt idx="1319">
                  <c:v>1320</c:v>
                </c:pt>
                <c:pt idx="1320">
                  <c:v>1321</c:v>
                </c:pt>
                <c:pt idx="1321">
                  <c:v>1322</c:v>
                </c:pt>
                <c:pt idx="1322">
                  <c:v>1323</c:v>
                </c:pt>
                <c:pt idx="1323">
                  <c:v>1324</c:v>
                </c:pt>
                <c:pt idx="1324">
                  <c:v>1325</c:v>
                </c:pt>
                <c:pt idx="1325">
                  <c:v>1326</c:v>
                </c:pt>
                <c:pt idx="1326">
                  <c:v>1327</c:v>
                </c:pt>
                <c:pt idx="1327">
                  <c:v>1328</c:v>
                </c:pt>
                <c:pt idx="1328">
                  <c:v>1329</c:v>
                </c:pt>
                <c:pt idx="1329">
                  <c:v>1330</c:v>
                </c:pt>
                <c:pt idx="1330">
                  <c:v>1331</c:v>
                </c:pt>
                <c:pt idx="1331">
                  <c:v>1332</c:v>
                </c:pt>
                <c:pt idx="1332">
                  <c:v>1333</c:v>
                </c:pt>
                <c:pt idx="1333">
                  <c:v>1334</c:v>
                </c:pt>
                <c:pt idx="1334">
                  <c:v>1335</c:v>
                </c:pt>
                <c:pt idx="1335">
                  <c:v>1336</c:v>
                </c:pt>
                <c:pt idx="1336">
                  <c:v>1337</c:v>
                </c:pt>
                <c:pt idx="1337">
                  <c:v>1338</c:v>
                </c:pt>
                <c:pt idx="1338">
                  <c:v>1339</c:v>
                </c:pt>
                <c:pt idx="1339">
                  <c:v>1340</c:v>
                </c:pt>
                <c:pt idx="1340">
                  <c:v>1341</c:v>
                </c:pt>
                <c:pt idx="1341">
                  <c:v>1342</c:v>
                </c:pt>
                <c:pt idx="1342">
                  <c:v>1343</c:v>
                </c:pt>
                <c:pt idx="1343">
                  <c:v>1344</c:v>
                </c:pt>
                <c:pt idx="1344">
                  <c:v>1345</c:v>
                </c:pt>
                <c:pt idx="1345">
                  <c:v>1346</c:v>
                </c:pt>
                <c:pt idx="1346">
                  <c:v>1347</c:v>
                </c:pt>
                <c:pt idx="1347">
                  <c:v>1348</c:v>
                </c:pt>
                <c:pt idx="1348">
                  <c:v>1349</c:v>
                </c:pt>
                <c:pt idx="1349">
                  <c:v>1350</c:v>
                </c:pt>
                <c:pt idx="1350">
                  <c:v>1351</c:v>
                </c:pt>
                <c:pt idx="1351">
                  <c:v>1352</c:v>
                </c:pt>
                <c:pt idx="1352">
                  <c:v>1353</c:v>
                </c:pt>
                <c:pt idx="1353">
                  <c:v>1354</c:v>
                </c:pt>
                <c:pt idx="1354">
                  <c:v>1355</c:v>
                </c:pt>
                <c:pt idx="1355">
                  <c:v>1356</c:v>
                </c:pt>
                <c:pt idx="1356">
                  <c:v>1357</c:v>
                </c:pt>
                <c:pt idx="1357">
                  <c:v>1358</c:v>
                </c:pt>
                <c:pt idx="1358">
                  <c:v>1359</c:v>
                </c:pt>
                <c:pt idx="1359">
                  <c:v>1360</c:v>
                </c:pt>
                <c:pt idx="1360">
                  <c:v>1361</c:v>
                </c:pt>
                <c:pt idx="1361">
                  <c:v>1362</c:v>
                </c:pt>
                <c:pt idx="1362">
                  <c:v>1363</c:v>
                </c:pt>
                <c:pt idx="1363">
                  <c:v>1364</c:v>
                </c:pt>
                <c:pt idx="1364">
                  <c:v>1365</c:v>
                </c:pt>
                <c:pt idx="1365">
                  <c:v>1366</c:v>
                </c:pt>
                <c:pt idx="1366">
                  <c:v>1367</c:v>
                </c:pt>
                <c:pt idx="1367">
                  <c:v>1368</c:v>
                </c:pt>
                <c:pt idx="1368">
                  <c:v>1369</c:v>
                </c:pt>
                <c:pt idx="1369">
                  <c:v>1370</c:v>
                </c:pt>
                <c:pt idx="1370">
                  <c:v>1371</c:v>
                </c:pt>
                <c:pt idx="1371">
                  <c:v>1372</c:v>
                </c:pt>
                <c:pt idx="1372">
                  <c:v>1373</c:v>
                </c:pt>
                <c:pt idx="1373">
                  <c:v>1374</c:v>
                </c:pt>
                <c:pt idx="1374">
                  <c:v>1375</c:v>
                </c:pt>
                <c:pt idx="1375">
                  <c:v>1376</c:v>
                </c:pt>
                <c:pt idx="1376">
                  <c:v>1377</c:v>
                </c:pt>
                <c:pt idx="1377">
                  <c:v>1378</c:v>
                </c:pt>
                <c:pt idx="1378">
                  <c:v>1379</c:v>
                </c:pt>
                <c:pt idx="1379">
                  <c:v>1380</c:v>
                </c:pt>
                <c:pt idx="1380">
                  <c:v>1381</c:v>
                </c:pt>
                <c:pt idx="1381">
                  <c:v>1382</c:v>
                </c:pt>
                <c:pt idx="1382">
                  <c:v>1383</c:v>
                </c:pt>
                <c:pt idx="1383">
                  <c:v>1384</c:v>
                </c:pt>
                <c:pt idx="1384">
                  <c:v>1385</c:v>
                </c:pt>
                <c:pt idx="1385">
                  <c:v>1386</c:v>
                </c:pt>
                <c:pt idx="1386">
                  <c:v>1387</c:v>
                </c:pt>
                <c:pt idx="1387">
                  <c:v>1388</c:v>
                </c:pt>
                <c:pt idx="1388">
                  <c:v>1389</c:v>
                </c:pt>
                <c:pt idx="1389">
                  <c:v>1390</c:v>
                </c:pt>
                <c:pt idx="1390">
                  <c:v>1391</c:v>
                </c:pt>
                <c:pt idx="1391">
                  <c:v>1392</c:v>
                </c:pt>
                <c:pt idx="1392">
                  <c:v>1393</c:v>
                </c:pt>
                <c:pt idx="1393">
                  <c:v>1394</c:v>
                </c:pt>
                <c:pt idx="1394">
                  <c:v>1395</c:v>
                </c:pt>
                <c:pt idx="1395">
                  <c:v>1396</c:v>
                </c:pt>
                <c:pt idx="1396">
                  <c:v>1397</c:v>
                </c:pt>
                <c:pt idx="1397">
                  <c:v>1398</c:v>
                </c:pt>
                <c:pt idx="1398">
                  <c:v>1399</c:v>
                </c:pt>
                <c:pt idx="1399">
                  <c:v>1400</c:v>
                </c:pt>
                <c:pt idx="1400">
                  <c:v>1401</c:v>
                </c:pt>
                <c:pt idx="1401">
                  <c:v>1402</c:v>
                </c:pt>
                <c:pt idx="1402">
                  <c:v>1403</c:v>
                </c:pt>
                <c:pt idx="1403">
                  <c:v>1404</c:v>
                </c:pt>
                <c:pt idx="1404">
                  <c:v>1405</c:v>
                </c:pt>
                <c:pt idx="1405">
                  <c:v>1406</c:v>
                </c:pt>
                <c:pt idx="1406">
                  <c:v>1407</c:v>
                </c:pt>
                <c:pt idx="1407">
                  <c:v>1408</c:v>
                </c:pt>
                <c:pt idx="1408">
                  <c:v>1409</c:v>
                </c:pt>
                <c:pt idx="1409">
                  <c:v>1410</c:v>
                </c:pt>
                <c:pt idx="1410">
                  <c:v>1411</c:v>
                </c:pt>
                <c:pt idx="1411">
                  <c:v>1412</c:v>
                </c:pt>
                <c:pt idx="1412">
                  <c:v>1413</c:v>
                </c:pt>
                <c:pt idx="1413">
                  <c:v>1414</c:v>
                </c:pt>
                <c:pt idx="1414">
                  <c:v>1415</c:v>
                </c:pt>
                <c:pt idx="1415">
                  <c:v>1416</c:v>
                </c:pt>
                <c:pt idx="1416">
                  <c:v>1417</c:v>
                </c:pt>
                <c:pt idx="1417">
                  <c:v>1418</c:v>
                </c:pt>
                <c:pt idx="1418">
                  <c:v>1419</c:v>
                </c:pt>
                <c:pt idx="1419">
                  <c:v>1420</c:v>
                </c:pt>
                <c:pt idx="1420">
                  <c:v>1421</c:v>
                </c:pt>
                <c:pt idx="1421">
                  <c:v>1422</c:v>
                </c:pt>
                <c:pt idx="1422">
                  <c:v>1423</c:v>
                </c:pt>
                <c:pt idx="1423">
                  <c:v>1424</c:v>
                </c:pt>
                <c:pt idx="1424">
                  <c:v>1425</c:v>
                </c:pt>
                <c:pt idx="1425">
                  <c:v>1426</c:v>
                </c:pt>
                <c:pt idx="1426">
                  <c:v>1427</c:v>
                </c:pt>
                <c:pt idx="1427">
                  <c:v>1428</c:v>
                </c:pt>
                <c:pt idx="1428">
                  <c:v>1429</c:v>
                </c:pt>
                <c:pt idx="1429">
                  <c:v>1430</c:v>
                </c:pt>
                <c:pt idx="1430">
                  <c:v>1431</c:v>
                </c:pt>
                <c:pt idx="1431">
                  <c:v>1432</c:v>
                </c:pt>
                <c:pt idx="1432">
                  <c:v>1433</c:v>
                </c:pt>
                <c:pt idx="1433">
                  <c:v>1434</c:v>
                </c:pt>
                <c:pt idx="1434">
                  <c:v>1435</c:v>
                </c:pt>
                <c:pt idx="1435">
                  <c:v>1436</c:v>
                </c:pt>
                <c:pt idx="1436">
                  <c:v>1437</c:v>
                </c:pt>
                <c:pt idx="1437">
                  <c:v>1438</c:v>
                </c:pt>
                <c:pt idx="1438">
                  <c:v>1439</c:v>
                </c:pt>
                <c:pt idx="1439">
                  <c:v>1440</c:v>
                </c:pt>
                <c:pt idx="1440">
                  <c:v>1441</c:v>
                </c:pt>
                <c:pt idx="1441">
                  <c:v>1442</c:v>
                </c:pt>
                <c:pt idx="1442">
                  <c:v>1443</c:v>
                </c:pt>
                <c:pt idx="1443">
                  <c:v>1444</c:v>
                </c:pt>
                <c:pt idx="1444">
                  <c:v>1445</c:v>
                </c:pt>
                <c:pt idx="1445">
                  <c:v>1446</c:v>
                </c:pt>
                <c:pt idx="1446">
                  <c:v>1447</c:v>
                </c:pt>
                <c:pt idx="1447">
                  <c:v>1448</c:v>
                </c:pt>
                <c:pt idx="1448">
                  <c:v>1449</c:v>
                </c:pt>
                <c:pt idx="1449">
                  <c:v>1450</c:v>
                </c:pt>
                <c:pt idx="1450">
                  <c:v>1451</c:v>
                </c:pt>
                <c:pt idx="1451">
                  <c:v>1452</c:v>
                </c:pt>
                <c:pt idx="1452">
                  <c:v>1453</c:v>
                </c:pt>
                <c:pt idx="1453">
                  <c:v>1454</c:v>
                </c:pt>
                <c:pt idx="1454">
                  <c:v>1455</c:v>
                </c:pt>
                <c:pt idx="1455">
                  <c:v>1456</c:v>
                </c:pt>
                <c:pt idx="1456">
                  <c:v>1457</c:v>
                </c:pt>
                <c:pt idx="1457">
                  <c:v>1458</c:v>
                </c:pt>
                <c:pt idx="1458">
                  <c:v>1459</c:v>
                </c:pt>
                <c:pt idx="1459">
                  <c:v>1460</c:v>
                </c:pt>
                <c:pt idx="1460">
                  <c:v>1461</c:v>
                </c:pt>
                <c:pt idx="1461">
                  <c:v>1462</c:v>
                </c:pt>
                <c:pt idx="1462">
                  <c:v>1463</c:v>
                </c:pt>
                <c:pt idx="1463">
                  <c:v>1464</c:v>
                </c:pt>
                <c:pt idx="1464">
                  <c:v>1465</c:v>
                </c:pt>
                <c:pt idx="1465">
                  <c:v>1466</c:v>
                </c:pt>
                <c:pt idx="1466">
                  <c:v>1467</c:v>
                </c:pt>
                <c:pt idx="1467">
                  <c:v>1468</c:v>
                </c:pt>
                <c:pt idx="1468">
                  <c:v>1469</c:v>
                </c:pt>
                <c:pt idx="1469">
                  <c:v>1470</c:v>
                </c:pt>
                <c:pt idx="1470">
                  <c:v>1471</c:v>
                </c:pt>
                <c:pt idx="1471">
                  <c:v>1472</c:v>
                </c:pt>
                <c:pt idx="1472">
                  <c:v>1473</c:v>
                </c:pt>
                <c:pt idx="1473">
                  <c:v>1474</c:v>
                </c:pt>
                <c:pt idx="1474">
                  <c:v>1475</c:v>
                </c:pt>
                <c:pt idx="1475">
                  <c:v>1476</c:v>
                </c:pt>
                <c:pt idx="1476">
                  <c:v>1477</c:v>
                </c:pt>
                <c:pt idx="1477">
                  <c:v>1478</c:v>
                </c:pt>
                <c:pt idx="1478">
                  <c:v>1479</c:v>
                </c:pt>
                <c:pt idx="1479">
                  <c:v>1480</c:v>
                </c:pt>
                <c:pt idx="1480">
                  <c:v>1481</c:v>
                </c:pt>
                <c:pt idx="1481">
                  <c:v>1482</c:v>
                </c:pt>
                <c:pt idx="1482">
                  <c:v>1483</c:v>
                </c:pt>
                <c:pt idx="1483">
                  <c:v>1484</c:v>
                </c:pt>
                <c:pt idx="1484">
                  <c:v>1485</c:v>
                </c:pt>
                <c:pt idx="1485">
                  <c:v>1486</c:v>
                </c:pt>
                <c:pt idx="1486">
                  <c:v>1487</c:v>
                </c:pt>
                <c:pt idx="1487">
                  <c:v>1488</c:v>
                </c:pt>
                <c:pt idx="1488">
                  <c:v>1489</c:v>
                </c:pt>
                <c:pt idx="1489">
                  <c:v>1490</c:v>
                </c:pt>
                <c:pt idx="1490">
                  <c:v>1491</c:v>
                </c:pt>
                <c:pt idx="1491">
                  <c:v>1492</c:v>
                </c:pt>
                <c:pt idx="1492">
                  <c:v>1493</c:v>
                </c:pt>
                <c:pt idx="1493">
                  <c:v>1494</c:v>
                </c:pt>
                <c:pt idx="1494">
                  <c:v>1495</c:v>
                </c:pt>
                <c:pt idx="1495">
                  <c:v>1496</c:v>
                </c:pt>
                <c:pt idx="1496">
                  <c:v>1497</c:v>
                </c:pt>
                <c:pt idx="1497">
                  <c:v>1498</c:v>
                </c:pt>
                <c:pt idx="1498">
                  <c:v>1499</c:v>
                </c:pt>
                <c:pt idx="1499">
                  <c:v>1500</c:v>
                </c:pt>
                <c:pt idx="1500">
                  <c:v>1501</c:v>
                </c:pt>
                <c:pt idx="1501">
                  <c:v>1502</c:v>
                </c:pt>
                <c:pt idx="1502">
                  <c:v>1503</c:v>
                </c:pt>
                <c:pt idx="1503">
                  <c:v>1504</c:v>
                </c:pt>
                <c:pt idx="1504">
                  <c:v>1505</c:v>
                </c:pt>
                <c:pt idx="1505">
                  <c:v>1506</c:v>
                </c:pt>
                <c:pt idx="1506">
                  <c:v>1507</c:v>
                </c:pt>
                <c:pt idx="1507">
                  <c:v>1508</c:v>
                </c:pt>
                <c:pt idx="1508">
                  <c:v>1509</c:v>
                </c:pt>
                <c:pt idx="1509">
                  <c:v>1510</c:v>
                </c:pt>
                <c:pt idx="1510">
                  <c:v>1511</c:v>
                </c:pt>
                <c:pt idx="1511">
                  <c:v>1512</c:v>
                </c:pt>
                <c:pt idx="1512">
                  <c:v>1513</c:v>
                </c:pt>
                <c:pt idx="1513">
                  <c:v>1514</c:v>
                </c:pt>
                <c:pt idx="1514">
                  <c:v>1515</c:v>
                </c:pt>
                <c:pt idx="1515">
                  <c:v>1516</c:v>
                </c:pt>
                <c:pt idx="1516">
                  <c:v>1517</c:v>
                </c:pt>
                <c:pt idx="1517">
                  <c:v>1518</c:v>
                </c:pt>
                <c:pt idx="1518">
                  <c:v>1519</c:v>
                </c:pt>
                <c:pt idx="1519">
                  <c:v>1520</c:v>
                </c:pt>
                <c:pt idx="1520">
                  <c:v>1521</c:v>
                </c:pt>
                <c:pt idx="1521">
                  <c:v>1522</c:v>
                </c:pt>
                <c:pt idx="1522">
                  <c:v>1523</c:v>
                </c:pt>
                <c:pt idx="1523">
                  <c:v>1524</c:v>
                </c:pt>
                <c:pt idx="1524">
                  <c:v>1525</c:v>
                </c:pt>
                <c:pt idx="1525">
                  <c:v>1526</c:v>
                </c:pt>
                <c:pt idx="1526">
                  <c:v>1527</c:v>
                </c:pt>
                <c:pt idx="1527">
                  <c:v>1528</c:v>
                </c:pt>
                <c:pt idx="1528">
                  <c:v>1529</c:v>
                </c:pt>
                <c:pt idx="1529">
                  <c:v>1530</c:v>
                </c:pt>
                <c:pt idx="1530">
                  <c:v>1531</c:v>
                </c:pt>
                <c:pt idx="1531">
                  <c:v>1532</c:v>
                </c:pt>
                <c:pt idx="1532">
                  <c:v>1533</c:v>
                </c:pt>
                <c:pt idx="1533">
                  <c:v>1534</c:v>
                </c:pt>
                <c:pt idx="1534">
                  <c:v>1535</c:v>
                </c:pt>
                <c:pt idx="1535">
                  <c:v>1536</c:v>
                </c:pt>
                <c:pt idx="1536">
                  <c:v>1537</c:v>
                </c:pt>
                <c:pt idx="1537">
                  <c:v>1538</c:v>
                </c:pt>
                <c:pt idx="1538">
                  <c:v>1539</c:v>
                </c:pt>
                <c:pt idx="1539">
                  <c:v>1540</c:v>
                </c:pt>
                <c:pt idx="1540">
                  <c:v>1541</c:v>
                </c:pt>
                <c:pt idx="1541">
                  <c:v>1542</c:v>
                </c:pt>
                <c:pt idx="1542">
                  <c:v>1543</c:v>
                </c:pt>
                <c:pt idx="1543">
                  <c:v>1544</c:v>
                </c:pt>
                <c:pt idx="1544">
                  <c:v>1545</c:v>
                </c:pt>
                <c:pt idx="1545">
                  <c:v>1546</c:v>
                </c:pt>
                <c:pt idx="1546">
                  <c:v>1547</c:v>
                </c:pt>
                <c:pt idx="1547">
                  <c:v>1548</c:v>
                </c:pt>
                <c:pt idx="1548">
                  <c:v>1549</c:v>
                </c:pt>
                <c:pt idx="1549">
                  <c:v>1550</c:v>
                </c:pt>
                <c:pt idx="1550">
                  <c:v>1551</c:v>
                </c:pt>
                <c:pt idx="1551">
                  <c:v>1552</c:v>
                </c:pt>
                <c:pt idx="1552">
                  <c:v>1553</c:v>
                </c:pt>
                <c:pt idx="1553">
                  <c:v>1554</c:v>
                </c:pt>
                <c:pt idx="1554">
                  <c:v>1555</c:v>
                </c:pt>
                <c:pt idx="1555">
                  <c:v>1556</c:v>
                </c:pt>
                <c:pt idx="1556">
                  <c:v>1557</c:v>
                </c:pt>
                <c:pt idx="1557">
                  <c:v>1558</c:v>
                </c:pt>
                <c:pt idx="1558">
                  <c:v>1559</c:v>
                </c:pt>
                <c:pt idx="1559">
                  <c:v>1560</c:v>
                </c:pt>
                <c:pt idx="1560">
                  <c:v>1561</c:v>
                </c:pt>
                <c:pt idx="1561">
                  <c:v>1562</c:v>
                </c:pt>
                <c:pt idx="1562">
                  <c:v>1563</c:v>
                </c:pt>
                <c:pt idx="1563">
                  <c:v>1564</c:v>
                </c:pt>
                <c:pt idx="1564">
                  <c:v>1565</c:v>
                </c:pt>
                <c:pt idx="1565">
                  <c:v>1566</c:v>
                </c:pt>
                <c:pt idx="1566">
                  <c:v>1567</c:v>
                </c:pt>
                <c:pt idx="1567">
                  <c:v>1568</c:v>
                </c:pt>
                <c:pt idx="1568">
                  <c:v>1569</c:v>
                </c:pt>
                <c:pt idx="1569">
                  <c:v>1570</c:v>
                </c:pt>
                <c:pt idx="1570">
                  <c:v>1571</c:v>
                </c:pt>
                <c:pt idx="1571">
                  <c:v>1572</c:v>
                </c:pt>
                <c:pt idx="1572">
                  <c:v>1573</c:v>
                </c:pt>
                <c:pt idx="1573">
                  <c:v>1574</c:v>
                </c:pt>
                <c:pt idx="1574">
                  <c:v>1575</c:v>
                </c:pt>
                <c:pt idx="1575">
                  <c:v>1576</c:v>
                </c:pt>
                <c:pt idx="1576">
                  <c:v>1577</c:v>
                </c:pt>
                <c:pt idx="1577">
                  <c:v>1578</c:v>
                </c:pt>
                <c:pt idx="1578">
                  <c:v>1579</c:v>
                </c:pt>
                <c:pt idx="1579">
                  <c:v>1580</c:v>
                </c:pt>
                <c:pt idx="1580">
                  <c:v>1581</c:v>
                </c:pt>
                <c:pt idx="1581">
                  <c:v>1582</c:v>
                </c:pt>
                <c:pt idx="1582">
                  <c:v>1583</c:v>
                </c:pt>
                <c:pt idx="1583">
                  <c:v>1584</c:v>
                </c:pt>
                <c:pt idx="1584">
                  <c:v>1585</c:v>
                </c:pt>
                <c:pt idx="1585">
                  <c:v>1586</c:v>
                </c:pt>
                <c:pt idx="1586">
                  <c:v>1587</c:v>
                </c:pt>
                <c:pt idx="1587">
                  <c:v>1588</c:v>
                </c:pt>
                <c:pt idx="1588">
                  <c:v>1589</c:v>
                </c:pt>
                <c:pt idx="1589">
                  <c:v>1590</c:v>
                </c:pt>
                <c:pt idx="1590">
                  <c:v>1591</c:v>
                </c:pt>
                <c:pt idx="1591">
                  <c:v>1592</c:v>
                </c:pt>
                <c:pt idx="1592">
                  <c:v>1593</c:v>
                </c:pt>
                <c:pt idx="1593">
                  <c:v>1594</c:v>
                </c:pt>
                <c:pt idx="1594">
                  <c:v>1595</c:v>
                </c:pt>
                <c:pt idx="1595">
                  <c:v>1596</c:v>
                </c:pt>
                <c:pt idx="1596">
                  <c:v>1597</c:v>
                </c:pt>
                <c:pt idx="1597">
                  <c:v>1598</c:v>
                </c:pt>
                <c:pt idx="1598">
                  <c:v>1599</c:v>
                </c:pt>
                <c:pt idx="1599">
                  <c:v>1600</c:v>
                </c:pt>
                <c:pt idx="1600">
                  <c:v>1601</c:v>
                </c:pt>
                <c:pt idx="1601">
                  <c:v>1602</c:v>
                </c:pt>
                <c:pt idx="1602">
                  <c:v>1603</c:v>
                </c:pt>
                <c:pt idx="1603">
                  <c:v>1604</c:v>
                </c:pt>
                <c:pt idx="1604">
                  <c:v>1605</c:v>
                </c:pt>
                <c:pt idx="1605">
                  <c:v>1606</c:v>
                </c:pt>
                <c:pt idx="1606">
                  <c:v>1607</c:v>
                </c:pt>
                <c:pt idx="1607">
                  <c:v>1608</c:v>
                </c:pt>
                <c:pt idx="1608">
                  <c:v>1609</c:v>
                </c:pt>
                <c:pt idx="1609">
                  <c:v>1610</c:v>
                </c:pt>
                <c:pt idx="1610">
                  <c:v>1611</c:v>
                </c:pt>
                <c:pt idx="1611">
                  <c:v>1612</c:v>
                </c:pt>
                <c:pt idx="1612">
                  <c:v>1613</c:v>
                </c:pt>
                <c:pt idx="1613">
                  <c:v>1614</c:v>
                </c:pt>
                <c:pt idx="1614">
                  <c:v>1615</c:v>
                </c:pt>
                <c:pt idx="1615">
                  <c:v>1616</c:v>
                </c:pt>
                <c:pt idx="1616">
                  <c:v>1617</c:v>
                </c:pt>
                <c:pt idx="1617">
                  <c:v>1618</c:v>
                </c:pt>
                <c:pt idx="1618">
                  <c:v>1619</c:v>
                </c:pt>
                <c:pt idx="1619">
                  <c:v>1620</c:v>
                </c:pt>
                <c:pt idx="1620">
                  <c:v>1621</c:v>
                </c:pt>
                <c:pt idx="1621">
                  <c:v>1622</c:v>
                </c:pt>
                <c:pt idx="1622">
                  <c:v>1623</c:v>
                </c:pt>
                <c:pt idx="1623">
                  <c:v>1624</c:v>
                </c:pt>
                <c:pt idx="1624">
                  <c:v>1625</c:v>
                </c:pt>
                <c:pt idx="1625">
                  <c:v>1626</c:v>
                </c:pt>
                <c:pt idx="1626">
                  <c:v>1627</c:v>
                </c:pt>
                <c:pt idx="1627">
                  <c:v>1628</c:v>
                </c:pt>
                <c:pt idx="1628">
                  <c:v>1629</c:v>
                </c:pt>
                <c:pt idx="1629">
                  <c:v>1630</c:v>
                </c:pt>
                <c:pt idx="1630">
                  <c:v>1631</c:v>
                </c:pt>
                <c:pt idx="1631">
                  <c:v>1632</c:v>
                </c:pt>
                <c:pt idx="1632">
                  <c:v>1633</c:v>
                </c:pt>
                <c:pt idx="1633">
                  <c:v>1634</c:v>
                </c:pt>
                <c:pt idx="1634">
                  <c:v>1635</c:v>
                </c:pt>
                <c:pt idx="1635">
                  <c:v>1636</c:v>
                </c:pt>
                <c:pt idx="1636">
                  <c:v>1637</c:v>
                </c:pt>
                <c:pt idx="1637">
                  <c:v>1638</c:v>
                </c:pt>
                <c:pt idx="1638">
                  <c:v>1639</c:v>
                </c:pt>
                <c:pt idx="1639">
                  <c:v>1640</c:v>
                </c:pt>
                <c:pt idx="1640">
                  <c:v>1641</c:v>
                </c:pt>
                <c:pt idx="1641">
                  <c:v>1642</c:v>
                </c:pt>
                <c:pt idx="1642">
                  <c:v>1643</c:v>
                </c:pt>
                <c:pt idx="1643">
                  <c:v>1644</c:v>
                </c:pt>
                <c:pt idx="1644">
                  <c:v>1645</c:v>
                </c:pt>
                <c:pt idx="1645">
                  <c:v>1646</c:v>
                </c:pt>
                <c:pt idx="1646">
                  <c:v>1647</c:v>
                </c:pt>
                <c:pt idx="1647">
                  <c:v>1648</c:v>
                </c:pt>
                <c:pt idx="1648">
                  <c:v>1649</c:v>
                </c:pt>
                <c:pt idx="1649">
                  <c:v>1650</c:v>
                </c:pt>
                <c:pt idx="1650">
                  <c:v>1651</c:v>
                </c:pt>
                <c:pt idx="1651">
                  <c:v>1652</c:v>
                </c:pt>
                <c:pt idx="1652">
                  <c:v>1653</c:v>
                </c:pt>
                <c:pt idx="1653">
                  <c:v>1654</c:v>
                </c:pt>
                <c:pt idx="1654">
                  <c:v>1655</c:v>
                </c:pt>
                <c:pt idx="1655">
                  <c:v>1656</c:v>
                </c:pt>
                <c:pt idx="1656">
                  <c:v>1657</c:v>
                </c:pt>
                <c:pt idx="1657">
                  <c:v>1658</c:v>
                </c:pt>
                <c:pt idx="1658">
                  <c:v>1659</c:v>
                </c:pt>
                <c:pt idx="1659">
                  <c:v>1660</c:v>
                </c:pt>
                <c:pt idx="1660">
                  <c:v>1661</c:v>
                </c:pt>
                <c:pt idx="1661">
                  <c:v>1662</c:v>
                </c:pt>
                <c:pt idx="1662">
                  <c:v>1663</c:v>
                </c:pt>
                <c:pt idx="1663">
                  <c:v>1664</c:v>
                </c:pt>
                <c:pt idx="1664">
                  <c:v>1665</c:v>
                </c:pt>
                <c:pt idx="1665">
                  <c:v>1666</c:v>
                </c:pt>
                <c:pt idx="1666">
                  <c:v>1667</c:v>
                </c:pt>
                <c:pt idx="1667">
                  <c:v>1668</c:v>
                </c:pt>
                <c:pt idx="1668">
                  <c:v>1669</c:v>
                </c:pt>
                <c:pt idx="1669">
                  <c:v>1670</c:v>
                </c:pt>
                <c:pt idx="1670">
                  <c:v>1671</c:v>
                </c:pt>
                <c:pt idx="1671">
                  <c:v>1672</c:v>
                </c:pt>
                <c:pt idx="1672">
                  <c:v>1673</c:v>
                </c:pt>
                <c:pt idx="1673">
                  <c:v>1674</c:v>
                </c:pt>
                <c:pt idx="1674">
                  <c:v>1675</c:v>
                </c:pt>
                <c:pt idx="1675">
                  <c:v>1676</c:v>
                </c:pt>
                <c:pt idx="1676">
                  <c:v>1677</c:v>
                </c:pt>
                <c:pt idx="1677">
                  <c:v>1678</c:v>
                </c:pt>
                <c:pt idx="1678">
                  <c:v>1679</c:v>
                </c:pt>
                <c:pt idx="1679">
                  <c:v>1680</c:v>
                </c:pt>
                <c:pt idx="1680">
                  <c:v>1681</c:v>
                </c:pt>
                <c:pt idx="1681">
                  <c:v>1682</c:v>
                </c:pt>
                <c:pt idx="1682">
                  <c:v>1683</c:v>
                </c:pt>
                <c:pt idx="1683">
                  <c:v>1684</c:v>
                </c:pt>
                <c:pt idx="1684">
                  <c:v>1685</c:v>
                </c:pt>
                <c:pt idx="1685">
                  <c:v>1686</c:v>
                </c:pt>
                <c:pt idx="1686">
                  <c:v>1687</c:v>
                </c:pt>
                <c:pt idx="1687">
                  <c:v>1688</c:v>
                </c:pt>
                <c:pt idx="1688">
                  <c:v>1689</c:v>
                </c:pt>
                <c:pt idx="1689">
                  <c:v>1690</c:v>
                </c:pt>
                <c:pt idx="1690">
                  <c:v>1691</c:v>
                </c:pt>
                <c:pt idx="1691">
                  <c:v>1692</c:v>
                </c:pt>
                <c:pt idx="1692">
                  <c:v>1693</c:v>
                </c:pt>
                <c:pt idx="1693">
                  <c:v>1694</c:v>
                </c:pt>
                <c:pt idx="1694">
                  <c:v>1695</c:v>
                </c:pt>
                <c:pt idx="1695">
                  <c:v>1696</c:v>
                </c:pt>
                <c:pt idx="1696">
                  <c:v>1697</c:v>
                </c:pt>
                <c:pt idx="1697">
                  <c:v>1698</c:v>
                </c:pt>
                <c:pt idx="1698">
                  <c:v>1699</c:v>
                </c:pt>
                <c:pt idx="1699">
                  <c:v>1700</c:v>
                </c:pt>
                <c:pt idx="1700">
                  <c:v>1701</c:v>
                </c:pt>
                <c:pt idx="1701">
                  <c:v>1702</c:v>
                </c:pt>
                <c:pt idx="1702">
                  <c:v>1703</c:v>
                </c:pt>
                <c:pt idx="1703">
                  <c:v>1704</c:v>
                </c:pt>
                <c:pt idx="1704">
                  <c:v>1705</c:v>
                </c:pt>
                <c:pt idx="1705">
                  <c:v>1706</c:v>
                </c:pt>
                <c:pt idx="1706">
                  <c:v>1707</c:v>
                </c:pt>
                <c:pt idx="1707">
                  <c:v>1708</c:v>
                </c:pt>
                <c:pt idx="1708">
                  <c:v>1709</c:v>
                </c:pt>
                <c:pt idx="1709">
                  <c:v>1710</c:v>
                </c:pt>
                <c:pt idx="1710">
                  <c:v>1711</c:v>
                </c:pt>
                <c:pt idx="1711">
                  <c:v>1712</c:v>
                </c:pt>
                <c:pt idx="1712">
                  <c:v>1713</c:v>
                </c:pt>
                <c:pt idx="1713">
                  <c:v>1714</c:v>
                </c:pt>
                <c:pt idx="1714">
                  <c:v>1715</c:v>
                </c:pt>
                <c:pt idx="1715">
                  <c:v>1716</c:v>
                </c:pt>
                <c:pt idx="1716">
                  <c:v>1717</c:v>
                </c:pt>
                <c:pt idx="1717">
                  <c:v>1718</c:v>
                </c:pt>
                <c:pt idx="1718">
                  <c:v>1719</c:v>
                </c:pt>
                <c:pt idx="1719">
                  <c:v>1720</c:v>
                </c:pt>
                <c:pt idx="1720">
                  <c:v>1721</c:v>
                </c:pt>
                <c:pt idx="1721">
                  <c:v>1722</c:v>
                </c:pt>
                <c:pt idx="1722">
                  <c:v>1723</c:v>
                </c:pt>
                <c:pt idx="1723">
                  <c:v>1724</c:v>
                </c:pt>
                <c:pt idx="1724">
                  <c:v>1725</c:v>
                </c:pt>
                <c:pt idx="1725">
                  <c:v>1726</c:v>
                </c:pt>
                <c:pt idx="1726">
                  <c:v>1727</c:v>
                </c:pt>
                <c:pt idx="1727">
                  <c:v>1728</c:v>
                </c:pt>
                <c:pt idx="1728">
                  <c:v>1729</c:v>
                </c:pt>
                <c:pt idx="1729">
                  <c:v>1730</c:v>
                </c:pt>
                <c:pt idx="1730">
                  <c:v>1731</c:v>
                </c:pt>
                <c:pt idx="1731">
                  <c:v>1732</c:v>
                </c:pt>
                <c:pt idx="1732">
                  <c:v>1733</c:v>
                </c:pt>
                <c:pt idx="1733">
                  <c:v>1734</c:v>
                </c:pt>
                <c:pt idx="1734">
                  <c:v>1735</c:v>
                </c:pt>
                <c:pt idx="1735">
                  <c:v>1736</c:v>
                </c:pt>
                <c:pt idx="1736">
                  <c:v>1737</c:v>
                </c:pt>
                <c:pt idx="1737">
                  <c:v>1738</c:v>
                </c:pt>
                <c:pt idx="1738">
                  <c:v>1739</c:v>
                </c:pt>
                <c:pt idx="1739">
                  <c:v>1740</c:v>
                </c:pt>
                <c:pt idx="1740">
                  <c:v>1741</c:v>
                </c:pt>
                <c:pt idx="1741">
                  <c:v>1742</c:v>
                </c:pt>
                <c:pt idx="1742">
                  <c:v>1743</c:v>
                </c:pt>
                <c:pt idx="1743">
                  <c:v>1744</c:v>
                </c:pt>
                <c:pt idx="1744">
                  <c:v>1745</c:v>
                </c:pt>
                <c:pt idx="1745">
                  <c:v>1746</c:v>
                </c:pt>
                <c:pt idx="1746">
                  <c:v>1747</c:v>
                </c:pt>
                <c:pt idx="1747">
                  <c:v>1748</c:v>
                </c:pt>
                <c:pt idx="1748">
                  <c:v>1749</c:v>
                </c:pt>
                <c:pt idx="1749">
                  <c:v>1750</c:v>
                </c:pt>
                <c:pt idx="1750">
                  <c:v>1751</c:v>
                </c:pt>
                <c:pt idx="1751">
                  <c:v>1752</c:v>
                </c:pt>
                <c:pt idx="1752">
                  <c:v>1753</c:v>
                </c:pt>
                <c:pt idx="1753">
                  <c:v>1754</c:v>
                </c:pt>
                <c:pt idx="1754">
                  <c:v>1755</c:v>
                </c:pt>
                <c:pt idx="1755">
                  <c:v>1756</c:v>
                </c:pt>
                <c:pt idx="1756">
                  <c:v>1757</c:v>
                </c:pt>
                <c:pt idx="1757">
                  <c:v>1758</c:v>
                </c:pt>
                <c:pt idx="1758">
                  <c:v>1759</c:v>
                </c:pt>
                <c:pt idx="1759">
                  <c:v>1760</c:v>
                </c:pt>
                <c:pt idx="1760">
                  <c:v>1761</c:v>
                </c:pt>
                <c:pt idx="1761">
                  <c:v>1762</c:v>
                </c:pt>
                <c:pt idx="1762">
                  <c:v>1763</c:v>
                </c:pt>
                <c:pt idx="1763">
                  <c:v>1764</c:v>
                </c:pt>
                <c:pt idx="1764">
                  <c:v>1765</c:v>
                </c:pt>
                <c:pt idx="1765">
                  <c:v>1766</c:v>
                </c:pt>
                <c:pt idx="1766">
                  <c:v>1767</c:v>
                </c:pt>
                <c:pt idx="1767">
                  <c:v>1768</c:v>
                </c:pt>
                <c:pt idx="1768">
                  <c:v>1769</c:v>
                </c:pt>
                <c:pt idx="1769">
                  <c:v>1770</c:v>
                </c:pt>
                <c:pt idx="1770">
                  <c:v>1771</c:v>
                </c:pt>
                <c:pt idx="1771">
                  <c:v>1772</c:v>
                </c:pt>
                <c:pt idx="1772">
                  <c:v>1773</c:v>
                </c:pt>
                <c:pt idx="1773">
                  <c:v>1774</c:v>
                </c:pt>
                <c:pt idx="1774">
                  <c:v>1775</c:v>
                </c:pt>
                <c:pt idx="1775">
                  <c:v>1776</c:v>
                </c:pt>
                <c:pt idx="1776">
                  <c:v>1777</c:v>
                </c:pt>
                <c:pt idx="1777">
                  <c:v>1778</c:v>
                </c:pt>
                <c:pt idx="1778">
                  <c:v>1779</c:v>
                </c:pt>
                <c:pt idx="1779">
                  <c:v>1780</c:v>
                </c:pt>
                <c:pt idx="1780">
                  <c:v>1781</c:v>
                </c:pt>
                <c:pt idx="1781">
                  <c:v>1782</c:v>
                </c:pt>
                <c:pt idx="1782">
                  <c:v>1783</c:v>
                </c:pt>
                <c:pt idx="1783">
                  <c:v>1784</c:v>
                </c:pt>
                <c:pt idx="1784">
                  <c:v>1785</c:v>
                </c:pt>
                <c:pt idx="1785">
                  <c:v>1786</c:v>
                </c:pt>
                <c:pt idx="1786">
                  <c:v>1787</c:v>
                </c:pt>
                <c:pt idx="1787">
                  <c:v>1788</c:v>
                </c:pt>
                <c:pt idx="1788">
                  <c:v>1789</c:v>
                </c:pt>
                <c:pt idx="1789">
                  <c:v>1790</c:v>
                </c:pt>
                <c:pt idx="1790">
                  <c:v>1791</c:v>
                </c:pt>
                <c:pt idx="1791">
                  <c:v>1792</c:v>
                </c:pt>
                <c:pt idx="1792">
                  <c:v>1793</c:v>
                </c:pt>
                <c:pt idx="1793">
                  <c:v>1794</c:v>
                </c:pt>
                <c:pt idx="1794">
                  <c:v>1795</c:v>
                </c:pt>
                <c:pt idx="1795">
                  <c:v>1796</c:v>
                </c:pt>
                <c:pt idx="1796">
                  <c:v>1797</c:v>
                </c:pt>
                <c:pt idx="1797">
                  <c:v>1798</c:v>
                </c:pt>
                <c:pt idx="1798">
                  <c:v>1799</c:v>
                </c:pt>
                <c:pt idx="1799">
                  <c:v>1800</c:v>
                </c:pt>
                <c:pt idx="1800">
                  <c:v>1801</c:v>
                </c:pt>
                <c:pt idx="1801">
                  <c:v>1802</c:v>
                </c:pt>
                <c:pt idx="1802">
                  <c:v>1803</c:v>
                </c:pt>
                <c:pt idx="1803">
                  <c:v>1804</c:v>
                </c:pt>
                <c:pt idx="1804">
                  <c:v>1805</c:v>
                </c:pt>
                <c:pt idx="1805">
                  <c:v>1806</c:v>
                </c:pt>
                <c:pt idx="1806">
                  <c:v>1807</c:v>
                </c:pt>
                <c:pt idx="1807">
                  <c:v>1808</c:v>
                </c:pt>
                <c:pt idx="1808">
                  <c:v>1809</c:v>
                </c:pt>
                <c:pt idx="1809">
                  <c:v>1810</c:v>
                </c:pt>
                <c:pt idx="1810">
                  <c:v>1811</c:v>
                </c:pt>
                <c:pt idx="1811">
                  <c:v>1812</c:v>
                </c:pt>
                <c:pt idx="1812">
                  <c:v>1813</c:v>
                </c:pt>
                <c:pt idx="1813">
                  <c:v>1814</c:v>
                </c:pt>
                <c:pt idx="1814">
                  <c:v>1815</c:v>
                </c:pt>
                <c:pt idx="1815">
                  <c:v>1816</c:v>
                </c:pt>
                <c:pt idx="1816">
                  <c:v>1817</c:v>
                </c:pt>
                <c:pt idx="1817">
                  <c:v>1818</c:v>
                </c:pt>
                <c:pt idx="1818">
                  <c:v>1819</c:v>
                </c:pt>
                <c:pt idx="1819">
                  <c:v>1820</c:v>
                </c:pt>
                <c:pt idx="1820">
                  <c:v>1821</c:v>
                </c:pt>
                <c:pt idx="1821">
                  <c:v>1822</c:v>
                </c:pt>
                <c:pt idx="1822">
                  <c:v>1823</c:v>
                </c:pt>
                <c:pt idx="1823">
                  <c:v>1824</c:v>
                </c:pt>
                <c:pt idx="1824">
                  <c:v>1825</c:v>
                </c:pt>
                <c:pt idx="1825">
                  <c:v>1826</c:v>
                </c:pt>
                <c:pt idx="1826">
                  <c:v>1827</c:v>
                </c:pt>
                <c:pt idx="1827">
                  <c:v>1828</c:v>
                </c:pt>
                <c:pt idx="1828">
                  <c:v>1829</c:v>
                </c:pt>
                <c:pt idx="1829">
                  <c:v>1830</c:v>
                </c:pt>
                <c:pt idx="1830">
                  <c:v>1831</c:v>
                </c:pt>
                <c:pt idx="1831">
                  <c:v>1832</c:v>
                </c:pt>
                <c:pt idx="1832">
                  <c:v>1833</c:v>
                </c:pt>
                <c:pt idx="1833">
                  <c:v>1834</c:v>
                </c:pt>
                <c:pt idx="1834">
                  <c:v>1835</c:v>
                </c:pt>
                <c:pt idx="1835">
                  <c:v>1836</c:v>
                </c:pt>
                <c:pt idx="1836">
                  <c:v>1837</c:v>
                </c:pt>
                <c:pt idx="1837">
                  <c:v>1838</c:v>
                </c:pt>
                <c:pt idx="1838">
                  <c:v>1839</c:v>
                </c:pt>
                <c:pt idx="1839">
                  <c:v>1840</c:v>
                </c:pt>
                <c:pt idx="1840">
                  <c:v>1841</c:v>
                </c:pt>
                <c:pt idx="1841">
                  <c:v>1842</c:v>
                </c:pt>
                <c:pt idx="1842">
                  <c:v>1843</c:v>
                </c:pt>
                <c:pt idx="1843">
                  <c:v>1844</c:v>
                </c:pt>
                <c:pt idx="1844">
                  <c:v>1845</c:v>
                </c:pt>
                <c:pt idx="1845">
                  <c:v>1846</c:v>
                </c:pt>
                <c:pt idx="1846">
                  <c:v>1847</c:v>
                </c:pt>
                <c:pt idx="1847">
                  <c:v>1848</c:v>
                </c:pt>
                <c:pt idx="1848">
                  <c:v>1849</c:v>
                </c:pt>
                <c:pt idx="1849">
                  <c:v>1850</c:v>
                </c:pt>
                <c:pt idx="1850">
                  <c:v>1851</c:v>
                </c:pt>
                <c:pt idx="1851">
                  <c:v>1852</c:v>
                </c:pt>
                <c:pt idx="1852">
                  <c:v>1853</c:v>
                </c:pt>
                <c:pt idx="1853">
                  <c:v>1854</c:v>
                </c:pt>
                <c:pt idx="1854">
                  <c:v>1855</c:v>
                </c:pt>
                <c:pt idx="1855">
                  <c:v>1856</c:v>
                </c:pt>
                <c:pt idx="1856">
                  <c:v>1857</c:v>
                </c:pt>
                <c:pt idx="1857">
                  <c:v>1858</c:v>
                </c:pt>
                <c:pt idx="1858">
                  <c:v>1859</c:v>
                </c:pt>
                <c:pt idx="1859">
                  <c:v>1860</c:v>
                </c:pt>
                <c:pt idx="1860">
                  <c:v>1861</c:v>
                </c:pt>
                <c:pt idx="1861">
                  <c:v>1862</c:v>
                </c:pt>
                <c:pt idx="1862">
                  <c:v>1863</c:v>
                </c:pt>
                <c:pt idx="1863">
                  <c:v>1864</c:v>
                </c:pt>
                <c:pt idx="1864">
                  <c:v>1865</c:v>
                </c:pt>
                <c:pt idx="1865">
                  <c:v>1866</c:v>
                </c:pt>
                <c:pt idx="1866">
                  <c:v>1867</c:v>
                </c:pt>
                <c:pt idx="1867">
                  <c:v>1868</c:v>
                </c:pt>
                <c:pt idx="1868">
                  <c:v>1869</c:v>
                </c:pt>
                <c:pt idx="1869">
                  <c:v>1870</c:v>
                </c:pt>
                <c:pt idx="1870">
                  <c:v>1871</c:v>
                </c:pt>
                <c:pt idx="1871">
                  <c:v>1872</c:v>
                </c:pt>
                <c:pt idx="1872">
                  <c:v>1873</c:v>
                </c:pt>
                <c:pt idx="1873">
                  <c:v>1874</c:v>
                </c:pt>
                <c:pt idx="1874">
                  <c:v>1875</c:v>
                </c:pt>
                <c:pt idx="1875">
                  <c:v>1876</c:v>
                </c:pt>
                <c:pt idx="1876">
                  <c:v>1877</c:v>
                </c:pt>
                <c:pt idx="1877">
                  <c:v>1878</c:v>
                </c:pt>
                <c:pt idx="1878">
                  <c:v>1879</c:v>
                </c:pt>
                <c:pt idx="1879">
                  <c:v>1880</c:v>
                </c:pt>
                <c:pt idx="1880">
                  <c:v>1881</c:v>
                </c:pt>
                <c:pt idx="1881">
                  <c:v>1882</c:v>
                </c:pt>
                <c:pt idx="1882">
                  <c:v>1883</c:v>
                </c:pt>
                <c:pt idx="1883">
                  <c:v>1884</c:v>
                </c:pt>
                <c:pt idx="1884">
                  <c:v>1885</c:v>
                </c:pt>
                <c:pt idx="1885">
                  <c:v>1886</c:v>
                </c:pt>
                <c:pt idx="1886">
                  <c:v>1887</c:v>
                </c:pt>
                <c:pt idx="1887">
                  <c:v>1888</c:v>
                </c:pt>
                <c:pt idx="1888">
                  <c:v>1889</c:v>
                </c:pt>
                <c:pt idx="1889">
                  <c:v>1890</c:v>
                </c:pt>
                <c:pt idx="1890">
                  <c:v>1891</c:v>
                </c:pt>
                <c:pt idx="1891">
                  <c:v>1892</c:v>
                </c:pt>
                <c:pt idx="1892">
                  <c:v>1893</c:v>
                </c:pt>
                <c:pt idx="1893">
                  <c:v>1894</c:v>
                </c:pt>
                <c:pt idx="1894">
                  <c:v>1895</c:v>
                </c:pt>
                <c:pt idx="1895">
                  <c:v>1896</c:v>
                </c:pt>
                <c:pt idx="1896">
                  <c:v>1897</c:v>
                </c:pt>
                <c:pt idx="1897">
                  <c:v>1898</c:v>
                </c:pt>
                <c:pt idx="1898">
                  <c:v>1899</c:v>
                </c:pt>
                <c:pt idx="1899">
                  <c:v>1900</c:v>
                </c:pt>
                <c:pt idx="1900">
                  <c:v>1901</c:v>
                </c:pt>
                <c:pt idx="1901">
                  <c:v>1902</c:v>
                </c:pt>
                <c:pt idx="1902">
                  <c:v>1903</c:v>
                </c:pt>
                <c:pt idx="1903">
                  <c:v>1904</c:v>
                </c:pt>
                <c:pt idx="1904">
                  <c:v>1905</c:v>
                </c:pt>
                <c:pt idx="1905">
                  <c:v>1906</c:v>
                </c:pt>
                <c:pt idx="1906">
                  <c:v>1907</c:v>
                </c:pt>
                <c:pt idx="1907">
                  <c:v>1908</c:v>
                </c:pt>
                <c:pt idx="1908">
                  <c:v>1909</c:v>
                </c:pt>
                <c:pt idx="1909">
                  <c:v>1910</c:v>
                </c:pt>
                <c:pt idx="1910">
                  <c:v>1911</c:v>
                </c:pt>
                <c:pt idx="1911">
                  <c:v>1912</c:v>
                </c:pt>
                <c:pt idx="1912">
                  <c:v>1913</c:v>
                </c:pt>
                <c:pt idx="1913">
                  <c:v>1914</c:v>
                </c:pt>
                <c:pt idx="1914">
                  <c:v>1915</c:v>
                </c:pt>
                <c:pt idx="1915">
                  <c:v>1916</c:v>
                </c:pt>
                <c:pt idx="1916">
                  <c:v>1917</c:v>
                </c:pt>
                <c:pt idx="1917">
                  <c:v>1918</c:v>
                </c:pt>
                <c:pt idx="1918">
                  <c:v>1919</c:v>
                </c:pt>
                <c:pt idx="1919">
                  <c:v>1920</c:v>
                </c:pt>
                <c:pt idx="1920">
                  <c:v>1921</c:v>
                </c:pt>
                <c:pt idx="1921">
                  <c:v>1922</c:v>
                </c:pt>
                <c:pt idx="1922">
                  <c:v>1923</c:v>
                </c:pt>
                <c:pt idx="1923">
                  <c:v>1924</c:v>
                </c:pt>
                <c:pt idx="1924">
                  <c:v>1925</c:v>
                </c:pt>
                <c:pt idx="1925">
                  <c:v>1926</c:v>
                </c:pt>
                <c:pt idx="1926">
                  <c:v>1927</c:v>
                </c:pt>
                <c:pt idx="1927">
                  <c:v>1928</c:v>
                </c:pt>
                <c:pt idx="1928">
                  <c:v>1929</c:v>
                </c:pt>
                <c:pt idx="1929">
                  <c:v>1930</c:v>
                </c:pt>
                <c:pt idx="1930">
                  <c:v>1931</c:v>
                </c:pt>
                <c:pt idx="1931">
                  <c:v>1932</c:v>
                </c:pt>
                <c:pt idx="1932">
                  <c:v>1933</c:v>
                </c:pt>
                <c:pt idx="1933">
                  <c:v>1934</c:v>
                </c:pt>
                <c:pt idx="1934">
                  <c:v>1935</c:v>
                </c:pt>
                <c:pt idx="1935">
                  <c:v>1936</c:v>
                </c:pt>
                <c:pt idx="1936">
                  <c:v>1937</c:v>
                </c:pt>
                <c:pt idx="1937">
                  <c:v>1938</c:v>
                </c:pt>
                <c:pt idx="1938">
                  <c:v>1939</c:v>
                </c:pt>
                <c:pt idx="1939">
                  <c:v>1940</c:v>
                </c:pt>
                <c:pt idx="1940">
                  <c:v>1941</c:v>
                </c:pt>
                <c:pt idx="1941">
                  <c:v>1942</c:v>
                </c:pt>
                <c:pt idx="1942">
                  <c:v>1943</c:v>
                </c:pt>
                <c:pt idx="1943">
                  <c:v>1944</c:v>
                </c:pt>
                <c:pt idx="1944">
                  <c:v>1945</c:v>
                </c:pt>
                <c:pt idx="1945">
                  <c:v>1946</c:v>
                </c:pt>
                <c:pt idx="1946">
                  <c:v>1947</c:v>
                </c:pt>
                <c:pt idx="1947">
                  <c:v>1948</c:v>
                </c:pt>
                <c:pt idx="1948">
                  <c:v>1949</c:v>
                </c:pt>
                <c:pt idx="1949">
                  <c:v>1950</c:v>
                </c:pt>
                <c:pt idx="1950">
                  <c:v>1951</c:v>
                </c:pt>
                <c:pt idx="1951">
                  <c:v>1952</c:v>
                </c:pt>
                <c:pt idx="1952">
                  <c:v>1953</c:v>
                </c:pt>
                <c:pt idx="1953">
                  <c:v>1954</c:v>
                </c:pt>
                <c:pt idx="1954">
                  <c:v>1955</c:v>
                </c:pt>
                <c:pt idx="1955">
                  <c:v>1956</c:v>
                </c:pt>
                <c:pt idx="1956">
                  <c:v>1957</c:v>
                </c:pt>
                <c:pt idx="1957">
                  <c:v>1958</c:v>
                </c:pt>
                <c:pt idx="1958">
                  <c:v>1959</c:v>
                </c:pt>
                <c:pt idx="1959">
                  <c:v>1960</c:v>
                </c:pt>
                <c:pt idx="1960">
                  <c:v>1961</c:v>
                </c:pt>
                <c:pt idx="1961">
                  <c:v>1962</c:v>
                </c:pt>
                <c:pt idx="1962">
                  <c:v>1963</c:v>
                </c:pt>
                <c:pt idx="1963">
                  <c:v>1964</c:v>
                </c:pt>
                <c:pt idx="1964">
                  <c:v>1965</c:v>
                </c:pt>
                <c:pt idx="1965">
                  <c:v>1966</c:v>
                </c:pt>
                <c:pt idx="1966">
                  <c:v>1967</c:v>
                </c:pt>
                <c:pt idx="1967">
                  <c:v>1968</c:v>
                </c:pt>
                <c:pt idx="1968">
                  <c:v>1969</c:v>
                </c:pt>
                <c:pt idx="1969">
                  <c:v>1970</c:v>
                </c:pt>
                <c:pt idx="1970">
                  <c:v>1971</c:v>
                </c:pt>
                <c:pt idx="1971">
                  <c:v>1972</c:v>
                </c:pt>
                <c:pt idx="1972">
                  <c:v>1973</c:v>
                </c:pt>
                <c:pt idx="1973">
                  <c:v>1974</c:v>
                </c:pt>
                <c:pt idx="1974">
                  <c:v>1975</c:v>
                </c:pt>
                <c:pt idx="1975">
                  <c:v>1976</c:v>
                </c:pt>
                <c:pt idx="1976">
                  <c:v>1977</c:v>
                </c:pt>
                <c:pt idx="1977">
                  <c:v>1978</c:v>
                </c:pt>
                <c:pt idx="1978">
                  <c:v>1979</c:v>
                </c:pt>
                <c:pt idx="1979">
                  <c:v>1980</c:v>
                </c:pt>
                <c:pt idx="1980">
                  <c:v>1981</c:v>
                </c:pt>
                <c:pt idx="1981">
                  <c:v>1982</c:v>
                </c:pt>
                <c:pt idx="1982">
                  <c:v>1983</c:v>
                </c:pt>
                <c:pt idx="1983">
                  <c:v>1984</c:v>
                </c:pt>
                <c:pt idx="1984">
                  <c:v>1985</c:v>
                </c:pt>
                <c:pt idx="1985">
                  <c:v>1986</c:v>
                </c:pt>
                <c:pt idx="1986">
                  <c:v>1987</c:v>
                </c:pt>
                <c:pt idx="1987">
                  <c:v>1988</c:v>
                </c:pt>
                <c:pt idx="1988">
                  <c:v>1989</c:v>
                </c:pt>
                <c:pt idx="1989">
                  <c:v>1990</c:v>
                </c:pt>
                <c:pt idx="1990">
                  <c:v>1991</c:v>
                </c:pt>
                <c:pt idx="1991">
                  <c:v>1992</c:v>
                </c:pt>
                <c:pt idx="1992">
                  <c:v>1993</c:v>
                </c:pt>
                <c:pt idx="1993">
                  <c:v>1994</c:v>
                </c:pt>
                <c:pt idx="1994">
                  <c:v>1995</c:v>
                </c:pt>
                <c:pt idx="1995">
                  <c:v>1996</c:v>
                </c:pt>
                <c:pt idx="1996">
                  <c:v>1997</c:v>
                </c:pt>
                <c:pt idx="1997">
                  <c:v>1998</c:v>
                </c:pt>
                <c:pt idx="1998">
                  <c:v>1999</c:v>
                </c:pt>
                <c:pt idx="1999">
                  <c:v>2000</c:v>
                </c:pt>
                <c:pt idx="2000">
                  <c:v>2001</c:v>
                </c:pt>
                <c:pt idx="2001">
                  <c:v>2002</c:v>
                </c:pt>
                <c:pt idx="2002">
                  <c:v>2003</c:v>
                </c:pt>
                <c:pt idx="2003">
                  <c:v>2004</c:v>
                </c:pt>
                <c:pt idx="2004">
                  <c:v>2005</c:v>
                </c:pt>
                <c:pt idx="2005">
                  <c:v>2006</c:v>
                </c:pt>
                <c:pt idx="2006">
                  <c:v>2007</c:v>
                </c:pt>
                <c:pt idx="2007">
                  <c:v>2008</c:v>
                </c:pt>
                <c:pt idx="2008">
                  <c:v>2009</c:v>
                </c:pt>
                <c:pt idx="2009">
                  <c:v>2010</c:v>
                </c:pt>
                <c:pt idx="2010">
                  <c:v>2011</c:v>
                </c:pt>
                <c:pt idx="2011">
                  <c:v>2012</c:v>
                </c:pt>
                <c:pt idx="2012">
                  <c:v>2013</c:v>
                </c:pt>
                <c:pt idx="2013">
                  <c:v>2014</c:v>
                </c:pt>
                <c:pt idx="2014">
                  <c:v>2015</c:v>
                </c:pt>
                <c:pt idx="2015">
                  <c:v>2016</c:v>
                </c:pt>
                <c:pt idx="2016">
                  <c:v>2017</c:v>
                </c:pt>
                <c:pt idx="2017">
                  <c:v>2018</c:v>
                </c:pt>
                <c:pt idx="2018">
                  <c:v>2019</c:v>
                </c:pt>
                <c:pt idx="2019">
                  <c:v>2020</c:v>
                </c:pt>
                <c:pt idx="2020">
                  <c:v>2021</c:v>
                </c:pt>
                <c:pt idx="2021">
                  <c:v>2022</c:v>
                </c:pt>
                <c:pt idx="2022">
                  <c:v>2023</c:v>
                </c:pt>
                <c:pt idx="2023">
                  <c:v>2024</c:v>
                </c:pt>
                <c:pt idx="2024">
                  <c:v>2025</c:v>
                </c:pt>
                <c:pt idx="2025">
                  <c:v>2026</c:v>
                </c:pt>
                <c:pt idx="2026">
                  <c:v>2027</c:v>
                </c:pt>
                <c:pt idx="2027">
                  <c:v>2028</c:v>
                </c:pt>
                <c:pt idx="2028">
                  <c:v>2029</c:v>
                </c:pt>
                <c:pt idx="2029">
                  <c:v>2030</c:v>
                </c:pt>
                <c:pt idx="2030">
                  <c:v>2031</c:v>
                </c:pt>
                <c:pt idx="2031">
                  <c:v>2032</c:v>
                </c:pt>
                <c:pt idx="2032">
                  <c:v>2033</c:v>
                </c:pt>
                <c:pt idx="2033">
                  <c:v>2034</c:v>
                </c:pt>
                <c:pt idx="2034">
                  <c:v>2035</c:v>
                </c:pt>
                <c:pt idx="2035">
                  <c:v>2036</c:v>
                </c:pt>
                <c:pt idx="2036">
                  <c:v>2037</c:v>
                </c:pt>
                <c:pt idx="2037">
                  <c:v>2038</c:v>
                </c:pt>
                <c:pt idx="2038">
                  <c:v>2039</c:v>
                </c:pt>
                <c:pt idx="2039">
                  <c:v>2040</c:v>
                </c:pt>
                <c:pt idx="2040">
                  <c:v>2041</c:v>
                </c:pt>
                <c:pt idx="2041">
                  <c:v>2042</c:v>
                </c:pt>
                <c:pt idx="2042">
                  <c:v>2043</c:v>
                </c:pt>
                <c:pt idx="2043">
                  <c:v>2044</c:v>
                </c:pt>
                <c:pt idx="2044">
                  <c:v>2045</c:v>
                </c:pt>
                <c:pt idx="2045">
                  <c:v>2046</c:v>
                </c:pt>
                <c:pt idx="2046">
                  <c:v>2047</c:v>
                </c:pt>
                <c:pt idx="2047">
                  <c:v>2048</c:v>
                </c:pt>
              </c:numCache>
            </c:numRef>
          </c:xVal>
          <c:yVal>
            <c:numRef>
              <c:f>Coin!$E$2:$E$2049</c:f>
              <c:numCache>
                <c:formatCode>General</c:formatCode>
                <c:ptCount val="204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-2.1925064752693012E-5</c:v>
                </c:pt>
                <c:pt idx="52">
                  <c:v>-1.5804237367942047E-5</c:v>
                </c:pt>
                <c:pt idx="53">
                  <c:v>1.2690403627439533E-4</c:v>
                </c:pt>
                <c:pt idx="54">
                  <c:v>-2.3697012697387887E-6</c:v>
                </c:pt>
                <c:pt idx="55">
                  <c:v>1.9078455243587726E-4</c:v>
                </c:pt>
                <c:pt idx="56">
                  <c:v>2.4569951676972753E-4</c:v>
                </c:pt>
                <c:pt idx="57">
                  <c:v>3.8929813069653275E-4</c:v>
                </c:pt>
                <c:pt idx="58">
                  <c:v>5.1273629905191471E-4</c:v>
                </c:pt>
                <c:pt idx="59">
                  <c:v>7.8063007738267041E-4</c:v>
                </c:pt>
                <c:pt idx="60">
                  <c:v>5.4442176269784998E-4</c:v>
                </c:pt>
                <c:pt idx="61">
                  <c:v>5.6751666498159811E-4</c:v>
                </c:pt>
                <c:pt idx="62">
                  <c:v>7.8147555153241545E-4</c:v>
                </c:pt>
                <c:pt idx="63">
                  <c:v>6.8636277256106442E-4</c:v>
                </c:pt>
                <c:pt idx="64">
                  <c:v>5.9077950990541264E-4</c:v>
                </c:pt>
                <c:pt idx="65">
                  <c:v>9.248222514991202E-4</c:v>
                </c:pt>
                <c:pt idx="66">
                  <c:v>6.3425342748478367E-4</c:v>
                </c:pt>
                <c:pt idx="67">
                  <c:v>8.275422795945668E-4</c:v>
                </c:pt>
                <c:pt idx="68">
                  <c:v>8.8096758250489314E-4</c:v>
                </c:pt>
                <c:pt idx="69">
                  <c:v>9.4889722633678024E-4</c:v>
                </c:pt>
                <c:pt idx="70">
                  <c:v>8.8581731819032143E-4</c:v>
                </c:pt>
                <c:pt idx="71">
                  <c:v>8.322631778252391E-4</c:v>
                </c:pt>
                <c:pt idx="72">
                  <c:v>7.6688147834140952E-4</c:v>
                </c:pt>
                <c:pt idx="73">
                  <c:v>5.5330910415485974E-4</c:v>
                </c:pt>
                <c:pt idx="74">
                  <c:v>5.927845211479597E-4</c:v>
                </c:pt>
                <c:pt idx="75">
                  <c:v>1.0496661099579935E-3</c:v>
                </c:pt>
                <c:pt idx="76">
                  <c:v>4.9503406555910555E-4</c:v>
                </c:pt>
                <c:pt idx="77">
                  <c:v>1.0064498672881341E-3</c:v>
                </c:pt>
                <c:pt idx="78">
                  <c:v>1.099989013515928E-3</c:v>
                </c:pt>
                <c:pt idx="79">
                  <c:v>7.1924687848511255E-4</c:v>
                </c:pt>
                <c:pt idx="80">
                  <c:v>9.4549804688956593E-4</c:v>
                </c:pt>
                <c:pt idx="81">
                  <c:v>1.0108348802386723E-3</c:v>
                </c:pt>
                <c:pt idx="82">
                  <c:v>1.1942505573881222E-3</c:v>
                </c:pt>
                <c:pt idx="83">
                  <c:v>8.1788767435843433E-4</c:v>
                </c:pt>
                <c:pt idx="84">
                  <c:v>1.0627705217254747E-3</c:v>
                </c:pt>
                <c:pt idx="85">
                  <c:v>8.0716902524835543E-4</c:v>
                </c:pt>
                <c:pt idx="86">
                  <c:v>9.5604875335957799E-4</c:v>
                </c:pt>
                <c:pt idx="87">
                  <c:v>6.7470891703179598E-4</c:v>
                </c:pt>
                <c:pt idx="88">
                  <c:v>6.5020832464455711E-4</c:v>
                </c:pt>
                <c:pt idx="89">
                  <c:v>6.4132098318754778E-4</c:v>
                </c:pt>
                <c:pt idx="90">
                  <c:v>7.8079802002273702E-4</c:v>
                </c:pt>
                <c:pt idx="91">
                  <c:v>3.5581470363342744E-4</c:v>
                </c:pt>
                <c:pt idx="92">
                  <c:v>8.8097334345430488E-4</c:v>
                </c:pt>
                <c:pt idx="93">
                  <c:v>8.5230054689131723E-4</c:v>
                </c:pt>
                <c:pt idx="94">
                  <c:v>8.2665193931009961E-4</c:v>
                </c:pt>
                <c:pt idx="95">
                  <c:v>9.3031617445832717E-4</c:v>
                </c:pt>
                <c:pt idx="96">
                  <c:v>8.7642038786370008E-4</c:v>
                </c:pt>
                <c:pt idx="97">
                  <c:v>9.5966650253099324E-4</c:v>
                </c:pt>
                <c:pt idx="98">
                  <c:v>7.5378858847275146E-4</c:v>
                </c:pt>
                <c:pt idx="99">
                  <c:v>6.6501520661035223E-4</c:v>
                </c:pt>
                <c:pt idx="100">
                  <c:v>6.8594291596089777E-4</c:v>
                </c:pt>
                <c:pt idx="101">
                  <c:v>8.7025469434422642E-4</c:v>
                </c:pt>
                <c:pt idx="102">
                  <c:v>8.0240902183237295E-4</c:v>
                </c:pt>
                <c:pt idx="103">
                  <c:v>8.71828327087784E-4</c:v>
                </c:pt>
                <c:pt idx="104">
                  <c:v>8.4311642533948486E-4</c:v>
                </c:pt>
                <c:pt idx="105">
                  <c:v>9.0177221535009508E-4</c:v>
                </c:pt>
                <c:pt idx="106">
                  <c:v>6.2613911075630902E-4</c:v>
                </c:pt>
                <c:pt idx="107">
                  <c:v>7.1121077212725936E-4</c:v>
                </c:pt>
                <c:pt idx="108">
                  <c:v>8.7289237096172955E-4</c:v>
                </c:pt>
                <c:pt idx="109">
                  <c:v>8.1530062482506531E-4</c:v>
                </c:pt>
                <c:pt idx="110">
                  <c:v>5.2515741836030696E-4</c:v>
                </c:pt>
                <c:pt idx="111">
                  <c:v>6.6722726567827674E-4</c:v>
                </c:pt>
                <c:pt idx="112">
                  <c:v>7.3150005515343775E-4</c:v>
                </c:pt>
                <c:pt idx="113">
                  <c:v>6.9896335640834612E-4</c:v>
                </c:pt>
                <c:pt idx="114">
                  <c:v>6.8092523763540352E-4</c:v>
                </c:pt>
                <c:pt idx="115">
                  <c:v>8.6107057279239405E-4</c:v>
                </c:pt>
                <c:pt idx="116">
                  <c:v>7.6212723587483857E-4</c:v>
                </c:pt>
                <c:pt idx="117">
                  <c:v>7.9739134350687848E-4</c:v>
                </c:pt>
                <c:pt idx="118">
                  <c:v>9.1428306692793162E-4</c:v>
                </c:pt>
                <c:pt idx="119">
                  <c:v>7.1606050781268743E-4</c:v>
                </c:pt>
                <c:pt idx="120">
                  <c:v>6.7467557279589645E-4</c:v>
                </c:pt>
                <c:pt idx="121">
                  <c:v>6.4545408217798615E-4</c:v>
                </c:pt>
                <c:pt idx="122">
                  <c:v>8.3907881956790274E-4</c:v>
                </c:pt>
                <c:pt idx="123">
                  <c:v>6.1954779968725719E-4</c:v>
                </c:pt>
                <c:pt idx="124">
                  <c:v>7.4575248211489827E-4</c:v>
                </c:pt>
                <c:pt idx="125">
                  <c:v>9.1407025815314243E-4</c:v>
                </c:pt>
                <c:pt idx="126">
                  <c:v>8.5809124994534617E-4</c:v>
                </c:pt>
                <c:pt idx="127">
                  <c:v>6.0933873944678989E-4</c:v>
                </c:pt>
                <c:pt idx="128">
                  <c:v>6.8675504587474329E-4</c:v>
                </c:pt>
                <c:pt idx="129">
                  <c:v>8.0585882836372138E-4</c:v>
                </c:pt>
                <c:pt idx="130">
                  <c:v>5.8645664593783139E-4</c:v>
                </c:pt>
                <c:pt idx="131">
                  <c:v>8.7511019097906559E-4</c:v>
                </c:pt>
                <c:pt idx="132">
                  <c:v>6.542574523149625E-4</c:v>
                </c:pt>
                <c:pt idx="133">
                  <c:v>7.6085614417551557E-4</c:v>
                </c:pt>
                <c:pt idx="134">
                  <c:v>7.3665233188309931E-4</c:v>
                </c:pt>
                <c:pt idx="135">
                  <c:v>5.6995305472313509E-4</c:v>
                </c:pt>
                <c:pt idx="136">
                  <c:v>6.8114380735960424E-4</c:v>
                </c:pt>
                <c:pt idx="137">
                  <c:v>9.1173512257987366E-4</c:v>
                </c:pt>
                <c:pt idx="138">
                  <c:v>6.3201378513037137E-4</c:v>
                </c:pt>
                <c:pt idx="139">
                  <c:v>7.7463808745267533E-4</c:v>
                </c:pt>
                <c:pt idx="140">
                  <c:v>6.3937235997854613E-4</c:v>
                </c:pt>
                <c:pt idx="141">
                  <c:v>7.0887563655399059E-4</c:v>
                </c:pt>
                <c:pt idx="142">
                  <c:v>8.2262009448792902E-4</c:v>
                </c:pt>
                <c:pt idx="143">
                  <c:v>8.4992630613273763E-4</c:v>
                </c:pt>
                <c:pt idx="144">
                  <c:v>7.5847614246752422E-4</c:v>
                </c:pt>
                <c:pt idx="145">
                  <c:v>7.1568551734724315E-4</c:v>
                </c:pt>
                <c:pt idx="146">
                  <c:v>5.2903284244123377E-4</c:v>
                </c:pt>
                <c:pt idx="147">
                  <c:v>5.2758804715243219E-4</c:v>
                </c:pt>
                <c:pt idx="148">
                  <c:v>7.204903868979482E-4</c:v>
                </c:pt>
                <c:pt idx="149">
                  <c:v>6.8654799804936605E-4</c:v>
                </c:pt>
                <c:pt idx="150">
                  <c:v>5.9607214598865347E-4</c:v>
                </c:pt>
                <c:pt idx="151">
                  <c:v>9.4716717285197975E-4</c:v>
                </c:pt>
                <c:pt idx="152">
                  <c:v>8.073933559219679E-4</c:v>
                </c:pt>
                <c:pt idx="153">
                  <c:v>6.04365927256018E-4</c:v>
                </c:pt>
                <c:pt idx="154">
                  <c:v>5.0189457343649199E-4</c:v>
                </c:pt>
                <c:pt idx="155">
                  <c:v>6.437125067943624E-4</c:v>
                </c:pt>
                <c:pt idx="156">
                  <c:v>8.208336529695829E-4</c:v>
                </c:pt>
                <c:pt idx="157">
                  <c:v>4.8994393781240115E-4</c:v>
                </c:pt>
                <c:pt idx="158">
                  <c:v>6.070484700082437E-4</c:v>
                </c:pt>
                <c:pt idx="159">
                  <c:v>5.8428945300462881E-4</c:v>
                </c:pt>
                <c:pt idx="160">
                  <c:v>5.5149507935002584E-4</c:v>
                </c:pt>
                <c:pt idx="161">
                  <c:v>7.4860872845660233E-4</c:v>
                </c:pt>
                <c:pt idx="162">
                  <c:v>7.9165702848639518E-4</c:v>
                </c:pt>
                <c:pt idx="163">
                  <c:v>5.2763291328715477E-4</c:v>
                </c:pt>
                <c:pt idx="164">
                  <c:v>5.5634481503545326E-4</c:v>
                </c:pt>
                <c:pt idx="165">
                  <c:v>4.1588770564635188E-4</c:v>
                </c:pt>
                <c:pt idx="166">
                  <c:v>6.1453588231117425E-4</c:v>
                </c:pt>
                <c:pt idx="167">
                  <c:v>6.9267458638352865E-4</c:v>
                </c:pt>
                <c:pt idx="168">
                  <c:v>7.5371613905154174E-4</c:v>
                </c:pt>
                <c:pt idx="169">
                  <c:v>8.5214412615007367E-4</c:v>
                </c:pt>
                <c:pt idx="170">
                  <c:v>7.5792744841260179E-4</c:v>
                </c:pt>
                <c:pt idx="171">
                  <c:v>7.4057262209874914E-4</c:v>
                </c:pt>
                <c:pt idx="172">
                  <c:v>6.4367340160905156E-4</c:v>
                </c:pt>
                <c:pt idx="173">
                  <c:v>9.0335736999247549E-4</c:v>
                </c:pt>
                <c:pt idx="174">
                  <c:v>5.711068308665258E-4</c:v>
                </c:pt>
                <c:pt idx="175">
                  <c:v>9.5019136183375021E-4</c:v>
                </c:pt>
                <c:pt idx="176">
                  <c:v>6.7557743497918734E-4</c:v>
                </c:pt>
                <c:pt idx="177">
                  <c:v>4.8611914081560844E-4</c:v>
                </c:pt>
                <c:pt idx="178">
                  <c:v>6.6745159635188921E-4</c:v>
                </c:pt>
                <c:pt idx="179">
                  <c:v>8.9085227936405048E-4</c:v>
                </c:pt>
                <c:pt idx="180">
                  <c:v>6.6600680106308763E-4</c:v>
                </c:pt>
                <c:pt idx="181">
                  <c:v>7.3342685602536314E-4</c:v>
                </c:pt>
                <c:pt idx="182">
                  <c:v>6.6422035954474129E-4</c:v>
                </c:pt>
                <c:pt idx="183">
                  <c:v>8.3713019635890174E-4</c:v>
                </c:pt>
                <c:pt idx="184">
                  <c:v>8.0918555838972619E-4</c:v>
                </c:pt>
                <c:pt idx="185">
                  <c:v>7.4257187239188467E-4</c:v>
                </c:pt>
                <c:pt idx="186">
                  <c:v>5.6068496185126973E-4</c:v>
                </c:pt>
                <c:pt idx="187">
                  <c:v>5.5860174023810078E-4</c:v>
                </c:pt>
                <c:pt idx="188">
                  <c:v>7.5805628586735757E-4</c:v>
                </c:pt>
                <c:pt idx="189">
                  <c:v>6.0152120281313764E-4</c:v>
                </c:pt>
                <c:pt idx="190">
                  <c:v>6.2789220803875583E-4</c:v>
                </c:pt>
                <c:pt idx="191">
                  <c:v>5.3801567711710021E-4</c:v>
                </c:pt>
                <c:pt idx="192">
                  <c:v>7.0063248237075995E-4</c:v>
                </c:pt>
                <c:pt idx="193">
                  <c:v>5.7085491690642576E-4</c:v>
                </c:pt>
                <c:pt idx="194">
                  <c:v>4.2674095316059765E-4</c:v>
                </c:pt>
                <c:pt idx="195">
                  <c:v>6.7549346365915392E-4</c:v>
                </c:pt>
                <c:pt idx="196">
                  <c:v>5.8029671336776948E-4</c:v>
                </c:pt>
                <c:pt idx="197">
                  <c:v>7.0097412860030471E-4</c:v>
                </c:pt>
                <c:pt idx="198">
                  <c:v>7.3576775254804386E-4</c:v>
                </c:pt>
                <c:pt idx="199">
                  <c:v>8.3338937068214202E-4</c:v>
                </c:pt>
                <c:pt idx="200">
                  <c:v>5.7149334323079335E-4</c:v>
                </c:pt>
                <c:pt idx="201">
                  <c:v>5.026675981650271E-4</c:v>
                </c:pt>
                <c:pt idx="202">
                  <c:v>6.891914356162807E-4</c:v>
                </c:pt>
                <c:pt idx="203">
                  <c:v>7.6703335959381227E-4</c:v>
                </c:pt>
                <c:pt idx="204">
                  <c:v>5.0458287713812922E-4</c:v>
                </c:pt>
                <c:pt idx="205">
                  <c:v>6.7489990346950913E-4</c:v>
                </c:pt>
                <c:pt idx="206">
                  <c:v>5.4814076603753367E-4</c:v>
                </c:pt>
                <c:pt idx="207">
                  <c:v>5.8429521395404077E-4</c:v>
                </c:pt>
                <c:pt idx="208">
                  <c:v>7.5661149057855621E-4</c:v>
                </c:pt>
                <c:pt idx="209">
                  <c:v>4.2636020174574205E-4</c:v>
                </c:pt>
                <c:pt idx="210">
                  <c:v>6.0905348125079076E-4</c:v>
                </c:pt>
                <c:pt idx="211">
                  <c:v>4.8157194617441494E-4</c:v>
                </c:pt>
                <c:pt idx="212">
                  <c:v>5.3129552859329261E-4</c:v>
                </c:pt>
                <c:pt idx="213">
                  <c:v>6.1092389408917073E-4</c:v>
                </c:pt>
                <c:pt idx="214">
                  <c:v>5.821280210208384E-4</c:v>
                </c:pt>
                <c:pt idx="215">
                  <c:v>7.336845309348747E-4</c:v>
                </c:pt>
                <c:pt idx="216">
                  <c:v>6.2232583565833915E-4</c:v>
                </c:pt>
                <c:pt idx="217">
                  <c:v>4.9901074380830101E-4</c:v>
                </c:pt>
                <c:pt idx="218">
                  <c:v>7.62228490043107E-4</c:v>
                </c:pt>
                <c:pt idx="219">
                  <c:v>4.6034745672904678E-4</c:v>
                </c:pt>
                <c:pt idx="220">
                  <c:v>5.924210525813389E-4</c:v>
                </c:pt>
                <c:pt idx="221">
                  <c:v>7.0539824673615439E-4</c:v>
                </c:pt>
                <c:pt idx="222">
                  <c:v>5.6647566490529888E-4</c:v>
                </c:pt>
                <c:pt idx="223">
                  <c:v>5.8638419651662124E-4</c:v>
                </c:pt>
                <c:pt idx="224">
                  <c:v>5.8404329999394095E-4</c:v>
                </c:pt>
                <c:pt idx="225">
                  <c:v>6.1454164326058599E-4</c:v>
                </c:pt>
                <c:pt idx="226">
                  <c:v>6.8055600811937076E-4</c:v>
                </c:pt>
                <c:pt idx="227">
                  <c:v>6.651613269133428E-4</c:v>
                </c:pt>
                <c:pt idx="228">
                  <c:v>6.0310059650610652E-4</c:v>
                </c:pt>
                <c:pt idx="229">
                  <c:v>5.5269372162813891E-4</c:v>
                </c:pt>
                <c:pt idx="230">
                  <c:v>5.5962667892673549E-4</c:v>
                </c:pt>
                <c:pt idx="231">
                  <c:v>4.1364230234252784E-4</c:v>
                </c:pt>
                <c:pt idx="232">
                  <c:v>5.9153071229687149E-4</c:v>
                </c:pt>
                <c:pt idx="233">
                  <c:v>5.7489828362741941E-4</c:v>
                </c:pt>
                <c:pt idx="234">
                  <c:v>6.9008753685015963E-4</c:v>
                </c:pt>
                <c:pt idx="235">
                  <c:v>6.198169964955918E-4</c:v>
                </c:pt>
                <c:pt idx="236">
                  <c:v>5.5180338134367161E-4</c:v>
                </c:pt>
                <c:pt idx="237">
                  <c:v>6.1437370062051937E-4</c:v>
                </c:pt>
                <c:pt idx="238">
                  <c:v>7.4164242692210643E-4</c:v>
                </c:pt>
                <c:pt idx="239">
                  <c:v>7.4470572108918762E-4</c:v>
                </c:pt>
                <c:pt idx="240">
                  <c:v>5.6345723687294016E-4</c:v>
                </c:pt>
                <c:pt idx="241">
                  <c:v>5.0297013920926124E-4</c:v>
                </c:pt>
                <c:pt idx="242">
                  <c:v>5.3844705561608992E-4</c:v>
                </c:pt>
                <c:pt idx="243">
                  <c:v>5.5673708834913255E-4</c:v>
                </c:pt>
                <c:pt idx="244">
                  <c:v>5.2338825969019519E-4</c:v>
                </c:pt>
                <c:pt idx="245">
                  <c:v>6.1922343630594712E-4</c:v>
                </c:pt>
                <c:pt idx="246">
                  <c:v>6.1879781875636883E-4</c:v>
                </c:pt>
                <c:pt idx="247">
                  <c:v>6.5886679593911359E-4</c:v>
                </c:pt>
                <c:pt idx="248">
                  <c:v>4.9382512284273992E-4</c:v>
                </c:pt>
                <c:pt idx="249">
                  <c:v>4.8472497261094097E-4</c:v>
                </c:pt>
                <c:pt idx="250">
                  <c:v>6.7562806206332145E-4</c:v>
                </c:pt>
                <c:pt idx="251">
                  <c:v>5.8672584274616622E-4</c:v>
                </c:pt>
                <c:pt idx="252">
                  <c:v>5.8395932867390753E-4</c:v>
                </c:pt>
                <c:pt idx="253">
                  <c:v>5.4380638017112936E-4</c:v>
                </c:pt>
                <c:pt idx="254">
                  <c:v>7.2862774742406961E-4</c:v>
                </c:pt>
                <c:pt idx="255">
                  <c:v>5.7566554740654256E-4</c:v>
                </c:pt>
                <c:pt idx="256">
                  <c:v>6.2628523105929959E-4</c:v>
                </c:pt>
                <c:pt idx="257">
                  <c:v>4.6175314683253731E-4</c:v>
                </c:pt>
                <c:pt idx="258">
                  <c:v>7.6231822231255194E-4</c:v>
                </c:pt>
                <c:pt idx="259">
                  <c:v>5.0157021005518213E-4</c:v>
                </c:pt>
                <c:pt idx="260">
                  <c:v>6.005077860233262E-4</c:v>
                </c:pt>
                <c:pt idx="261">
                  <c:v>4.3959345096797938E-4</c:v>
                </c:pt>
                <c:pt idx="262">
                  <c:v>6.0863362465062411E-4</c:v>
                </c:pt>
                <c:pt idx="263">
                  <c:v>5.9357482872472961E-4</c:v>
                </c:pt>
                <c:pt idx="264">
                  <c:v>6.6205892756095077E-4</c:v>
                </c:pt>
                <c:pt idx="265">
                  <c:v>6.4091840943561592E-4</c:v>
                </c:pt>
                <c:pt idx="266">
                  <c:v>4.4252790768030479E-4</c:v>
                </c:pt>
                <c:pt idx="267">
                  <c:v>5.5078420360444831E-4</c:v>
                </c:pt>
                <c:pt idx="268">
                  <c:v>6.354302474258208E-4</c:v>
                </c:pt>
                <c:pt idx="269">
                  <c:v>4.3780700944963283E-4</c:v>
                </c:pt>
                <c:pt idx="270">
                  <c:v>6.3934477669205857E-4</c:v>
                </c:pt>
                <c:pt idx="271">
                  <c:v>5.9906299073452472E-4</c:v>
                </c:pt>
                <c:pt idx="272">
                  <c:v>6.1612103695355509E-4</c:v>
                </c:pt>
                <c:pt idx="273">
                  <c:v>6.6482544163320957E-4</c:v>
                </c:pt>
                <c:pt idx="274">
                  <c:v>3.6987736561774572E-4</c:v>
                </c:pt>
                <c:pt idx="275">
                  <c:v>4.6252041061166046E-4</c:v>
                </c:pt>
                <c:pt idx="276">
                  <c:v>4.8157770712382647E-4</c:v>
                </c:pt>
                <c:pt idx="277">
                  <c:v>6.57550838105068E-4</c:v>
                </c:pt>
                <c:pt idx="278">
                  <c:v>5.1471372700797463E-4</c:v>
                </c:pt>
                <c:pt idx="279">
                  <c:v>4.6571254223349776E-4</c:v>
                </c:pt>
                <c:pt idx="280">
                  <c:v>6.1339938901601855E-4</c:v>
                </c:pt>
                <c:pt idx="281">
                  <c:v>4.8102325211949229E-4</c:v>
                </c:pt>
                <c:pt idx="282">
                  <c:v>5.5784599835780079E-4</c:v>
                </c:pt>
                <c:pt idx="283">
                  <c:v>4.964236942749321E-4</c:v>
                </c:pt>
                <c:pt idx="284">
                  <c:v>5.7983775158229221E-4</c:v>
                </c:pt>
                <c:pt idx="285">
                  <c:v>7.3288392291985245E-4</c:v>
                </c:pt>
                <c:pt idx="286">
                  <c:v>3.769391603710982E-4</c:v>
                </c:pt>
                <c:pt idx="287">
                  <c:v>4.6792460130142238E-4</c:v>
                </c:pt>
                <c:pt idx="288">
                  <c:v>6.1352822647077444E-4</c:v>
                </c:pt>
                <c:pt idx="289">
                  <c:v>3.0088367791191296E-4</c:v>
                </c:pt>
                <c:pt idx="290">
                  <c:v>4.3857427322875609E-4</c:v>
                </c:pt>
                <c:pt idx="291">
                  <c:v>4.6741501243181079E-4</c:v>
                </c:pt>
                <c:pt idx="292">
                  <c:v>5.3755671533162251E-4</c:v>
                </c:pt>
                <c:pt idx="293">
                  <c:v>5.4606330537377646E-4</c:v>
                </c:pt>
                <c:pt idx="294">
                  <c:v>6.3024462646025983E-4</c:v>
                </c:pt>
                <c:pt idx="295">
                  <c:v>4.0692791476813186E-4</c:v>
                </c:pt>
                <c:pt idx="296">
                  <c:v>6.2509811068000968E-4</c:v>
                </c:pt>
                <c:pt idx="297">
                  <c:v>4.1722094632863226E-4</c:v>
                </c:pt>
                <c:pt idx="298">
                  <c:v>4.8468586742563024E-4</c:v>
                </c:pt>
                <c:pt idx="299">
                  <c:v>4.2955809431699055E-4</c:v>
                </c:pt>
                <c:pt idx="300">
                  <c:v>6.5023712939161549E-4</c:v>
                </c:pt>
                <c:pt idx="301">
                  <c:v>4.3921269955312357E-4</c:v>
                </c:pt>
                <c:pt idx="302">
                  <c:v>3.3716696328317584E-4</c:v>
                </c:pt>
                <c:pt idx="303">
                  <c:v>5.0476234167701921E-4</c:v>
                </c:pt>
                <c:pt idx="304">
                  <c:v>4.3576865397118656E-4</c:v>
                </c:pt>
                <c:pt idx="305">
                  <c:v>7.4007455512796081E-4</c:v>
                </c:pt>
                <c:pt idx="306">
                  <c:v>5.0361432648304025E-4</c:v>
                </c:pt>
                <c:pt idx="307">
                  <c:v>5.598901147856589E-4</c:v>
                </c:pt>
                <c:pt idx="308">
                  <c:v>5.467465978328663E-4</c:v>
                </c:pt>
                <c:pt idx="309">
                  <c:v>6.2688455219835613E-4</c:v>
                </c:pt>
                <c:pt idx="310">
                  <c:v>2.9195147032018084E-4</c:v>
                </c:pt>
                <c:pt idx="311">
                  <c:v>5.5546599664980933E-4</c:v>
                </c:pt>
                <c:pt idx="312">
                  <c:v>5.6159258498397193E-4</c:v>
                </c:pt>
                <c:pt idx="313">
                  <c:v>6.3309511185255204E-4</c:v>
                </c:pt>
                <c:pt idx="314">
                  <c:v>5.3411266974968551E-4</c:v>
                </c:pt>
                <c:pt idx="315">
                  <c:v>5.9987512064837046E-4</c:v>
                </c:pt>
                <c:pt idx="316">
                  <c:v>5.023374738343054E-4</c:v>
                </c:pt>
                <c:pt idx="317">
                  <c:v>3.7791923292501055E-4</c:v>
                </c:pt>
                <c:pt idx="318">
                  <c:v>4.630357604306839E-4</c:v>
                </c:pt>
                <c:pt idx="319">
                  <c:v>4.8366668968640694E-4</c:v>
                </c:pt>
                <c:pt idx="320">
                  <c:v>4.3976715455745774E-4</c:v>
                </c:pt>
                <c:pt idx="321">
                  <c:v>5.6095415865960467E-4</c:v>
                </c:pt>
                <c:pt idx="322">
                  <c:v>6.3871211131710283E-4</c:v>
                </c:pt>
                <c:pt idx="323">
                  <c:v>4.3661988907034302E-4</c:v>
                </c:pt>
                <c:pt idx="324">
                  <c:v>6.7210004516135124E-4</c:v>
                </c:pt>
                <c:pt idx="325">
                  <c:v>5.0595522300572087E-4</c:v>
                </c:pt>
                <c:pt idx="326">
                  <c:v>4.9395972124690734E-4</c:v>
                </c:pt>
                <c:pt idx="327">
                  <c:v>6.17358784416979E-4</c:v>
                </c:pt>
                <c:pt idx="328">
                  <c:v>6.1965481480493704E-4</c:v>
                </c:pt>
                <c:pt idx="329">
                  <c:v>5.6023176101520366E-4</c:v>
                </c:pt>
                <c:pt idx="330">
                  <c:v>6.4215615689903983E-4</c:v>
                </c:pt>
                <c:pt idx="331">
                  <c:v>2.5435222711487238E-4</c:v>
                </c:pt>
                <c:pt idx="332">
                  <c:v>5.5967730601086982E-4</c:v>
                </c:pt>
                <c:pt idx="333">
                  <c:v>4.2547562241068617E-4</c:v>
                </c:pt>
                <c:pt idx="334">
                  <c:v>4.9587500022000956E-4</c:v>
                </c:pt>
                <c:pt idx="335">
                  <c:v>5.2765019613538967E-4</c:v>
                </c:pt>
                <c:pt idx="336">
                  <c:v>4.4045044701654758E-4</c:v>
                </c:pt>
                <c:pt idx="337">
                  <c:v>3.8761870429586593E-4</c:v>
                </c:pt>
                <c:pt idx="338">
                  <c:v>5.0038308967589233E-4</c:v>
                </c:pt>
                <c:pt idx="339">
                  <c:v>6.9184063413260687E-4</c:v>
                </c:pt>
                <c:pt idx="340">
                  <c:v>4.4244969730968312E-4</c:v>
                </c:pt>
                <c:pt idx="341">
                  <c:v>3.9689255811714303E-4</c:v>
                </c:pt>
                <c:pt idx="342">
                  <c:v>5.7073760135049325E-4</c:v>
                </c:pt>
                <c:pt idx="343">
                  <c:v>4.5716684700603286E-4</c:v>
                </c:pt>
                <c:pt idx="344">
                  <c:v>6.5470611366218743E-4</c:v>
                </c:pt>
                <c:pt idx="345">
                  <c:v>5.2335491545429599E-4</c:v>
                </c:pt>
                <c:pt idx="346">
                  <c:v>5.6763520199810122E-4</c:v>
                </c:pt>
                <c:pt idx="347">
                  <c:v>4.852403224299643E-4</c:v>
                </c:pt>
                <c:pt idx="348">
                  <c:v>7.0068887040430569E-4</c:v>
                </c:pt>
                <c:pt idx="349">
                  <c:v>5.1608031192615443E-4</c:v>
                </c:pt>
                <c:pt idx="350">
                  <c:v>6.6670161542100085E-4</c:v>
                </c:pt>
                <c:pt idx="351">
                  <c:v>8.5296777796274289E-4</c:v>
                </c:pt>
                <c:pt idx="352">
                  <c:v>7.6019589551407226E-4</c:v>
                </c:pt>
                <c:pt idx="353">
                  <c:v>6.7742026453107942E-4</c:v>
                </c:pt>
                <c:pt idx="354">
                  <c:v>6.7086805864733886E-4</c:v>
                </c:pt>
                <c:pt idx="355">
                  <c:v>8.491820861512608E-4</c:v>
                </c:pt>
                <c:pt idx="356">
                  <c:v>1.079941344011597E-3</c:v>
                </c:pt>
                <c:pt idx="357">
                  <c:v>9.9316721244233335E-4</c:v>
                </c:pt>
                <c:pt idx="358">
                  <c:v>1.1306449989843871E-3</c:v>
                </c:pt>
                <c:pt idx="359">
                  <c:v>8.8282769490502055E-4</c:v>
                </c:pt>
                <c:pt idx="360">
                  <c:v>1.1824126978311231E-3</c:v>
                </c:pt>
                <c:pt idx="361">
                  <c:v>1.2340515592231028E-3</c:v>
                </c:pt>
                <c:pt idx="362">
                  <c:v>1.3273330305413852E-3</c:v>
                </c:pt>
                <c:pt idx="363">
                  <c:v>1.4910138796689907E-3</c:v>
                </c:pt>
                <c:pt idx="364">
                  <c:v>1.5139408393126717E-3</c:v>
                </c:pt>
                <c:pt idx="365">
                  <c:v>1.4926714837325814E-3</c:v>
                </c:pt>
                <c:pt idx="366">
                  <c:v>1.6227906954264606E-3</c:v>
                </c:pt>
                <c:pt idx="367">
                  <c:v>1.6834906018649283E-3</c:v>
                </c:pt>
                <c:pt idx="368">
                  <c:v>1.8378975971712569E-3</c:v>
                </c:pt>
                <c:pt idx="369">
                  <c:v>1.7699230872046472E-3</c:v>
                </c:pt>
                <c:pt idx="370">
                  <c:v>1.5776591737834988E-3</c:v>
                </c:pt>
                <c:pt idx="371">
                  <c:v>1.7153049029656193E-3</c:v>
                </c:pt>
                <c:pt idx="372">
                  <c:v>2.0063833158495679E-3</c:v>
                </c:pt>
                <c:pt idx="373">
                  <c:v>2.1519420748841974E-3</c:v>
                </c:pt>
                <c:pt idx="374">
                  <c:v>1.8767736930253003E-3</c:v>
                </c:pt>
                <c:pt idx="375">
                  <c:v>2.1597262672819507E-3</c:v>
                </c:pt>
                <c:pt idx="376">
                  <c:v>2.0157411409908784E-3</c:v>
                </c:pt>
                <c:pt idx="377">
                  <c:v>2.0588285462059819E-3</c:v>
                </c:pt>
                <c:pt idx="378">
                  <c:v>2.4304705310049983E-3</c:v>
                </c:pt>
                <c:pt idx="379">
                  <c:v>2.5235840596832138E-3</c:v>
                </c:pt>
                <c:pt idx="380">
                  <c:v>2.3292760298342071E-3</c:v>
                </c:pt>
                <c:pt idx="381">
                  <c:v>2.6879424403204975E-3</c:v>
                </c:pt>
                <c:pt idx="382">
                  <c:v>2.41532776375907E-3</c:v>
                </c:pt>
                <c:pt idx="383">
                  <c:v>2.3725371386387889E-3</c:v>
                </c:pt>
                <c:pt idx="384">
                  <c:v>2.4494829613824418E-3</c:v>
                </c:pt>
                <c:pt idx="385">
                  <c:v>2.4731771848052462E-3</c:v>
                </c:pt>
                <c:pt idx="386">
                  <c:v>2.5199663105117984E-3</c:v>
                </c:pt>
                <c:pt idx="387">
                  <c:v>2.710147002319778E-3</c:v>
                </c:pt>
                <c:pt idx="388">
                  <c:v>2.7558720841523846E-3</c:v>
                </c:pt>
                <c:pt idx="389">
                  <c:v>2.8087038268730662E-3</c:v>
                </c:pt>
                <c:pt idx="390">
                  <c:v>2.6473190081334188E-3</c:v>
                </c:pt>
                <c:pt idx="391">
                  <c:v>2.8987540613842006E-3</c:v>
                </c:pt>
                <c:pt idx="392">
                  <c:v>2.9853993554987083E-3</c:v>
                </c:pt>
                <c:pt idx="393">
                  <c:v>2.8393701127797785E-3</c:v>
                </c:pt>
                <c:pt idx="394">
                  <c:v>3.3304126601625952E-3</c:v>
                </c:pt>
                <c:pt idx="395">
                  <c:v>2.9751902952582414E-3</c:v>
                </c:pt>
                <c:pt idx="396">
                  <c:v>3.143720880071275E-3</c:v>
                </c:pt>
                <c:pt idx="397">
                  <c:v>3.0056886385248869E-3</c:v>
                </c:pt>
                <c:pt idx="398">
                  <c:v>2.9835289426603287E-3</c:v>
                </c:pt>
                <c:pt idx="399">
                  <c:v>3.0881674894130571E-3</c:v>
                </c:pt>
                <c:pt idx="400">
                  <c:v>2.870551748505513E-3</c:v>
                </c:pt>
                <c:pt idx="401">
                  <c:v>3.2197763625304598E-3</c:v>
                </c:pt>
                <c:pt idx="402">
                  <c:v>2.7454950812718509E-3</c:v>
                </c:pt>
                <c:pt idx="403">
                  <c:v>2.8609811145894133E-3</c:v>
                </c:pt>
                <c:pt idx="404">
                  <c:v>2.9532434081684725E-3</c:v>
                </c:pt>
                <c:pt idx="405">
                  <c:v>3.0224499046490943E-3</c:v>
                </c:pt>
                <c:pt idx="406">
                  <c:v>3.0363158192462875E-3</c:v>
                </c:pt>
                <c:pt idx="407">
                  <c:v>3.0062430935292208E-3</c:v>
                </c:pt>
                <c:pt idx="408">
                  <c:v>2.9759575590373646E-3</c:v>
                </c:pt>
                <c:pt idx="409">
                  <c:v>3.0609452490882819E-3</c:v>
                </c:pt>
                <c:pt idx="410">
                  <c:v>3.0725151332975172E-3</c:v>
                </c:pt>
                <c:pt idx="411">
                  <c:v>2.917385740346788E-3</c:v>
                </c:pt>
                <c:pt idx="412">
                  <c:v>3.3339015718792542E-3</c:v>
                </c:pt>
                <c:pt idx="413">
                  <c:v>3.1947661812736098E-3</c:v>
                </c:pt>
                <c:pt idx="414">
                  <c:v>3.0590748362499024E-3</c:v>
                </c:pt>
                <c:pt idx="415">
                  <c:v>3.1498474684054372E-3</c:v>
                </c:pt>
                <c:pt idx="416">
                  <c:v>2.6075077058601856E-3</c:v>
                </c:pt>
                <c:pt idx="417">
                  <c:v>2.6471959316280744E-3</c:v>
                </c:pt>
                <c:pt idx="418">
                  <c:v>2.9685150128691564E-3</c:v>
                </c:pt>
                <c:pt idx="419">
                  <c:v>3.2567429403608126E-3</c:v>
                </c:pt>
                <c:pt idx="420">
                  <c:v>2.7371173286844528E-3</c:v>
                </c:pt>
                <c:pt idx="421">
                  <c:v>3.2467466888951345E-3</c:v>
                </c:pt>
                <c:pt idx="422">
                  <c:v>2.8768071742944316E-3</c:v>
                </c:pt>
                <c:pt idx="423">
                  <c:v>2.6484727842768095E-3</c:v>
                </c:pt>
                <c:pt idx="424">
                  <c:v>2.4938529801956915E-3</c:v>
                </c:pt>
                <c:pt idx="425">
                  <c:v>2.7897362626303451E-3</c:v>
                </c:pt>
                <c:pt idx="426">
                  <c:v>2.5876889065183082E-3</c:v>
                </c:pt>
                <c:pt idx="427">
                  <c:v>2.5905393919106001E-3</c:v>
                </c:pt>
                <c:pt idx="428">
                  <c:v>2.4927049650017128E-3</c:v>
                </c:pt>
                <c:pt idx="429">
                  <c:v>2.5173343948437068E-3</c:v>
                </c:pt>
                <c:pt idx="430">
                  <c:v>2.2243015978013455E-3</c:v>
                </c:pt>
                <c:pt idx="431">
                  <c:v>2.3293657621036522E-3</c:v>
                </c:pt>
                <c:pt idx="432">
                  <c:v>2.4357067790546933E-3</c:v>
                </c:pt>
                <c:pt idx="433">
                  <c:v>2.3112885381453988E-3</c:v>
                </c:pt>
                <c:pt idx="434">
                  <c:v>2.2594368679786296E-3</c:v>
                </c:pt>
                <c:pt idx="435">
                  <c:v>2.5765446398586514E-3</c:v>
                </c:pt>
                <c:pt idx="436">
                  <c:v>2.3682027527723846E-3</c:v>
                </c:pt>
                <c:pt idx="437">
                  <c:v>2.2920632989931657E-3</c:v>
                </c:pt>
                <c:pt idx="438">
                  <c:v>2.1325937592266203E-3</c:v>
                </c:pt>
                <c:pt idx="439">
                  <c:v>2.2160078165339805E-3</c:v>
                </c:pt>
                <c:pt idx="440">
                  <c:v>2.2937657691914793E-3</c:v>
                </c:pt>
                <c:pt idx="441">
                  <c:v>2.1474397463777262E-3</c:v>
                </c:pt>
                <c:pt idx="442">
                  <c:v>2.1527990709327657E-3</c:v>
                </c:pt>
                <c:pt idx="443">
                  <c:v>1.9458180078152671E-3</c:v>
                </c:pt>
                <c:pt idx="444">
                  <c:v>2.1109436522316746E-3</c:v>
                </c:pt>
                <c:pt idx="445">
                  <c:v>1.8654672446749884E-3</c:v>
                </c:pt>
                <c:pt idx="446">
                  <c:v>1.9213174154280284E-3</c:v>
                </c:pt>
                <c:pt idx="447">
                  <c:v>1.8161244136709665E-3</c:v>
                </c:pt>
                <c:pt idx="448">
                  <c:v>2.000604134694362E-3</c:v>
                </c:pt>
                <c:pt idx="449">
                  <c:v>2.0673017920122367E-3</c:v>
                </c:pt>
                <c:pt idx="450">
                  <c:v>1.8189748990632584E-3</c:v>
                </c:pt>
                <c:pt idx="451">
                  <c:v>1.7595518452735253E-3</c:v>
                </c:pt>
                <c:pt idx="452">
                  <c:v>1.769122479189625E-3</c:v>
                </c:pt>
                <c:pt idx="453">
                  <c:v>1.8586182586964252E-3</c:v>
                </c:pt>
                <c:pt idx="454">
                  <c:v>1.6464906797986766E-3</c:v>
                </c:pt>
                <c:pt idx="455">
                  <c:v>1.5545700324491626E-3</c:v>
                </c:pt>
                <c:pt idx="456">
                  <c:v>1.7547469757228202E-3</c:v>
                </c:pt>
                <c:pt idx="457">
                  <c:v>1.5834947429722505E-3</c:v>
                </c:pt>
                <c:pt idx="458">
                  <c:v>1.6072729377150882E-3</c:v>
                </c:pt>
                <c:pt idx="459">
                  <c:v>1.4318093956034582E-3</c:v>
                </c:pt>
                <c:pt idx="460">
                  <c:v>1.5447865897582737E-3</c:v>
                </c:pt>
                <c:pt idx="461">
                  <c:v>1.4734520055297603E-3</c:v>
                </c:pt>
                <c:pt idx="462">
                  <c:v>1.3754496359808064E-3</c:v>
                </c:pt>
                <c:pt idx="463">
                  <c:v>1.4957854049837968E-3</c:v>
                </c:pt>
                <c:pt idx="464">
                  <c:v>1.5410008979467918E-3</c:v>
                </c:pt>
                <c:pt idx="465">
                  <c:v>1.5903437289508139E-3</c:v>
                </c:pt>
                <c:pt idx="466">
                  <c:v>1.4125841564512258E-3</c:v>
                </c:pt>
                <c:pt idx="467">
                  <c:v>1.6364104570129653E-3</c:v>
                </c:pt>
                <c:pt idx="468">
                  <c:v>1.3669430459386524E-3</c:v>
                </c:pt>
                <c:pt idx="469">
                  <c:v>1.3980798155296651E-3</c:v>
                </c:pt>
                <c:pt idx="470">
                  <c:v>1.2349534214063935E-3</c:v>
                </c:pt>
                <c:pt idx="471">
                  <c:v>1.2074735061721072E-3</c:v>
                </c:pt>
                <c:pt idx="472">
                  <c:v>1.2416735699302011E-3</c:v>
                </c:pt>
                <c:pt idx="473">
                  <c:v>1.3802154003462008E-3</c:v>
                </c:pt>
                <c:pt idx="474">
                  <c:v>1.2725135594263914E-3</c:v>
                </c:pt>
                <c:pt idx="475">
                  <c:v>1.110406343042343E-3</c:v>
                </c:pt>
                <c:pt idx="476">
                  <c:v>9.9683558869788271E-4</c:v>
                </c:pt>
                <c:pt idx="477">
                  <c:v>9.651443641025358E-4</c:v>
                </c:pt>
                <c:pt idx="478">
                  <c:v>1.1472440834179398E-3</c:v>
                </c:pt>
                <c:pt idx="479">
                  <c:v>1.3359351138023956E-3</c:v>
                </c:pt>
                <c:pt idx="480">
                  <c:v>1.2483097471339753E-3</c:v>
                </c:pt>
                <c:pt idx="481">
                  <c:v>1.0833969114923572E-3</c:v>
                </c:pt>
                <c:pt idx="482">
                  <c:v>9.8598810213304825E-4</c:v>
                </c:pt>
                <c:pt idx="483">
                  <c:v>9.8220241032156617E-4</c:v>
                </c:pt>
                <c:pt idx="484">
                  <c:v>9.2898991618602881E-4</c:v>
                </c:pt>
                <c:pt idx="485">
                  <c:v>1.045327184602748E-3</c:v>
                </c:pt>
                <c:pt idx="486">
                  <c:v>7.10013351309717E-4</c:v>
                </c:pt>
                <c:pt idx="487">
                  <c:v>9.1363434016531169E-4</c:v>
                </c:pt>
                <c:pt idx="488">
                  <c:v>8.5072237465891884E-4</c:v>
                </c:pt>
                <c:pt idx="489">
                  <c:v>9.1184789864696524E-4</c:v>
                </c:pt>
                <c:pt idx="490">
                  <c:v>8.4128057819757513E-4</c:v>
                </c:pt>
                <c:pt idx="491">
                  <c:v>9.1827126707595024E-4</c:v>
                </c:pt>
                <c:pt idx="492">
                  <c:v>9.0006520566294091E-4</c:v>
                </c:pt>
                <c:pt idx="493">
                  <c:v>9.611907296509872E-4</c:v>
                </c:pt>
                <c:pt idx="494">
                  <c:v>8.0750613198905937E-4</c:v>
                </c:pt>
                <c:pt idx="495">
                  <c:v>8.9355786591392261E-4</c:v>
                </c:pt>
                <c:pt idx="496">
                  <c:v>8.4285421094113249E-4</c:v>
                </c:pt>
                <c:pt idx="497">
                  <c:v>8.55062521474735E-4</c:v>
                </c:pt>
                <c:pt idx="498">
                  <c:v>8.4791675540134921E-4</c:v>
                </c:pt>
                <c:pt idx="499">
                  <c:v>7.6671475716191383E-4</c:v>
                </c:pt>
                <c:pt idx="500">
                  <c:v>6.6573306476591188E-4</c:v>
                </c:pt>
                <c:pt idx="501">
                  <c:v>8.5327607995638855E-4</c:v>
                </c:pt>
                <c:pt idx="502">
                  <c:v>7.4557423903657909E-4</c:v>
                </c:pt>
                <c:pt idx="503">
                  <c:v>7.7649819985280263E-4</c:v>
                </c:pt>
                <c:pt idx="504">
                  <c:v>7.9406583494144448E-4</c:v>
                </c:pt>
                <c:pt idx="505">
                  <c:v>6.067356285257569E-4</c:v>
                </c:pt>
                <c:pt idx="506">
                  <c:v>7.3485558992650052E-4</c:v>
                </c:pt>
                <c:pt idx="507">
                  <c:v>7.6071700628250712E-4</c:v>
                </c:pt>
                <c:pt idx="508">
                  <c:v>6.6679710863985753E-4</c:v>
                </c:pt>
                <c:pt idx="509">
                  <c:v>7.3021866301586197E-4</c:v>
                </c:pt>
                <c:pt idx="510">
                  <c:v>6.1588064489227832E-4</c:v>
                </c:pt>
                <c:pt idx="511">
                  <c:v>7.9478823258584527E-4</c:v>
                </c:pt>
                <c:pt idx="512">
                  <c:v>5.4909901625437019E-4</c:v>
                </c:pt>
                <c:pt idx="513">
                  <c:v>6.3008820571901648E-4</c:v>
                </c:pt>
                <c:pt idx="514">
                  <c:v>6.7658055133074633E-4</c:v>
                </c:pt>
                <c:pt idx="515">
                  <c:v>5.8266065368809674E-4</c:v>
                </c:pt>
                <c:pt idx="516">
                  <c:v>5.2574643906111071E-4</c:v>
                </c:pt>
                <c:pt idx="517">
                  <c:v>5.7623728525911164E-4</c:v>
                </c:pt>
                <c:pt idx="518">
                  <c:v>6.7921822794824935E-4</c:v>
                </c:pt>
                <c:pt idx="519">
                  <c:v>6.4608220806410108E-4</c:v>
                </c:pt>
                <c:pt idx="520">
                  <c:v>6.707116379060954E-4</c:v>
                </c:pt>
                <c:pt idx="521">
                  <c:v>6.2651532268232358E-4</c:v>
                </c:pt>
                <c:pt idx="522">
                  <c:v>5.7844934432703648E-4</c:v>
                </c:pt>
                <c:pt idx="523">
                  <c:v>5.326793963597073E-4</c:v>
                </c:pt>
                <c:pt idx="524">
                  <c:v>5.3565871920675519E-4</c:v>
                </c:pt>
                <c:pt idx="525">
                  <c:v>4.9010158001421532E-4</c:v>
                </c:pt>
                <c:pt idx="526">
                  <c:v>5.0145865544866137E-4</c:v>
                </c:pt>
                <c:pt idx="527">
                  <c:v>4.6117686949112742E-4</c:v>
                </c:pt>
                <c:pt idx="528">
                  <c:v>5.166014226945894E-4</c:v>
                </c:pt>
                <c:pt idx="529">
                  <c:v>4.9188802153256176E-4</c:v>
                </c:pt>
                <c:pt idx="530">
                  <c:v>3.8933269639300245E-4</c:v>
                </c:pt>
                <c:pt idx="531">
                  <c:v>4.7066353208719366E-4</c:v>
                </c:pt>
                <c:pt idx="532">
                  <c:v>5.450165443480657E-4</c:v>
                </c:pt>
                <c:pt idx="533">
                  <c:v>4.5360548586816329E-4</c:v>
                </c:pt>
                <c:pt idx="534">
                  <c:v>4.8138218119727228E-4</c:v>
                </c:pt>
                <c:pt idx="535">
                  <c:v>4.0953800809914731E-4</c:v>
                </c:pt>
                <c:pt idx="536">
                  <c:v>4.6138967826591651E-4</c:v>
                </c:pt>
                <c:pt idx="537">
                  <c:v>4.7517162154307643E-4</c:v>
                </c:pt>
                <c:pt idx="538">
                  <c:v>3.4369158588042911E-4</c:v>
                </c:pt>
                <c:pt idx="539">
                  <c:v>3.712554724347489E-4</c:v>
                </c:pt>
                <c:pt idx="540">
                  <c:v>3.4454282097958567E-4</c:v>
                </c:pt>
                <c:pt idx="541">
                  <c:v>3.9903216776385783E-4</c:v>
                </c:pt>
                <c:pt idx="542">
                  <c:v>4.2689283441300007E-4</c:v>
                </c:pt>
                <c:pt idx="543">
                  <c:v>3.3612020225746509E-4</c:v>
                </c:pt>
                <c:pt idx="544">
                  <c:v>3.2191264143072694E-4</c:v>
                </c:pt>
                <c:pt idx="545">
                  <c:v>4.0217943325097244E-4</c:v>
                </c:pt>
                <c:pt idx="546">
                  <c:v>3.774660320889448E-4</c:v>
                </c:pt>
                <c:pt idx="547">
                  <c:v>4.8516787300875432E-4</c:v>
                </c:pt>
                <c:pt idx="548">
                  <c:v>3.2497593559780818E-4</c:v>
                </c:pt>
                <c:pt idx="549">
                  <c:v>3.1697893442526588E-4</c:v>
                </c:pt>
                <c:pt idx="550">
                  <c:v>3.3697143735662166E-4</c:v>
                </c:pt>
                <c:pt idx="551">
                  <c:v>4.1638699407771064E-4</c:v>
                </c:pt>
                <c:pt idx="552">
                  <c:v>2.7797400111646673E-4</c:v>
                </c:pt>
                <c:pt idx="553">
                  <c:v>3.0962035957709101E-4</c:v>
                </c:pt>
                <c:pt idx="554">
                  <c:v>3.3076087770242581E-4</c:v>
                </c:pt>
                <c:pt idx="555">
                  <c:v>3.6610895665449875E-4</c:v>
                </c:pt>
                <c:pt idx="556">
                  <c:v>3.291872449588685E-4</c:v>
                </c:pt>
                <c:pt idx="557">
                  <c:v>2.9005347419531352E-4</c:v>
                </c:pt>
                <c:pt idx="558">
                  <c:v>3.4160836426726021E-4</c:v>
                </c:pt>
                <c:pt idx="559">
                  <c:v>3.3982192274891382E-4</c:v>
                </c:pt>
                <c:pt idx="560">
                  <c:v>3.9460804962800837E-4</c:v>
                </c:pt>
                <c:pt idx="561">
                  <c:v>2.8133407537837048E-4</c:v>
                </c:pt>
                <c:pt idx="562">
                  <c:v>2.6976419116913529E-4</c:v>
                </c:pt>
                <c:pt idx="563">
                  <c:v>2.4083948064604734E-4</c:v>
                </c:pt>
                <c:pt idx="564">
                  <c:v>3.8189015022479421E-4</c:v>
                </c:pt>
                <c:pt idx="565">
                  <c:v>2.615543812218039E-4</c:v>
                </c:pt>
                <c:pt idx="566">
                  <c:v>3.9524647595237579E-4</c:v>
                </c:pt>
                <c:pt idx="567">
                  <c:v>2.7869639876086747E-4</c:v>
                </c:pt>
                <c:pt idx="568">
                  <c:v>3.1268365374417226E-4</c:v>
                </c:pt>
                <c:pt idx="569">
                  <c:v>2.9911451924180153E-4</c:v>
                </c:pt>
                <c:pt idx="570">
                  <c:v>3.0668590286476554E-4</c:v>
                </c:pt>
                <c:pt idx="571">
                  <c:v>2.9111751806925918E-4</c:v>
                </c:pt>
                <c:pt idx="572">
                  <c:v>2.3662817128498707E-4</c:v>
                </c:pt>
                <c:pt idx="573">
                  <c:v>2.3926584790249009E-4</c:v>
                </c:pt>
                <c:pt idx="574">
                  <c:v>2.3905303912770092E-4</c:v>
                </c:pt>
                <c:pt idx="575">
                  <c:v>3.2182867011069363E-4</c:v>
                </c:pt>
                <c:pt idx="576">
                  <c:v>2.3284247947350504E-4</c:v>
                </c:pt>
                <c:pt idx="577">
                  <c:v>3.5139180695814895E-4</c:v>
                </c:pt>
                <c:pt idx="578">
                  <c:v>2.4483798123231846E-4</c:v>
                </c:pt>
                <c:pt idx="579">
                  <c:v>3.1025878590145844E-4</c:v>
                </c:pt>
                <c:pt idx="580">
                  <c:v>2.7061542626829186E-4</c:v>
                </c:pt>
                <c:pt idx="581">
                  <c:v>2.114891525733811E-4</c:v>
                </c:pt>
                <c:pt idx="582">
                  <c:v>1.8077800053194676E-4</c:v>
                </c:pt>
                <c:pt idx="583">
                  <c:v>2.1212757889774853E-4</c:v>
                </c:pt>
                <c:pt idx="584">
                  <c:v>2.1833813855194444E-4</c:v>
                </c:pt>
                <c:pt idx="585">
                  <c:v>2.2212383036342642E-4</c:v>
                </c:pt>
                <c:pt idx="586">
                  <c:v>2.9732807772345508E-4</c:v>
                </c:pt>
                <c:pt idx="587">
                  <c:v>2.5440861514841812E-4</c:v>
                </c:pt>
                <c:pt idx="588">
                  <c:v>2.4326434848876121E-4</c:v>
                </c:pt>
                <c:pt idx="589">
                  <c:v>2.1855094732673352E-4</c:v>
                </c:pt>
                <c:pt idx="590">
                  <c:v>2.7533632449896377E-4</c:v>
                </c:pt>
                <c:pt idx="591">
                  <c:v>1.5270452510801535E-4</c:v>
                </c:pt>
                <c:pt idx="592">
                  <c:v>1.8477650111821788E-4</c:v>
                </c:pt>
                <c:pt idx="593">
                  <c:v>2.1791252100236615E-4</c:v>
                </c:pt>
                <c:pt idx="594">
                  <c:v>2.161260794840197E-4</c:v>
                </c:pt>
                <c:pt idx="595">
                  <c:v>1.9341192861512763E-4</c:v>
                </c:pt>
                <c:pt idx="596">
                  <c:v>2.1455244674046237E-4</c:v>
                </c:pt>
                <c:pt idx="597">
                  <c:v>2.5062292333693608E-4</c:v>
                </c:pt>
                <c:pt idx="598">
                  <c:v>2.4347715726355033E-4</c:v>
                </c:pt>
                <c:pt idx="599">
                  <c:v>1.8562773621737445E-4</c:v>
                </c:pt>
                <c:pt idx="600">
                  <c:v>1.5470377540115091E-4</c:v>
                </c:pt>
                <c:pt idx="601">
                  <c:v>1.487060245217442E-4</c:v>
                </c:pt>
                <c:pt idx="602">
                  <c:v>2.3526734731621891E-4</c:v>
                </c:pt>
                <c:pt idx="603">
                  <c:v>2.2033738884508E-4</c:v>
                </c:pt>
                <c:pt idx="604">
                  <c:v>2.0055769468851334E-4</c:v>
                </c:pt>
                <c:pt idx="605">
                  <c:v>2.2297506546258299E-4</c:v>
                </c:pt>
                <c:pt idx="606">
                  <c:v>2.3769221515893276E-4</c:v>
                </c:pt>
                <c:pt idx="607">
                  <c:v>2.283343900176223E-4</c:v>
                </c:pt>
                <c:pt idx="608">
                  <c:v>1.832028683746606E-4</c:v>
                </c:pt>
                <c:pt idx="609">
                  <c:v>2.6104479235219226E-4</c:v>
                </c:pt>
                <c:pt idx="610">
                  <c:v>1.6470002686682879E-4</c:v>
                </c:pt>
                <c:pt idx="611">
                  <c:v>1.567030256942865E-4</c:v>
                </c:pt>
                <c:pt idx="612">
                  <c:v>1.1242273915048137E-4</c:v>
                </c:pt>
                <c:pt idx="613">
                  <c:v>1.3956100815522288E-4</c:v>
                </c:pt>
                <c:pt idx="614">
                  <c:v>1.5912789353700037E-4</c:v>
                </c:pt>
                <c:pt idx="615">
                  <c:v>1.5870227598742208E-4</c:v>
                </c:pt>
                <c:pt idx="616">
                  <c:v>1.2020693154823453E-4</c:v>
                </c:pt>
                <c:pt idx="617">
                  <c:v>1.8362848592423886E-4</c:v>
                </c:pt>
                <c:pt idx="618">
                  <c:v>1.6984654264707899E-4</c:v>
                </c:pt>
                <c:pt idx="619">
                  <c:v>1.4534595025984047E-4</c:v>
                </c:pt>
                <c:pt idx="620">
                  <c:v>2.0162173856245905E-4</c:v>
                </c:pt>
                <c:pt idx="621">
                  <c:v>1.816292356311033E-4</c:v>
                </c:pt>
                <c:pt idx="622">
                  <c:v>1.2999037423912327E-4</c:v>
                </c:pt>
                <c:pt idx="623">
                  <c:v>1.1021068008255665E-4</c:v>
                </c:pt>
                <c:pt idx="624">
                  <c:v>1.437723175162832E-4</c:v>
                </c:pt>
                <c:pt idx="625">
                  <c:v>1.2820393272077683E-4</c:v>
                </c:pt>
                <c:pt idx="626">
                  <c:v>1.7448346955771754E-4</c:v>
                </c:pt>
                <c:pt idx="627">
                  <c:v>1.5313014265759363E-4</c:v>
                </c:pt>
                <c:pt idx="628">
                  <c:v>1.3956100815522288E-4</c:v>
                </c:pt>
                <c:pt idx="629">
                  <c:v>1.6112714383013596E-4</c:v>
                </c:pt>
                <c:pt idx="630">
                  <c:v>1.7248421926458198E-4</c:v>
                </c:pt>
                <c:pt idx="631">
                  <c:v>1.2220618184137012E-4</c:v>
                </c:pt>
                <c:pt idx="632">
                  <c:v>1.1063629763213495E-4</c:v>
                </c:pt>
                <c:pt idx="633">
                  <c:v>1.4513314148505133E-4</c:v>
                </c:pt>
                <c:pt idx="634">
                  <c:v>1.8005560288754602E-4</c:v>
                </c:pt>
                <c:pt idx="635">
                  <c:v>1.4934445084611162E-4</c:v>
                </c:pt>
                <c:pt idx="636">
                  <c:v>1.3934819938043373E-4</c:v>
                </c:pt>
                <c:pt idx="637">
                  <c:v>1.4534595025984047E-4</c:v>
                </c:pt>
                <c:pt idx="638">
                  <c:v>1.0285210523438177E-4</c:v>
                </c:pt>
                <c:pt idx="639">
                  <c:v>1.5712864324386478E-4</c:v>
                </c:pt>
                <c:pt idx="640">
                  <c:v>1.2041974032302367E-4</c:v>
                </c:pt>
                <c:pt idx="641">
                  <c:v>1.4355950874149403E-4</c:v>
                </c:pt>
                <c:pt idx="642">
                  <c:v>1.3798737541166557E-4</c:v>
                </c:pt>
                <c:pt idx="643">
                  <c:v>8.9070161957221871E-5</c:v>
                </c:pt>
                <c:pt idx="644">
                  <c:v>7.5501027454851117E-5</c:v>
                </c:pt>
                <c:pt idx="645">
                  <c:v>1.3820018418645471E-4</c:v>
                </c:pt>
                <c:pt idx="646">
                  <c:v>1.4513314148505133E-4</c:v>
                </c:pt>
                <c:pt idx="647">
                  <c:v>1.0506416430230648E-4</c:v>
                </c:pt>
                <c:pt idx="648">
                  <c:v>1.3756175786208729E-4</c:v>
                </c:pt>
                <c:pt idx="649">
                  <c:v>9.1707838574724872E-5</c:v>
                </c:pt>
                <c:pt idx="650">
                  <c:v>1.7469627833250668E-4</c:v>
                </c:pt>
                <c:pt idx="651">
                  <c:v>1.0170409004040275E-4</c:v>
                </c:pt>
                <c:pt idx="652">
                  <c:v>1.758442935264857E-4</c:v>
                </c:pt>
                <c:pt idx="653">
                  <c:v>5.878462746536577E-5</c:v>
                </c:pt>
                <c:pt idx="654">
                  <c:v>1.5134370113924718E-4</c:v>
                </c:pt>
                <c:pt idx="655">
                  <c:v>6.6781628637908069E-5</c:v>
                </c:pt>
                <c:pt idx="656">
                  <c:v>1.1106191518171321E-4</c:v>
                </c:pt>
                <c:pt idx="657">
                  <c:v>1.2463104968408399E-4</c:v>
                </c:pt>
                <c:pt idx="658">
                  <c:v>1.142091806688278E-4</c:v>
                </c:pt>
                <c:pt idx="659">
                  <c:v>1.2041974032302367E-4</c:v>
                </c:pt>
                <c:pt idx="660">
                  <c:v>7.5926645004429402E-5</c:v>
                </c:pt>
                <c:pt idx="661">
                  <c:v>9.1069412250357446E-5</c:v>
                </c:pt>
                <c:pt idx="662">
                  <c:v>1.3598812511853001E-4</c:v>
                </c:pt>
                <c:pt idx="663">
                  <c:v>1.088498561137885E-4</c:v>
                </c:pt>
                <c:pt idx="664">
                  <c:v>7.8351512847143248E-5</c:v>
                </c:pt>
                <c:pt idx="665">
                  <c:v>7.8138704072354119E-5</c:v>
                </c:pt>
                <c:pt idx="666">
                  <c:v>8.5710087695318148E-5</c:v>
                </c:pt>
                <c:pt idx="667">
                  <c:v>1.014912812656136E-4</c:v>
                </c:pt>
                <c:pt idx="668">
                  <c:v>6.6781628637908069E-5</c:v>
                </c:pt>
                <c:pt idx="669">
                  <c:v>1.1106191518171321E-4</c:v>
                </c:pt>
                <c:pt idx="670">
                  <c:v>1.2841674149556597E-4</c:v>
                </c:pt>
                <c:pt idx="671">
                  <c:v>8.3498028627393417E-5</c:v>
                </c:pt>
                <c:pt idx="672">
                  <c:v>7.571383622964026E-5</c:v>
                </c:pt>
                <c:pt idx="673">
                  <c:v>1.2441824090929482E-4</c:v>
                </c:pt>
                <c:pt idx="674">
                  <c:v>1.2063254909781283E-4</c:v>
                </c:pt>
                <c:pt idx="675">
                  <c:v>1.2841674149556597E-4</c:v>
                </c:pt>
                <c:pt idx="676">
                  <c:v>8.9921397056378426E-5</c:v>
                </c:pt>
                <c:pt idx="677">
                  <c:v>7.4140203486082969E-5</c:v>
                </c:pt>
                <c:pt idx="678">
                  <c:v>8.7496529213664567E-5</c:v>
                </c:pt>
                <c:pt idx="679">
                  <c:v>1.2041974032302367E-4</c:v>
                </c:pt>
                <c:pt idx="680">
                  <c:v>9.7279971904553312E-5</c:v>
                </c:pt>
                <c:pt idx="681">
                  <c:v>1.0349053155874918E-4</c:v>
                </c:pt>
                <c:pt idx="682">
                  <c:v>1.1506041576798436E-4</c:v>
                </c:pt>
                <c:pt idx="683">
                  <c:v>5.8997436240154912E-5</c:v>
                </c:pt>
                <c:pt idx="684">
                  <c:v>6.320874560121519E-5</c:v>
                </c:pt>
                <c:pt idx="685">
                  <c:v>9.9704839747267172E-5</c:v>
                </c:pt>
                <c:pt idx="686">
                  <c:v>8.4136454951760844E-5</c:v>
                </c:pt>
                <c:pt idx="687">
                  <c:v>6.0571068983712209E-5</c:v>
                </c:pt>
                <c:pt idx="688">
                  <c:v>1.3641374266810827E-4</c:v>
                </c:pt>
                <c:pt idx="689">
                  <c:v>9.549353038620688E-5</c:v>
                </c:pt>
                <c:pt idx="690">
                  <c:v>1.1306116547484878E-4</c:v>
                </c:pt>
                <c:pt idx="691">
                  <c:v>4.3216242669859435E-5</c:v>
                </c:pt>
                <c:pt idx="692">
                  <c:v>6.4569569569983366E-5</c:v>
                </c:pt>
                <c:pt idx="693">
                  <c:v>6.4569569569983366E-5</c:v>
                </c:pt>
                <c:pt idx="694">
                  <c:v>8.7709337988453722E-5</c:v>
                </c:pt>
                <c:pt idx="695">
                  <c:v>1.0127847249082446E-4</c:v>
                </c:pt>
                <c:pt idx="696">
                  <c:v>9.3919897642649576E-5</c:v>
                </c:pt>
                <c:pt idx="697">
                  <c:v>1.1327397424963791E-4</c:v>
                </c:pt>
                <c:pt idx="698">
                  <c:v>4.7427552030919733E-5</c:v>
                </c:pt>
                <c:pt idx="699">
                  <c:v>8.7922146763242851E-5</c:v>
                </c:pt>
                <c:pt idx="700">
                  <c:v>7.4140203486082969E-5</c:v>
                </c:pt>
                <c:pt idx="701">
                  <c:v>7.456582103566124E-5</c:v>
                </c:pt>
                <c:pt idx="702">
                  <c:v>4.9639611098844444E-5</c:v>
                </c:pt>
                <c:pt idx="703">
                  <c:v>7.0780129224179219E-5</c:v>
                </c:pt>
                <c:pt idx="704">
                  <c:v>9.3707088867860447E-5</c:v>
                </c:pt>
                <c:pt idx="705">
                  <c:v>7.0354511674600948E-5</c:v>
                </c:pt>
                <c:pt idx="706">
                  <c:v>1.1106191518171321E-4</c:v>
                </c:pt>
                <c:pt idx="707">
                  <c:v>3.385841752854898E-5</c:v>
                </c:pt>
                <c:pt idx="708">
                  <c:v>6.6781628637908069E-5</c:v>
                </c:pt>
                <c:pt idx="709">
                  <c:v>6.8780878931043644E-5</c:v>
                </c:pt>
                <c:pt idx="710">
                  <c:v>5.3425302910326458E-5</c:v>
                </c:pt>
                <c:pt idx="711">
                  <c:v>5.2999685360748187E-5</c:v>
                </c:pt>
                <c:pt idx="712">
                  <c:v>5.8997436240154912E-5</c:v>
                </c:pt>
                <c:pt idx="713">
                  <c:v>1.0748903214502033E-4</c:v>
                </c:pt>
                <c:pt idx="714">
                  <c:v>7.0780129224179219E-5</c:v>
                </c:pt>
                <c:pt idx="715">
                  <c:v>4.9426802324055308E-5</c:v>
                </c:pt>
                <c:pt idx="716">
                  <c:v>1.168468572863308E-4</c:v>
                </c:pt>
                <c:pt idx="717">
                  <c:v>5.5211744428672891E-5</c:v>
                </c:pt>
                <c:pt idx="718">
                  <c:v>2.7860666649142252E-5</c:v>
                </c:pt>
                <c:pt idx="719">
                  <c:v>3.9430550858377434E-5</c:v>
                </c:pt>
                <c:pt idx="720">
                  <c:v>6.8993687705832786E-5</c:v>
                </c:pt>
                <c:pt idx="721">
                  <c:v>1.168468572863308E-4</c:v>
                </c:pt>
                <c:pt idx="722">
                  <c:v>4.9426802324055308E-5</c:v>
                </c:pt>
                <c:pt idx="723">
                  <c:v>4.7214743256130591E-5</c:v>
                </c:pt>
                <c:pt idx="724">
                  <c:v>4.0068977182744847E-5</c:v>
                </c:pt>
                <c:pt idx="725">
                  <c:v>6.8780878931043644E-5</c:v>
                </c:pt>
                <c:pt idx="726">
                  <c:v>7.6565071328796815E-5</c:v>
                </c:pt>
                <c:pt idx="727">
                  <c:v>3.8069726889609272E-5</c:v>
                </c:pt>
                <c:pt idx="728">
                  <c:v>6.2995936826426062E-5</c:v>
                </c:pt>
                <c:pt idx="729">
                  <c:v>3.4071226303338122E-5</c:v>
                </c:pt>
                <c:pt idx="730">
                  <c:v>4.3429051444648584E-5</c:v>
                </c:pt>
                <c:pt idx="731">
                  <c:v>6.4995187119561636E-5</c:v>
                </c:pt>
                <c:pt idx="732">
                  <c:v>1.0931457884867762E-5</c:v>
                </c:pt>
                <c:pt idx="733">
                  <c:v>4.2068227475880422E-5</c:v>
                </c:pt>
                <c:pt idx="734">
                  <c:v>7.0992937998968375E-5</c:v>
                </c:pt>
                <c:pt idx="735">
                  <c:v>3.4496843852916393E-5</c:v>
                </c:pt>
                <c:pt idx="736">
                  <c:v>6.9419305255411071E-5</c:v>
                </c:pt>
                <c:pt idx="737">
                  <c:v>4.5853919287362436E-5</c:v>
                </c:pt>
                <c:pt idx="738">
                  <c:v>4.3854668994226861E-5</c:v>
                </c:pt>
                <c:pt idx="739">
                  <c:v>3.6070476596473697E-5</c:v>
                </c:pt>
                <c:pt idx="740">
                  <c:v>3.4284035078127258E-5</c:v>
                </c:pt>
                <c:pt idx="741">
                  <c:v>5.921024501494404E-5</c:v>
                </c:pt>
                <c:pt idx="742">
                  <c:v>2.4287783612449376E-5</c:v>
                </c:pt>
                <c:pt idx="743">
                  <c:v>6.3421554376004346E-5</c:v>
                </c:pt>
                <c:pt idx="744">
                  <c:v>4.9213993549266166E-5</c:v>
                </c:pt>
                <c:pt idx="745">
                  <c:v>9.2133456124303143E-5</c:v>
                </c:pt>
                <c:pt idx="746">
                  <c:v>6.320874560121519E-5</c:v>
                </c:pt>
                <c:pt idx="747">
                  <c:v>4.0068977182744847E-5</c:v>
                </c:pt>
                <c:pt idx="748">
                  <c:v>3.4284035078127258E-5</c:v>
                </c:pt>
                <c:pt idx="749">
                  <c:v>4.0068977182744847E-5</c:v>
                </c:pt>
                <c:pt idx="750">
                  <c:v>6.6994437412697211E-5</c:v>
                </c:pt>
                <c:pt idx="751">
                  <c:v>3.6283285371262833E-5</c:v>
                </c:pt>
                <c:pt idx="752">
                  <c:v>6.9206496480621928E-5</c:v>
                </c:pt>
                <c:pt idx="753">
                  <c:v>6.320874560121519E-5</c:v>
                </c:pt>
                <c:pt idx="754">
                  <c:v>8.0776380689857107E-5</c:v>
                </c:pt>
                <c:pt idx="755">
                  <c:v>5.1638861391980019E-5</c:v>
                </c:pt>
                <c:pt idx="756">
                  <c:v>1.8928459057410065E-5</c:v>
                </c:pt>
                <c:pt idx="757">
                  <c:v>3.8069726889609272E-5</c:v>
                </c:pt>
                <c:pt idx="758">
                  <c:v>4.185541870109128E-5</c:v>
                </c:pt>
                <c:pt idx="759">
                  <c:v>5.9635862564522325E-5</c:v>
                </c:pt>
                <c:pt idx="760">
                  <c:v>7.6565071328796815E-5</c:v>
                </c:pt>
                <c:pt idx="761">
                  <c:v>1.135707543444604E-5</c:v>
                </c:pt>
                <c:pt idx="762">
                  <c:v>6.5207995894350779E-5</c:v>
                </c:pt>
                <c:pt idx="763">
                  <c:v>3.2497593559780818E-5</c:v>
                </c:pt>
                <c:pt idx="764">
                  <c:v>3.0498343266645243E-5</c:v>
                </c:pt>
                <c:pt idx="765">
                  <c:v>7.0992937998968375E-5</c:v>
                </c:pt>
                <c:pt idx="766">
                  <c:v>3.0498343266645243E-5</c:v>
                </c:pt>
                <c:pt idx="767">
                  <c:v>4.7853169580498011E-5</c:v>
                </c:pt>
                <c:pt idx="768">
                  <c:v>3.4284035078127258E-5</c:v>
                </c:pt>
                <c:pt idx="769">
                  <c:v>6.1422304082868771E-5</c:v>
                </c:pt>
                <c:pt idx="770">
                  <c:v>6.7207246187486354E-5</c:v>
                </c:pt>
                <c:pt idx="771">
                  <c:v>5.3850920459904742E-5</c:v>
                </c:pt>
                <c:pt idx="772">
                  <c:v>3.4496843852916393E-5</c:v>
                </c:pt>
                <c:pt idx="773">
                  <c:v>4.6066728062151572E-5</c:v>
                </c:pt>
                <c:pt idx="774">
                  <c:v>5.5637361978251168E-5</c:v>
                </c:pt>
                <c:pt idx="775">
                  <c:v>8.6561322794474703E-5</c:v>
                </c:pt>
                <c:pt idx="776">
                  <c:v>6.1422304082868771E-5</c:v>
                </c:pt>
                <c:pt idx="777">
                  <c:v>1.5142767245928052E-5</c:v>
                </c:pt>
                <c:pt idx="778">
                  <c:v>6.320874560121519E-5</c:v>
                </c:pt>
                <c:pt idx="779">
                  <c:v>9.2346264899092285E-5</c:v>
                </c:pt>
                <c:pt idx="780">
                  <c:v>2.2714150868892079E-5</c:v>
                </c:pt>
                <c:pt idx="781">
                  <c:v>4.2281036250669564E-5</c:v>
                </c:pt>
                <c:pt idx="782">
                  <c:v>3.8282535664398407E-5</c:v>
                </c:pt>
                <c:pt idx="783">
                  <c:v>5.763661227138675E-5</c:v>
                </c:pt>
                <c:pt idx="784">
                  <c:v>5.0065228648422728E-5</c:v>
                </c:pt>
                <c:pt idx="785">
                  <c:v>6.3421554376004346E-5</c:v>
                </c:pt>
                <c:pt idx="786">
                  <c:v>2.4713401162027654E-5</c:v>
                </c:pt>
                <c:pt idx="787">
                  <c:v>3.8282535664398407E-5</c:v>
                </c:pt>
                <c:pt idx="788">
                  <c:v>4.9852419873633586E-5</c:v>
                </c:pt>
                <c:pt idx="789">
                  <c:v>4.3854668994226861E-5</c:v>
                </c:pt>
                <c:pt idx="790">
                  <c:v>4.8065978355287153E-5</c:v>
                </c:pt>
                <c:pt idx="791">
                  <c:v>3.8282535664398407E-5</c:v>
                </c:pt>
                <c:pt idx="792">
                  <c:v>1.5355576020717193E-5</c:v>
                </c:pt>
                <c:pt idx="793">
                  <c:v>5.1851670166769168E-5</c:v>
                </c:pt>
                <c:pt idx="794">
                  <c:v>6.16351128576579E-5</c:v>
                </c:pt>
                <c:pt idx="795">
                  <c:v>4.0281785957533989E-5</c:v>
                </c:pt>
                <c:pt idx="796">
                  <c:v>1.5355576020717193E-5</c:v>
                </c:pt>
                <c:pt idx="797">
                  <c:v>1.5355576020717193E-5</c:v>
                </c:pt>
                <c:pt idx="798">
                  <c:v>2.8499092973509668E-5</c:v>
                </c:pt>
                <c:pt idx="799">
                  <c:v>7.1205746773757503E-5</c:v>
                </c:pt>
                <c:pt idx="800">
                  <c:v>4.9852419873633586E-5</c:v>
                </c:pt>
                <c:pt idx="801">
                  <c:v>5.5721333298284504E-6</c:v>
                </c:pt>
                <c:pt idx="802">
                  <c:v>1.135707543444604E-5</c:v>
                </c:pt>
                <c:pt idx="803">
                  <c:v>2.4926209936816793E-5</c:v>
                </c:pt>
                <c:pt idx="804">
                  <c:v>3.4496843852916393E-5</c:v>
                </c:pt>
                <c:pt idx="805">
                  <c:v>3.6496094146051975E-5</c:v>
                </c:pt>
                <c:pt idx="806">
                  <c:v>4.0494594732323125E-5</c:v>
                </c:pt>
                <c:pt idx="807">
                  <c:v>5.1851670166769168E-5</c:v>
                </c:pt>
                <c:pt idx="808">
                  <c:v>3.8282535664398407E-5</c:v>
                </c:pt>
                <c:pt idx="809">
                  <c:v>1.7354826313852768E-5</c:v>
                </c:pt>
                <c:pt idx="810">
                  <c:v>1.7142017539063629E-5</c:v>
                </c:pt>
                <c:pt idx="811">
                  <c:v>2.1140518125334782E-5</c:v>
                </c:pt>
                <c:pt idx="812">
                  <c:v>1.3143516952792477E-5</c:v>
                </c:pt>
                <c:pt idx="813">
                  <c:v>2.1140518125334782E-5</c:v>
                </c:pt>
                <c:pt idx="814">
                  <c:v>1.7142017539063629E-5</c:v>
                </c:pt>
                <c:pt idx="815">
                  <c:v>9.357825141310463E-6</c:v>
                </c:pt>
                <c:pt idx="816">
                  <c:v>3.0711152041434386E-5</c:v>
                </c:pt>
                <c:pt idx="817">
                  <c:v>3.6496094146051975E-5</c:v>
                </c:pt>
                <c:pt idx="818">
                  <c:v>2.4926209936816793E-5</c:v>
                </c:pt>
                <c:pt idx="819">
                  <c:v>4.2068227475880422E-5</c:v>
                </c:pt>
                <c:pt idx="820">
                  <c:v>1.135707543444604E-5</c:v>
                </c:pt>
                <c:pt idx="821">
                  <c:v>2.8499092973509668E-5</c:v>
                </c:pt>
                <c:pt idx="822">
                  <c:v>5.3593245550393115E-6</c:v>
                </c:pt>
                <c:pt idx="823">
                  <c:v>3.271040233456996E-5</c:v>
                </c:pt>
                <c:pt idx="824">
                  <c:v>2.8711901748298807E-5</c:v>
                </c:pt>
                <c:pt idx="825">
                  <c:v>1.9141267832199204E-5</c:v>
                </c:pt>
                <c:pt idx="826">
                  <c:v>4.6279536836940714E-5</c:v>
                </c:pt>
                <c:pt idx="827">
                  <c:v>5.3850920459904742E-5</c:v>
                </c:pt>
                <c:pt idx="828">
                  <c:v>3.8282535664398407E-5</c:v>
                </c:pt>
                <c:pt idx="829">
                  <c:v>2.092770935054564E-5</c:v>
                </c:pt>
                <c:pt idx="830">
                  <c:v>1.7142017539063629E-5</c:v>
                </c:pt>
                <c:pt idx="831">
                  <c:v>-1.9992502931355762E-6</c:v>
                </c:pt>
                <c:pt idx="832">
                  <c:v>9.5706339160996019E-6</c:v>
                </c:pt>
                <c:pt idx="833">
                  <c:v>2.4926209936816793E-5</c:v>
                </c:pt>
                <c:pt idx="834">
                  <c:v>4.4280286543805139E-5</c:v>
                </c:pt>
                <c:pt idx="835">
                  <c:v>2.4926209936816793E-5</c:v>
                </c:pt>
                <c:pt idx="836">
                  <c:v>2.2926959643681218E-5</c:v>
                </c:pt>
                <c:pt idx="837">
                  <c:v>5.2064478941558303E-5</c:v>
                </c:pt>
                <c:pt idx="838">
                  <c:v>5.1851670166769168E-5</c:v>
                </c:pt>
                <c:pt idx="839">
                  <c:v>2.1140518125334782E-5</c:v>
                </c:pt>
                <c:pt idx="840">
                  <c:v>1.1569884209235178E-5</c:v>
                </c:pt>
                <c:pt idx="841">
                  <c:v>1.1569884209235178E-5</c:v>
                </c:pt>
                <c:pt idx="842">
                  <c:v>3.6496094146051975E-5</c:v>
                </c:pt>
                <c:pt idx="843">
                  <c:v>1.5355576020717193E-5</c:v>
                </c:pt>
                <c:pt idx="844">
                  <c:v>3.271040233456996E-5</c:v>
                </c:pt>
                <c:pt idx="845">
                  <c:v>3.2497593559780818E-5</c:v>
                </c:pt>
                <c:pt idx="846">
                  <c:v>4.2281036250669564E-5</c:v>
                </c:pt>
                <c:pt idx="847">
                  <c:v>2.1140518125334782E-5</c:v>
                </c:pt>
                <c:pt idx="848">
                  <c:v>9.357825141310463E-6</c:v>
                </c:pt>
                <c:pt idx="849">
                  <c:v>5.5721333298284504E-6</c:v>
                </c:pt>
                <c:pt idx="850">
                  <c:v>2.1140518125334782E-5</c:v>
                </c:pt>
                <c:pt idx="851">
                  <c:v>3.6496094146051975E-5</c:v>
                </c:pt>
                <c:pt idx="852">
                  <c:v>2.1140518125334782E-5</c:v>
                </c:pt>
                <c:pt idx="853">
                  <c:v>5.5721333298284504E-6</c:v>
                </c:pt>
                <c:pt idx="854">
                  <c:v>1.9141267832199204E-5</c:v>
                </c:pt>
                <c:pt idx="855">
                  <c:v>2.1140518125334782E-5</c:v>
                </c:pt>
                <c:pt idx="856">
                  <c:v>3.849534443918755E-5</c:v>
                </c:pt>
                <c:pt idx="857">
                  <c:v>5.3850920459904742E-5</c:v>
                </c:pt>
                <c:pt idx="858">
                  <c:v>4.0494594732323125E-5</c:v>
                </c:pt>
                <c:pt idx="859">
                  <c:v>2.1140518125334782E-5</c:v>
                </c:pt>
                <c:pt idx="860">
                  <c:v>2.3139768418470357E-5</c:v>
                </c:pt>
                <c:pt idx="861">
                  <c:v>2.6712651455163229E-5</c:v>
                </c:pt>
                <c:pt idx="862">
                  <c:v>3.271040233456996E-5</c:v>
                </c:pt>
                <c:pt idx="863">
                  <c:v>2.8499092973509668E-5</c:v>
                </c:pt>
                <c:pt idx="864">
                  <c:v>1.7354826313852768E-5</c:v>
                </c:pt>
                <c:pt idx="865">
                  <c:v>-1.9992502931355762E-6</c:v>
                </c:pt>
                <c:pt idx="866">
                  <c:v>2.8924710523087946E-5</c:v>
                </c:pt>
                <c:pt idx="867">
                  <c:v>1.5355576020717193E-5</c:v>
                </c:pt>
                <c:pt idx="868">
                  <c:v>2.8711901748298807E-5</c:v>
                </c:pt>
                <c:pt idx="869">
                  <c:v>9.5706339160996019E-6</c:v>
                </c:pt>
                <c:pt idx="870">
                  <c:v>3.271040233456996E-5</c:v>
                </c:pt>
                <c:pt idx="871">
                  <c:v>1.5142767245928052E-5</c:v>
                </c:pt>
                <c:pt idx="872">
                  <c:v>1.135707543444604E-5</c:v>
                </c:pt>
                <c:pt idx="873">
                  <c:v>1.7142017539063629E-5</c:v>
                </c:pt>
                <c:pt idx="874">
                  <c:v>9.357825141310463E-6</c:v>
                </c:pt>
                <c:pt idx="875">
                  <c:v>2.1140518125334782E-5</c:v>
                </c:pt>
                <c:pt idx="876">
                  <c:v>1.5355576020717193E-5</c:v>
                </c:pt>
                <c:pt idx="877">
                  <c:v>1.7354826313852768E-5</c:v>
                </c:pt>
                <c:pt idx="878">
                  <c:v>5.7849421046175892E-6</c:v>
                </c:pt>
                <c:pt idx="879">
                  <c:v>3.7856918114820131E-6</c:v>
                </c:pt>
                <c:pt idx="880">
                  <c:v>1.3356325727581615E-5</c:v>
                </c:pt>
                <c:pt idx="881">
                  <c:v>3.5728830366928738E-6</c:v>
                </c:pt>
                <c:pt idx="882">
                  <c:v>-3.9985005862711523E-6</c:v>
                </c:pt>
                <c:pt idx="883">
                  <c:v>3.0711152041434386E-5</c:v>
                </c:pt>
                <c:pt idx="884">
                  <c:v>2.1140518125334782E-5</c:v>
                </c:pt>
                <c:pt idx="885">
                  <c:v>1.7864415183464369E-6</c:v>
                </c:pt>
                <c:pt idx="886">
                  <c:v>4.0494594732323125E-5</c:v>
                </c:pt>
                <c:pt idx="887">
                  <c:v>9.5706339160996019E-6</c:v>
                </c:pt>
                <c:pt idx="888">
                  <c:v>1.135707543444604E-5</c:v>
                </c:pt>
                <c:pt idx="889">
                  <c:v>-5.9977508794067281E-6</c:v>
                </c:pt>
                <c:pt idx="890">
                  <c:v>2.3139768418470357E-5</c:v>
                </c:pt>
                <c:pt idx="891">
                  <c:v>5.7849421046175892E-6</c:v>
                </c:pt>
                <c:pt idx="892">
                  <c:v>3.849534443918755E-5</c:v>
                </c:pt>
                <c:pt idx="893">
                  <c:v>1.9141267832199204E-5</c:v>
                </c:pt>
                <c:pt idx="894">
                  <c:v>2.8711901748298807E-5</c:v>
                </c:pt>
                <c:pt idx="895">
                  <c:v>1.7354826313852768E-5</c:v>
                </c:pt>
                <c:pt idx="896">
                  <c:v>7.5713836229640261E-6</c:v>
                </c:pt>
                <c:pt idx="897">
                  <c:v>1.7864415183464369E-6</c:v>
                </c:pt>
                <c:pt idx="898">
                  <c:v>1.7354826313852768E-5</c:v>
                </c:pt>
                <c:pt idx="899">
                  <c:v>1.3356325727581615E-5</c:v>
                </c:pt>
                <c:pt idx="900">
                  <c:v>5.7849421046175892E-6</c:v>
                </c:pt>
                <c:pt idx="901">
                  <c:v>2.6925460229952371E-5</c:v>
                </c:pt>
                <c:pt idx="902">
                  <c:v>1.9141267832199204E-5</c:v>
                </c:pt>
                <c:pt idx="903">
                  <c:v>2.8711901748298807E-5</c:v>
                </c:pt>
                <c:pt idx="904">
                  <c:v>2.1140518125334782E-5</c:v>
                </c:pt>
                <c:pt idx="905">
                  <c:v>7.5713836229640261E-6</c:v>
                </c:pt>
                <c:pt idx="906">
                  <c:v>2.8924710523087946E-5</c:v>
                </c:pt>
                <c:pt idx="907">
                  <c:v>1.7354826313852768E-5</c:v>
                </c:pt>
                <c:pt idx="908">
                  <c:v>1.7354826313852768E-5</c:v>
                </c:pt>
                <c:pt idx="909">
                  <c:v>9.5706339160996019E-6</c:v>
                </c:pt>
                <c:pt idx="910">
                  <c:v>0</c:v>
                </c:pt>
                <c:pt idx="911">
                  <c:v>3.7856918114820131E-6</c:v>
                </c:pt>
                <c:pt idx="912">
                  <c:v>7.5713836229640261E-6</c:v>
                </c:pt>
                <c:pt idx="913">
                  <c:v>4.0494594732323125E-5</c:v>
                </c:pt>
                <c:pt idx="914">
                  <c:v>1.9141267832199204E-5</c:v>
                </c:pt>
                <c:pt idx="915">
                  <c:v>1.5355576020717193E-5</c:v>
                </c:pt>
                <c:pt idx="916">
                  <c:v>-1.9992502931355762E-6</c:v>
                </c:pt>
                <c:pt idx="917">
                  <c:v>2.3139768418470357E-5</c:v>
                </c:pt>
                <c:pt idx="918">
                  <c:v>5.7849421046175892E-6</c:v>
                </c:pt>
                <c:pt idx="919">
                  <c:v>5.7849421046175892E-6</c:v>
                </c:pt>
                <c:pt idx="920">
                  <c:v>1.7354826313852768E-5</c:v>
                </c:pt>
                <c:pt idx="921">
                  <c:v>7.5713836229640261E-6</c:v>
                </c:pt>
                <c:pt idx="922">
                  <c:v>5.7849421046175892E-6</c:v>
                </c:pt>
                <c:pt idx="923">
                  <c:v>3.4709652627705535E-5</c:v>
                </c:pt>
                <c:pt idx="924">
                  <c:v>1.7354826313852768E-5</c:v>
                </c:pt>
                <c:pt idx="925">
                  <c:v>1.5355576020717193E-5</c:v>
                </c:pt>
                <c:pt idx="926">
                  <c:v>1.7354826313852768E-5</c:v>
                </c:pt>
                <c:pt idx="927">
                  <c:v>1.3356325727581615E-5</c:v>
                </c:pt>
                <c:pt idx="928">
                  <c:v>9.5706339160996019E-6</c:v>
                </c:pt>
                <c:pt idx="929">
                  <c:v>5.7849421046175892E-6</c:v>
                </c:pt>
                <c:pt idx="930">
                  <c:v>7.5713836229640261E-6</c:v>
                </c:pt>
                <c:pt idx="931">
                  <c:v>9.5706339160996019E-6</c:v>
                </c:pt>
                <c:pt idx="932">
                  <c:v>-1.9992502931355762E-6</c:v>
                </c:pt>
                <c:pt idx="933">
                  <c:v>9.5706339160996019E-6</c:v>
                </c:pt>
                <c:pt idx="934">
                  <c:v>-1.9992502931355762E-6</c:v>
                </c:pt>
                <c:pt idx="935">
                  <c:v>-1.9992502931355762E-6</c:v>
                </c:pt>
                <c:pt idx="936">
                  <c:v>4.0494594732323125E-5</c:v>
                </c:pt>
                <c:pt idx="937">
                  <c:v>2.1140518125334782E-5</c:v>
                </c:pt>
                <c:pt idx="938">
                  <c:v>7.5713836229640261E-6</c:v>
                </c:pt>
                <c:pt idx="939">
                  <c:v>3.7856918114820131E-6</c:v>
                </c:pt>
                <c:pt idx="940">
                  <c:v>9.357825141310463E-6</c:v>
                </c:pt>
                <c:pt idx="941">
                  <c:v>1.7354826313852768E-5</c:v>
                </c:pt>
                <c:pt idx="942">
                  <c:v>1.5355576020717193E-5</c:v>
                </c:pt>
                <c:pt idx="943">
                  <c:v>5.5721333298284504E-6</c:v>
                </c:pt>
                <c:pt idx="944">
                  <c:v>1.7864415183464369E-6</c:v>
                </c:pt>
                <c:pt idx="945">
                  <c:v>1.1569884209235178E-5</c:v>
                </c:pt>
                <c:pt idx="946">
                  <c:v>2.3139768418470357E-5</c:v>
                </c:pt>
                <c:pt idx="947">
                  <c:v>3.7856918114820131E-6</c:v>
                </c:pt>
                <c:pt idx="948">
                  <c:v>7.5713836229640261E-6</c:v>
                </c:pt>
                <c:pt idx="949">
                  <c:v>0</c:v>
                </c:pt>
                <c:pt idx="950">
                  <c:v>1.1569884209235178E-5</c:v>
                </c:pt>
                <c:pt idx="951">
                  <c:v>0</c:v>
                </c:pt>
                <c:pt idx="952">
                  <c:v>-1.9992502931355762E-6</c:v>
                </c:pt>
                <c:pt idx="953">
                  <c:v>3.7856918114820131E-6</c:v>
                </c:pt>
                <c:pt idx="954">
                  <c:v>2.3139768418470357E-5</c:v>
                </c:pt>
                <c:pt idx="955">
                  <c:v>0</c:v>
                </c:pt>
                <c:pt idx="956">
                  <c:v>1.7354826313852768E-5</c:v>
                </c:pt>
                <c:pt idx="957">
                  <c:v>9.5706339160996019E-6</c:v>
                </c:pt>
                <c:pt idx="958">
                  <c:v>7.5713836229640261E-6</c:v>
                </c:pt>
                <c:pt idx="959">
                  <c:v>1.5355576020717193E-5</c:v>
                </c:pt>
                <c:pt idx="960">
                  <c:v>3.7856918114820131E-6</c:v>
                </c:pt>
                <c:pt idx="961">
                  <c:v>-1.9992502931355762E-6</c:v>
                </c:pt>
                <c:pt idx="962">
                  <c:v>1.7354826313852768E-5</c:v>
                </c:pt>
                <c:pt idx="963">
                  <c:v>0</c:v>
                </c:pt>
                <c:pt idx="964">
                  <c:v>1.1569884209235178E-5</c:v>
                </c:pt>
                <c:pt idx="965">
                  <c:v>3.7856918114820131E-6</c:v>
                </c:pt>
                <c:pt idx="966">
                  <c:v>1.5355576020717193E-5</c:v>
                </c:pt>
                <c:pt idx="967">
                  <c:v>7.5713836229640261E-6</c:v>
                </c:pt>
                <c:pt idx="968">
                  <c:v>1.1569884209235178E-5</c:v>
                </c:pt>
                <c:pt idx="969">
                  <c:v>3.7856918114820131E-6</c:v>
                </c:pt>
                <c:pt idx="970">
                  <c:v>1.5355576020717193E-5</c:v>
                </c:pt>
                <c:pt idx="971">
                  <c:v>5.7849421046175892E-6</c:v>
                </c:pt>
                <c:pt idx="972">
                  <c:v>1.3356325727581615E-5</c:v>
                </c:pt>
                <c:pt idx="973">
                  <c:v>1.1569884209235178E-5</c:v>
                </c:pt>
                <c:pt idx="974">
                  <c:v>5.7849421046175892E-6</c:v>
                </c:pt>
                <c:pt idx="975">
                  <c:v>-1.9992502931355762E-6</c:v>
                </c:pt>
                <c:pt idx="976">
                  <c:v>1.1569884209235178E-5</c:v>
                </c:pt>
                <c:pt idx="977">
                  <c:v>0</c:v>
                </c:pt>
                <c:pt idx="978">
                  <c:v>0</c:v>
                </c:pt>
                <c:pt idx="979">
                  <c:v>1.1569884209235178E-5</c:v>
                </c:pt>
                <c:pt idx="980">
                  <c:v>1.5355576020717193E-5</c:v>
                </c:pt>
                <c:pt idx="981">
                  <c:v>-1.9992502931355762E-6</c:v>
                </c:pt>
                <c:pt idx="982">
                  <c:v>1.5355576020717193E-5</c:v>
                </c:pt>
                <c:pt idx="983">
                  <c:v>1.1569884209235178E-5</c:v>
                </c:pt>
                <c:pt idx="984">
                  <c:v>3.5728830366928738E-6</c:v>
                </c:pt>
                <c:pt idx="985">
                  <c:v>3.7856918114820131E-6</c:v>
                </c:pt>
                <c:pt idx="986">
                  <c:v>5.7849421046175892E-6</c:v>
                </c:pt>
                <c:pt idx="987">
                  <c:v>5.7849421046175892E-6</c:v>
                </c:pt>
                <c:pt idx="988">
                  <c:v>1.5355576020717193E-5</c:v>
                </c:pt>
                <c:pt idx="989">
                  <c:v>1.7354826313852768E-5</c:v>
                </c:pt>
                <c:pt idx="990">
                  <c:v>0</c:v>
                </c:pt>
                <c:pt idx="991">
                  <c:v>9.5706339160996019E-6</c:v>
                </c:pt>
                <c:pt idx="992">
                  <c:v>2.4926209936816793E-5</c:v>
                </c:pt>
                <c:pt idx="993">
                  <c:v>-5.9977508794067281E-6</c:v>
                </c:pt>
                <c:pt idx="994">
                  <c:v>3.7856918114820131E-6</c:v>
                </c:pt>
                <c:pt idx="995">
                  <c:v>0</c:v>
                </c:pt>
                <c:pt idx="996">
                  <c:v>0</c:v>
                </c:pt>
                <c:pt idx="997">
                  <c:v>5.7849421046175892E-6</c:v>
                </c:pt>
                <c:pt idx="998">
                  <c:v>1.7354826313852768E-5</c:v>
                </c:pt>
                <c:pt idx="999">
                  <c:v>9.5706339160996019E-6</c:v>
                </c:pt>
                <c:pt idx="1000">
                  <c:v>1.7864415183464369E-6</c:v>
                </c:pt>
                <c:pt idx="1001">
                  <c:v>-1.9992502931355762E-6</c:v>
                </c:pt>
                <c:pt idx="1002">
                  <c:v>1.7864415183464369E-6</c:v>
                </c:pt>
                <c:pt idx="1003">
                  <c:v>1.1569884209235178E-5</c:v>
                </c:pt>
                <c:pt idx="1004">
                  <c:v>1.1569884209235178E-5</c:v>
                </c:pt>
                <c:pt idx="1005">
                  <c:v>1.5355576020717193E-5</c:v>
                </c:pt>
                <c:pt idx="1006">
                  <c:v>-3.9985005862711523E-6</c:v>
                </c:pt>
                <c:pt idx="1007">
                  <c:v>-1.9992502931355762E-6</c:v>
                </c:pt>
                <c:pt idx="1008">
                  <c:v>2.8924710523087946E-5</c:v>
                </c:pt>
                <c:pt idx="1009">
                  <c:v>1.5355576020717193E-5</c:v>
                </c:pt>
                <c:pt idx="1010">
                  <c:v>0</c:v>
                </c:pt>
                <c:pt idx="1011">
                  <c:v>1.1569884209235178E-5</c:v>
                </c:pt>
                <c:pt idx="1012">
                  <c:v>2.6925460229952371E-5</c:v>
                </c:pt>
                <c:pt idx="1013">
                  <c:v>-1.9992502931355762E-6</c:v>
                </c:pt>
                <c:pt idx="1014">
                  <c:v>5.7849421046175892E-6</c:v>
                </c:pt>
                <c:pt idx="1015">
                  <c:v>1.1569884209235178E-5</c:v>
                </c:pt>
                <c:pt idx="1016">
                  <c:v>5.7849421046175892E-6</c:v>
                </c:pt>
                <c:pt idx="1017">
                  <c:v>5.7849421046175892E-6</c:v>
                </c:pt>
                <c:pt idx="1018">
                  <c:v>0</c:v>
                </c:pt>
                <c:pt idx="1019">
                  <c:v>2.1140518125334782E-5</c:v>
                </c:pt>
                <c:pt idx="1020">
                  <c:v>2.3139768418470357E-5</c:v>
                </c:pt>
                <c:pt idx="1021">
                  <c:v>-1.9992502931355762E-6</c:v>
                </c:pt>
                <c:pt idx="1022">
                  <c:v>5.7849421046175892E-6</c:v>
                </c:pt>
                <c:pt idx="1023">
                  <c:v>2.8924710523087946E-5</c:v>
                </c:pt>
                <c:pt idx="1024">
                  <c:v>0</c:v>
                </c:pt>
                <c:pt idx="1025">
                  <c:v>1.5355576020717193E-5</c:v>
                </c:pt>
                <c:pt idx="1026">
                  <c:v>1.5355576020717193E-5</c:v>
                </c:pt>
                <c:pt idx="1027">
                  <c:v>0</c:v>
                </c:pt>
                <c:pt idx="1028">
                  <c:v>1.1569884209235178E-5</c:v>
                </c:pt>
                <c:pt idx="1029">
                  <c:v>2.3139768418470357E-5</c:v>
                </c:pt>
                <c:pt idx="1030">
                  <c:v>0</c:v>
                </c:pt>
                <c:pt idx="1031">
                  <c:v>3.7856918114820131E-6</c:v>
                </c:pt>
                <c:pt idx="1032">
                  <c:v>0</c:v>
                </c:pt>
                <c:pt idx="1033">
                  <c:v>-1.9992502931355762E-6</c:v>
                </c:pt>
                <c:pt idx="1034">
                  <c:v>1.7864415183464369E-6</c:v>
                </c:pt>
                <c:pt idx="1035">
                  <c:v>3.7856918114820131E-6</c:v>
                </c:pt>
                <c:pt idx="1036">
                  <c:v>5.7849421046175892E-6</c:v>
                </c:pt>
                <c:pt idx="1037">
                  <c:v>-3.9985005862711523E-6</c:v>
                </c:pt>
                <c:pt idx="1038">
                  <c:v>5.7849421046175892E-6</c:v>
                </c:pt>
                <c:pt idx="1039">
                  <c:v>3.7856918114820131E-6</c:v>
                </c:pt>
                <c:pt idx="1040">
                  <c:v>5.7849421046175892E-6</c:v>
                </c:pt>
                <c:pt idx="1041">
                  <c:v>-1.9992502931355762E-6</c:v>
                </c:pt>
                <c:pt idx="1042">
                  <c:v>0</c:v>
                </c:pt>
                <c:pt idx="1043">
                  <c:v>9.5706339160996019E-6</c:v>
                </c:pt>
                <c:pt idx="1044">
                  <c:v>1.1569884209235178E-5</c:v>
                </c:pt>
                <c:pt idx="1045">
                  <c:v>0</c:v>
                </c:pt>
                <c:pt idx="1046">
                  <c:v>3.7856918114820131E-6</c:v>
                </c:pt>
                <c:pt idx="1047">
                  <c:v>9.5706339160996019E-6</c:v>
                </c:pt>
                <c:pt idx="1048">
                  <c:v>9.5706339160996019E-6</c:v>
                </c:pt>
                <c:pt idx="1049">
                  <c:v>-1.9992502931355762E-6</c:v>
                </c:pt>
                <c:pt idx="1050">
                  <c:v>-1.9992502931355762E-6</c:v>
                </c:pt>
                <c:pt idx="1051">
                  <c:v>1.1569884209235178E-5</c:v>
                </c:pt>
                <c:pt idx="1052">
                  <c:v>-1.9992502931355762E-6</c:v>
                </c:pt>
                <c:pt idx="1053">
                  <c:v>5.7849421046175892E-6</c:v>
                </c:pt>
                <c:pt idx="1054">
                  <c:v>1.1569884209235178E-5</c:v>
                </c:pt>
                <c:pt idx="1055">
                  <c:v>-1.9992502931355762E-6</c:v>
                </c:pt>
                <c:pt idx="1056">
                  <c:v>1.1569884209235178E-5</c:v>
                </c:pt>
                <c:pt idx="1057">
                  <c:v>1.1569884209235178E-5</c:v>
                </c:pt>
                <c:pt idx="1058">
                  <c:v>5.7849421046175892E-6</c:v>
                </c:pt>
                <c:pt idx="1059">
                  <c:v>5.7849421046175892E-6</c:v>
                </c:pt>
                <c:pt idx="1060">
                  <c:v>-3.9985005862711523E-6</c:v>
                </c:pt>
                <c:pt idx="1061">
                  <c:v>1.1569884209235178E-5</c:v>
                </c:pt>
                <c:pt idx="1062">
                  <c:v>1.7864415183464369E-6</c:v>
                </c:pt>
                <c:pt idx="1063">
                  <c:v>0</c:v>
                </c:pt>
                <c:pt idx="1064">
                  <c:v>1.1569884209235178E-5</c:v>
                </c:pt>
                <c:pt idx="1065">
                  <c:v>0</c:v>
                </c:pt>
                <c:pt idx="1066">
                  <c:v>5.7849421046175892E-6</c:v>
                </c:pt>
                <c:pt idx="1067">
                  <c:v>1.1569884209235178E-5</c:v>
                </c:pt>
                <c:pt idx="1068">
                  <c:v>5.7849421046175892E-6</c:v>
                </c:pt>
                <c:pt idx="1069">
                  <c:v>-1.9992502931355762E-6</c:v>
                </c:pt>
                <c:pt idx="1070">
                  <c:v>3.7856918114820131E-6</c:v>
                </c:pt>
                <c:pt idx="1071">
                  <c:v>5.7849421046175892E-6</c:v>
                </c:pt>
                <c:pt idx="1072">
                  <c:v>0</c:v>
                </c:pt>
                <c:pt idx="1073">
                  <c:v>9.5706339160996019E-6</c:v>
                </c:pt>
                <c:pt idx="1074">
                  <c:v>1.1569884209235178E-5</c:v>
                </c:pt>
                <c:pt idx="1075">
                  <c:v>5.7849421046175892E-6</c:v>
                </c:pt>
                <c:pt idx="1076">
                  <c:v>5.7849421046175892E-6</c:v>
                </c:pt>
                <c:pt idx="1077">
                  <c:v>1.1569884209235178E-5</c:v>
                </c:pt>
                <c:pt idx="1078">
                  <c:v>0</c:v>
                </c:pt>
                <c:pt idx="1079">
                  <c:v>5.7849421046175892E-6</c:v>
                </c:pt>
                <c:pt idx="1080">
                  <c:v>3.7856918114820131E-6</c:v>
                </c:pt>
                <c:pt idx="1081">
                  <c:v>5.7849421046175892E-6</c:v>
                </c:pt>
                <c:pt idx="1082">
                  <c:v>-1.9992502931355762E-6</c:v>
                </c:pt>
                <c:pt idx="1083">
                  <c:v>5.7849421046175892E-6</c:v>
                </c:pt>
                <c:pt idx="1084">
                  <c:v>5.7849421046175892E-6</c:v>
                </c:pt>
                <c:pt idx="1085">
                  <c:v>0</c:v>
                </c:pt>
                <c:pt idx="1086">
                  <c:v>2.1140518125334782E-5</c:v>
                </c:pt>
                <c:pt idx="1087">
                  <c:v>0</c:v>
                </c:pt>
                <c:pt idx="1088">
                  <c:v>1.1569884209235178E-5</c:v>
                </c:pt>
                <c:pt idx="1089">
                  <c:v>1.1569884209235178E-5</c:v>
                </c:pt>
                <c:pt idx="1090">
                  <c:v>5.7849421046175892E-6</c:v>
                </c:pt>
                <c:pt idx="1091">
                  <c:v>3.7856918114820131E-6</c:v>
                </c:pt>
                <c:pt idx="1092">
                  <c:v>3.7856918114820131E-6</c:v>
                </c:pt>
                <c:pt idx="1093">
                  <c:v>5.7849421046175892E-6</c:v>
                </c:pt>
                <c:pt idx="1094">
                  <c:v>0</c:v>
                </c:pt>
                <c:pt idx="1095">
                  <c:v>3.7856918114820131E-6</c:v>
                </c:pt>
                <c:pt idx="1096">
                  <c:v>-1.9992502931355762E-6</c:v>
                </c:pt>
                <c:pt idx="1097">
                  <c:v>-1.9992502931355762E-6</c:v>
                </c:pt>
                <c:pt idx="1098">
                  <c:v>0</c:v>
                </c:pt>
                <c:pt idx="1099">
                  <c:v>-3.9985005862711523E-6</c:v>
                </c:pt>
                <c:pt idx="1100">
                  <c:v>0</c:v>
                </c:pt>
                <c:pt idx="1101">
                  <c:v>5.7849421046175892E-6</c:v>
                </c:pt>
                <c:pt idx="1102">
                  <c:v>5.7849421046175892E-6</c:v>
                </c:pt>
                <c:pt idx="1103">
                  <c:v>5.7849421046175892E-6</c:v>
                </c:pt>
                <c:pt idx="1104">
                  <c:v>3.7856918114820131E-6</c:v>
                </c:pt>
                <c:pt idx="1105">
                  <c:v>-1.9992502931355762E-6</c:v>
                </c:pt>
                <c:pt idx="1106">
                  <c:v>-1.9992502931355762E-6</c:v>
                </c:pt>
                <c:pt idx="1107">
                  <c:v>2.3139768418470357E-5</c:v>
                </c:pt>
                <c:pt idx="1108">
                  <c:v>5.7849421046175892E-6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3.7856918114820131E-6</c:v>
                </c:pt>
                <c:pt idx="1114">
                  <c:v>0</c:v>
                </c:pt>
                <c:pt idx="1115">
                  <c:v>9.5706339160996019E-6</c:v>
                </c:pt>
                <c:pt idx="1116">
                  <c:v>9.5706339160996019E-6</c:v>
                </c:pt>
                <c:pt idx="1117">
                  <c:v>1.1569884209235178E-5</c:v>
                </c:pt>
                <c:pt idx="1118">
                  <c:v>5.7849421046175892E-6</c:v>
                </c:pt>
                <c:pt idx="1119">
                  <c:v>0</c:v>
                </c:pt>
                <c:pt idx="1120">
                  <c:v>0</c:v>
                </c:pt>
                <c:pt idx="1121">
                  <c:v>3.7856918114820131E-6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1.1569884209235178E-5</c:v>
                </c:pt>
                <c:pt idx="1128">
                  <c:v>0</c:v>
                </c:pt>
                <c:pt idx="1129">
                  <c:v>2.8924710523087946E-5</c:v>
                </c:pt>
                <c:pt idx="1130">
                  <c:v>-1.9992502931355762E-6</c:v>
                </c:pt>
                <c:pt idx="1131">
                  <c:v>5.7849421046175892E-6</c:v>
                </c:pt>
                <c:pt idx="1132">
                  <c:v>5.7849421046175892E-6</c:v>
                </c:pt>
                <c:pt idx="1133">
                  <c:v>5.7849421046175892E-6</c:v>
                </c:pt>
                <c:pt idx="1134">
                  <c:v>1.1569884209235178E-5</c:v>
                </c:pt>
                <c:pt idx="1135">
                  <c:v>5.7849421046175892E-6</c:v>
                </c:pt>
                <c:pt idx="1136">
                  <c:v>0</c:v>
                </c:pt>
                <c:pt idx="1137">
                  <c:v>0</c:v>
                </c:pt>
                <c:pt idx="1138">
                  <c:v>-1.9992502931355762E-6</c:v>
                </c:pt>
                <c:pt idx="1139">
                  <c:v>-1.9992502931355762E-6</c:v>
                </c:pt>
                <c:pt idx="1140">
                  <c:v>9.5706339160996019E-6</c:v>
                </c:pt>
                <c:pt idx="1141">
                  <c:v>-1.9992502931355762E-6</c:v>
                </c:pt>
                <c:pt idx="1142">
                  <c:v>5.7849421046175892E-6</c:v>
                </c:pt>
                <c:pt idx="1143">
                  <c:v>0</c:v>
                </c:pt>
                <c:pt idx="1144">
                  <c:v>5.7849421046175892E-6</c:v>
                </c:pt>
                <c:pt idx="1145">
                  <c:v>5.7849421046175892E-6</c:v>
                </c:pt>
                <c:pt idx="1146">
                  <c:v>0</c:v>
                </c:pt>
                <c:pt idx="1147">
                  <c:v>3.7856918114820131E-6</c:v>
                </c:pt>
                <c:pt idx="1148">
                  <c:v>0</c:v>
                </c:pt>
                <c:pt idx="1149">
                  <c:v>0</c:v>
                </c:pt>
                <c:pt idx="1150">
                  <c:v>5.7849421046175892E-6</c:v>
                </c:pt>
                <c:pt idx="1151">
                  <c:v>1.1569884209235178E-5</c:v>
                </c:pt>
                <c:pt idx="1152">
                  <c:v>3.7856918114820131E-6</c:v>
                </c:pt>
                <c:pt idx="1153">
                  <c:v>5.7849421046175892E-6</c:v>
                </c:pt>
                <c:pt idx="1154">
                  <c:v>0</c:v>
                </c:pt>
                <c:pt idx="1155">
                  <c:v>5.7849421046175892E-6</c:v>
                </c:pt>
                <c:pt idx="1156">
                  <c:v>-1.9992502931355762E-6</c:v>
                </c:pt>
                <c:pt idx="1157">
                  <c:v>5.7849421046175892E-6</c:v>
                </c:pt>
                <c:pt idx="1158">
                  <c:v>0</c:v>
                </c:pt>
                <c:pt idx="1159">
                  <c:v>0</c:v>
                </c:pt>
                <c:pt idx="1160">
                  <c:v>-1.9992502931355762E-6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9.5706339160996019E-6</c:v>
                </c:pt>
                <c:pt idx="1165">
                  <c:v>1.5355576020717193E-5</c:v>
                </c:pt>
                <c:pt idx="1166">
                  <c:v>5.7849421046175892E-6</c:v>
                </c:pt>
                <c:pt idx="1167">
                  <c:v>5.7849421046175892E-6</c:v>
                </c:pt>
                <c:pt idx="1168">
                  <c:v>-1.9992502931355762E-6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1.7864415183464369E-6</c:v>
                </c:pt>
                <c:pt idx="1173">
                  <c:v>5.7849421046175892E-6</c:v>
                </c:pt>
                <c:pt idx="1174">
                  <c:v>0</c:v>
                </c:pt>
                <c:pt idx="1175">
                  <c:v>5.7849421046175892E-6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5.7849421046175892E-6</c:v>
                </c:pt>
                <c:pt idx="1180">
                  <c:v>5.7849421046175892E-6</c:v>
                </c:pt>
                <c:pt idx="1181">
                  <c:v>0</c:v>
                </c:pt>
                <c:pt idx="1182">
                  <c:v>5.7849421046175892E-6</c:v>
                </c:pt>
                <c:pt idx="1183">
                  <c:v>0</c:v>
                </c:pt>
                <c:pt idx="1184">
                  <c:v>5.7849421046175892E-6</c:v>
                </c:pt>
                <c:pt idx="1185">
                  <c:v>-1.9992502931355762E-6</c:v>
                </c:pt>
                <c:pt idx="1186">
                  <c:v>0</c:v>
                </c:pt>
                <c:pt idx="1187">
                  <c:v>-1.9992502931355762E-6</c:v>
                </c:pt>
                <c:pt idx="1188">
                  <c:v>5.7849421046175892E-6</c:v>
                </c:pt>
                <c:pt idx="1189">
                  <c:v>0</c:v>
                </c:pt>
                <c:pt idx="1190">
                  <c:v>3.7856918114820131E-6</c:v>
                </c:pt>
                <c:pt idx="1191">
                  <c:v>5.7849421046175892E-6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1.1569884209235178E-5</c:v>
                </c:pt>
                <c:pt idx="1197">
                  <c:v>0</c:v>
                </c:pt>
                <c:pt idx="1198">
                  <c:v>3.7856918114820131E-6</c:v>
                </c:pt>
                <c:pt idx="1199">
                  <c:v>0</c:v>
                </c:pt>
                <c:pt idx="1200">
                  <c:v>-1.9992502931355762E-6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1.1569884209235178E-5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5.7849421046175892E-6</c:v>
                </c:pt>
                <c:pt idx="1211">
                  <c:v>0</c:v>
                </c:pt>
                <c:pt idx="1212">
                  <c:v>1.1569884209235178E-5</c:v>
                </c:pt>
                <c:pt idx="1213">
                  <c:v>-1.9992502931355762E-6</c:v>
                </c:pt>
                <c:pt idx="1214">
                  <c:v>0</c:v>
                </c:pt>
                <c:pt idx="1215">
                  <c:v>-1.9992502931355762E-6</c:v>
                </c:pt>
                <c:pt idx="1216">
                  <c:v>0</c:v>
                </c:pt>
                <c:pt idx="1217">
                  <c:v>5.7849421046175892E-6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1.1569884209235178E-5</c:v>
                </c:pt>
                <c:pt idx="1223">
                  <c:v>0</c:v>
                </c:pt>
                <c:pt idx="1224">
                  <c:v>3.7856918114820131E-6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3.7856918114820131E-6</c:v>
                </c:pt>
                <c:pt idx="1230">
                  <c:v>0</c:v>
                </c:pt>
                <c:pt idx="1231">
                  <c:v>0</c:v>
                </c:pt>
                <c:pt idx="1232">
                  <c:v>5.7849421046175892E-6</c:v>
                </c:pt>
                <c:pt idx="1233">
                  <c:v>5.7849421046175892E-6</c:v>
                </c:pt>
                <c:pt idx="1234">
                  <c:v>0</c:v>
                </c:pt>
                <c:pt idx="1235">
                  <c:v>0</c:v>
                </c:pt>
                <c:pt idx="1236">
                  <c:v>5.7849421046175892E-6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-1.9992502931355762E-6</c:v>
                </c:pt>
                <c:pt idx="1241">
                  <c:v>5.7849421046175892E-6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1.1569884209235178E-5</c:v>
                </c:pt>
                <c:pt idx="1246">
                  <c:v>-1.9992502931355762E-6</c:v>
                </c:pt>
                <c:pt idx="1247">
                  <c:v>0</c:v>
                </c:pt>
                <c:pt idx="1248">
                  <c:v>5.7849421046175892E-6</c:v>
                </c:pt>
                <c:pt idx="1249">
                  <c:v>0</c:v>
                </c:pt>
                <c:pt idx="1250">
                  <c:v>5.7849421046175892E-6</c:v>
                </c:pt>
                <c:pt idx="1251">
                  <c:v>0</c:v>
                </c:pt>
                <c:pt idx="1252">
                  <c:v>0</c:v>
                </c:pt>
                <c:pt idx="1253">
                  <c:v>5.7849421046175892E-6</c:v>
                </c:pt>
                <c:pt idx="1254">
                  <c:v>5.7849421046175892E-6</c:v>
                </c:pt>
                <c:pt idx="1255">
                  <c:v>3.7856918114820131E-6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5.7849421046175892E-6</c:v>
                </c:pt>
                <c:pt idx="1260">
                  <c:v>0</c:v>
                </c:pt>
                <c:pt idx="1261">
                  <c:v>5.7849421046175892E-6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5.7849421046175892E-6</c:v>
                </c:pt>
                <c:pt idx="1266">
                  <c:v>1.1569884209235178E-5</c:v>
                </c:pt>
                <c:pt idx="1267">
                  <c:v>0</c:v>
                </c:pt>
                <c:pt idx="1268">
                  <c:v>-1.9992502931355762E-6</c:v>
                </c:pt>
                <c:pt idx="1269">
                  <c:v>5.7849421046175892E-6</c:v>
                </c:pt>
                <c:pt idx="1270">
                  <c:v>5.7849421046175892E-6</c:v>
                </c:pt>
                <c:pt idx="1271">
                  <c:v>5.7849421046175892E-6</c:v>
                </c:pt>
                <c:pt idx="1272">
                  <c:v>0</c:v>
                </c:pt>
                <c:pt idx="1273">
                  <c:v>0</c:v>
                </c:pt>
                <c:pt idx="1274">
                  <c:v>-1.9992502931355762E-6</c:v>
                </c:pt>
                <c:pt idx="1275">
                  <c:v>3.7856918114820131E-6</c:v>
                </c:pt>
                <c:pt idx="1276">
                  <c:v>0</c:v>
                </c:pt>
                <c:pt idx="1277">
                  <c:v>5.7849421046175892E-6</c:v>
                </c:pt>
                <c:pt idx="1278">
                  <c:v>5.7849421046175892E-6</c:v>
                </c:pt>
                <c:pt idx="1279">
                  <c:v>3.7856918114820131E-6</c:v>
                </c:pt>
                <c:pt idx="1280">
                  <c:v>5.7849421046175892E-6</c:v>
                </c:pt>
                <c:pt idx="1281">
                  <c:v>0</c:v>
                </c:pt>
                <c:pt idx="1282">
                  <c:v>0</c:v>
                </c:pt>
                <c:pt idx="1283">
                  <c:v>5.7849421046175892E-6</c:v>
                </c:pt>
                <c:pt idx="1284">
                  <c:v>5.7849421046175892E-6</c:v>
                </c:pt>
                <c:pt idx="1285">
                  <c:v>5.7849421046175892E-6</c:v>
                </c:pt>
                <c:pt idx="1286">
                  <c:v>0</c:v>
                </c:pt>
                <c:pt idx="1287">
                  <c:v>-1.9992502931355762E-6</c:v>
                </c:pt>
                <c:pt idx="1288">
                  <c:v>0</c:v>
                </c:pt>
                <c:pt idx="1289">
                  <c:v>0</c:v>
                </c:pt>
                <c:pt idx="1290">
                  <c:v>3.7856918114820131E-6</c:v>
                </c:pt>
                <c:pt idx="1291">
                  <c:v>5.7849421046175892E-6</c:v>
                </c:pt>
                <c:pt idx="1292">
                  <c:v>0</c:v>
                </c:pt>
                <c:pt idx="1293">
                  <c:v>0</c:v>
                </c:pt>
                <c:pt idx="1294">
                  <c:v>5.7849421046175892E-6</c:v>
                </c:pt>
                <c:pt idx="1295">
                  <c:v>0</c:v>
                </c:pt>
                <c:pt idx="1296">
                  <c:v>5.7849421046175892E-6</c:v>
                </c:pt>
                <c:pt idx="1297">
                  <c:v>5.7849421046175892E-6</c:v>
                </c:pt>
                <c:pt idx="1298">
                  <c:v>3.7856918114820131E-6</c:v>
                </c:pt>
                <c:pt idx="1299">
                  <c:v>5.7849421046175892E-6</c:v>
                </c:pt>
                <c:pt idx="1300">
                  <c:v>-1.9992502931355762E-6</c:v>
                </c:pt>
                <c:pt idx="1301">
                  <c:v>5.7849421046175892E-6</c:v>
                </c:pt>
                <c:pt idx="1302">
                  <c:v>0</c:v>
                </c:pt>
                <c:pt idx="1303">
                  <c:v>1.1569884209235178E-5</c:v>
                </c:pt>
                <c:pt idx="1304">
                  <c:v>1.5355576020717193E-5</c:v>
                </c:pt>
                <c:pt idx="1305">
                  <c:v>3.7856918114820131E-6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5.7849421046175892E-6</c:v>
                </c:pt>
                <c:pt idx="1310">
                  <c:v>0</c:v>
                </c:pt>
                <c:pt idx="1311">
                  <c:v>0</c:v>
                </c:pt>
                <c:pt idx="1312">
                  <c:v>5.7849421046175892E-6</c:v>
                </c:pt>
                <c:pt idx="1313">
                  <c:v>0</c:v>
                </c:pt>
                <c:pt idx="1314">
                  <c:v>0</c:v>
                </c:pt>
                <c:pt idx="1315">
                  <c:v>5.7849421046175892E-6</c:v>
                </c:pt>
                <c:pt idx="1316">
                  <c:v>0</c:v>
                </c:pt>
                <c:pt idx="1317">
                  <c:v>-1.9992502931355762E-6</c:v>
                </c:pt>
                <c:pt idx="1318">
                  <c:v>5.7849421046175892E-6</c:v>
                </c:pt>
                <c:pt idx="1319">
                  <c:v>0</c:v>
                </c:pt>
                <c:pt idx="1320">
                  <c:v>1.1569884209235178E-5</c:v>
                </c:pt>
                <c:pt idx="1321">
                  <c:v>5.7849421046175892E-6</c:v>
                </c:pt>
                <c:pt idx="1322">
                  <c:v>5.7849421046175892E-6</c:v>
                </c:pt>
                <c:pt idx="1323">
                  <c:v>5.7849421046175892E-6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3.7856918114820131E-6</c:v>
                </c:pt>
                <c:pt idx="1328">
                  <c:v>0</c:v>
                </c:pt>
                <c:pt idx="1329">
                  <c:v>5.7849421046175892E-6</c:v>
                </c:pt>
                <c:pt idx="1330">
                  <c:v>0</c:v>
                </c:pt>
                <c:pt idx="1331">
                  <c:v>0</c:v>
                </c:pt>
                <c:pt idx="1332">
                  <c:v>5.7849421046175892E-6</c:v>
                </c:pt>
                <c:pt idx="1333">
                  <c:v>0</c:v>
                </c:pt>
                <c:pt idx="1334">
                  <c:v>5.7849421046175892E-6</c:v>
                </c:pt>
                <c:pt idx="1335">
                  <c:v>0</c:v>
                </c:pt>
                <c:pt idx="1336">
                  <c:v>0</c:v>
                </c:pt>
                <c:pt idx="1337">
                  <c:v>-1.9992502931355762E-6</c:v>
                </c:pt>
                <c:pt idx="1338">
                  <c:v>0</c:v>
                </c:pt>
                <c:pt idx="1339">
                  <c:v>0</c:v>
                </c:pt>
                <c:pt idx="1340">
                  <c:v>3.7856918114820131E-6</c:v>
                </c:pt>
                <c:pt idx="1341">
                  <c:v>5.7849421046175892E-6</c:v>
                </c:pt>
                <c:pt idx="1342">
                  <c:v>5.7849421046175892E-6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3.7856918114820131E-6</c:v>
                </c:pt>
                <c:pt idx="1347">
                  <c:v>0</c:v>
                </c:pt>
                <c:pt idx="1348">
                  <c:v>5.7849421046175892E-6</c:v>
                </c:pt>
                <c:pt idx="1349">
                  <c:v>5.7849421046175892E-6</c:v>
                </c:pt>
                <c:pt idx="1350">
                  <c:v>0</c:v>
                </c:pt>
                <c:pt idx="1351">
                  <c:v>0</c:v>
                </c:pt>
                <c:pt idx="1352">
                  <c:v>3.7856918114820131E-6</c:v>
                </c:pt>
                <c:pt idx="1353">
                  <c:v>5.7849421046175892E-6</c:v>
                </c:pt>
                <c:pt idx="1354">
                  <c:v>-1.9992502931355762E-6</c:v>
                </c:pt>
                <c:pt idx="1355">
                  <c:v>-1.9992502931355762E-6</c:v>
                </c:pt>
                <c:pt idx="1356">
                  <c:v>1.1569884209235178E-5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-1.9992502931355762E-6</c:v>
                </c:pt>
                <c:pt idx="1364">
                  <c:v>5.7849421046175892E-6</c:v>
                </c:pt>
                <c:pt idx="1365">
                  <c:v>1.1569884209235178E-5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-1.9992502931355762E-6</c:v>
                </c:pt>
                <c:pt idx="1370">
                  <c:v>-1.9992502931355762E-6</c:v>
                </c:pt>
                <c:pt idx="1371">
                  <c:v>-1.9992502931355762E-6</c:v>
                </c:pt>
                <c:pt idx="1372">
                  <c:v>0</c:v>
                </c:pt>
                <c:pt idx="1373">
                  <c:v>0</c:v>
                </c:pt>
                <c:pt idx="1374">
                  <c:v>-1.9992502931355762E-6</c:v>
                </c:pt>
                <c:pt idx="1375">
                  <c:v>-1.9992502931355762E-6</c:v>
                </c:pt>
                <c:pt idx="1376">
                  <c:v>0</c:v>
                </c:pt>
                <c:pt idx="1377">
                  <c:v>-1.9992502931355762E-6</c:v>
                </c:pt>
                <c:pt idx="1378">
                  <c:v>0</c:v>
                </c:pt>
                <c:pt idx="1379">
                  <c:v>5.7849421046175892E-6</c:v>
                </c:pt>
                <c:pt idx="1380">
                  <c:v>0</c:v>
                </c:pt>
                <c:pt idx="1381">
                  <c:v>5.7849421046175892E-6</c:v>
                </c:pt>
                <c:pt idx="1382">
                  <c:v>-1.9992502931355762E-6</c:v>
                </c:pt>
                <c:pt idx="1383">
                  <c:v>0</c:v>
                </c:pt>
                <c:pt idx="1384">
                  <c:v>0</c:v>
                </c:pt>
                <c:pt idx="1385">
                  <c:v>-1.9992502931355762E-6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5.7849421046175892E-6</c:v>
                </c:pt>
                <c:pt idx="1390">
                  <c:v>0</c:v>
                </c:pt>
                <c:pt idx="1391">
                  <c:v>0</c:v>
                </c:pt>
                <c:pt idx="1392">
                  <c:v>5.7849421046175892E-6</c:v>
                </c:pt>
                <c:pt idx="1393">
                  <c:v>0</c:v>
                </c:pt>
                <c:pt idx="1394">
                  <c:v>5.7849421046175892E-6</c:v>
                </c:pt>
                <c:pt idx="1395">
                  <c:v>5.7849421046175892E-6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-1.9992502931355762E-6</c:v>
                </c:pt>
                <c:pt idx="1401">
                  <c:v>3.7856918114820131E-6</c:v>
                </c:pt>
                <c:pt idx="1402">
                  <c:v>0</c:v>
                </c:pt>
                <c:pt idx="1403">
                  <c:v>1.1569884209235178E-5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5.7849421046175892E-6</c:v>
                </c:pt>
                <c:pt idx="1412">
                  <c:v>0</c:v>
                </c:pt>
                <c:pt idx="1413">
                  <c:v>1.1569884209235178E-5</c:v>
                </c:pt>
                <c:pt idx="1414">
                  <c:v>0</c:v>
                </c:pt>
                <c:pt idx="1415">
                  <c:v>9.5706339160996019E-6</c:v>
                </c:pt>
                <c:pt idx="1416">
                  <c:v>0</c:v>
                </c:pt>
                <c:pt idx="1417">
                  <c:v>0</c:v>
                </c:pt>
                <c:pt idx="1418">
                  <c:v>-1.9992502931355762E-6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-1.9992502931355762E-6</c:v>
                </c:pt>
                <c:pt idx="1423">
                  <c:v>-1.9992502931355762E-6</c:v>
                </c:pt>
                <c:pt idx="1424">
                  <c:v>0</c:v>
                </c:pt>
                <c:pt idx="1425">
                  <c:v>1.7354826313852768E-5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5.7849421046175892E-6</c:v>
                </c:pt>
                <c:pt idx="1436">
                  <c:v>0</c:v>
                </c:pt>
                <c:pt idx="1437">
                  <c:v>1.7354826313852768E-5</c:v>
                </c:pt>
                <c:pt idx="1438">
                  <c:v>0</c:v>
                </c:pt>
                <c:pt idx="1439">
                  <c:v>1.1569884209235178E-5</c:v>
                </c:pt>
                <c:pt idx="1440">
                  <c:v>5.7849421046175892E-6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5.7849421046175892E-6</c:v>
                </c:pt>
                <c:pt idx="1445">
                  <c:v>0</c:v>
                </c:pt>
                <c:pt idx="1446">
                  <c:v>0</c:v>
                </c:pt>
                <c:pt idx="1447">
                  <c:v>5.7849421046175892E-6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1.1569884209235178E-5</c:v>
                </c:pt>
                <c:pt idx="1453">
                  <c:v>5.7849421046175892E-6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5.7849421046175892E-6</c:v>
                </c:pt>
                <c:pt idx="1458">
                  <c:v>0</c:v>
                </c:pt>
                <c:pt idx="1459">
                  <c:v>1.1569884209235178E-5</c:v>
                </c:pt>
                <c:pt idx="1460">
                  <c:v>0</c:v>
                </c:pt>
                <c:pt idx="1461">
                  <c:v>1.1569884209235178E-5</c:v>
                </c:pt>
                <c:pt idx="1462">
                  <c:v>-1.9992502931355762E-6</c:v>
                </c:pt>
                <c:pt idx="1463">
                  <c:v>5.7849421046175892E-6</c:v>
                </c:pt>
                <c:pt idx="1464">
                  <c:v>0</c:v>
                </c:pt>
                <c:pt idx="1465">
                  <c:v>0</c:v>
                </c:pt>
                <c:pt idx="1466">
                  <c:v>3.7856918114820131E-6</c:v>
                </c:pt>
                <c:pt idx="1467">
                  <c:v>1.1569884209235178E-5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5.7849421046175892E-6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5.7849421046175892E-6</c:v>
                </c:pt>
                <c:pt idx="1480">
                  <c:v>0</c:v>
                </c:pt>
                <c:pt idx="1481">
                  <c:v>5.7849421046175892E-6</c:v>
                </c:pt>
                <c:pt idx="1482">
                  <c:v>-1.9992502931355762E-6</c:v>
                </c:pt>
                <c:pt idx="1483">
                  <c:v>-1.9992502931355762E-6</c:v>
                </c:pt>
                <c:pt idx="1484">
                  <c:v>0</c:v>
                </c:pt>
                <c:pt idx="1485">
                  <c:v>5.7849421046175892E-6</c:v>
                </c:pt>
                <c:pt idx="1486">
                  <c:v>5.7849421046175892E-6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3.7856918114820131E-6</c:v>
                </c:pt>
                <c:pt idx="1492">
                  <c:v>5.7849421046175892E-6</c:v>
                </c:pt>
                <c:pt idx="1493">
                  <c:v>-3.9985005862711523E-6</c:v>
                </c:pt>
                <c:pt idx="1494">
                  <c:v>0</c:v>
                </c:pt>
                <c:pt idx="1495">
                  <c:v>0</c:v>
                </c:pt>
                <c:pt idx="1496">
                  <c:v>-1.9992502931355762E-6</c:v>
                </c:pt>
                <c:pt idx="1497">
                  <c:v>-1.9992502931355762E-6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5.7849421046175892E-6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5.7849421046175892E-6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1.7864415183464369E-6</c:v>
                </c:pt>
                <c:pt idx="1510">
                  <c:v>0</c:v>
                </c:pt>
                <c:pt idx="1511">
                  <c:v>5.7849421046175892E-6</c:v>
                </c:pt>
                <c:pt idx="1512">
                  <c:v>5.7849421046175892E-6</c:v>
                </c:pt>
                <c:pt idx="1513">
                  <c:v>0</c:v>
                </c:pt>
                <c:pt idx="1514">
                  <c:v>0</c:v>
                </c:pt>
                <c:pt idx="1515">
                  <c:v>-1.9992502931355762E-6</c:v>
                </c:pt>
                <c:pt idx="1516">
                  <c:v>0</c:v>
                </c:pt>
                <c:pt idx="1517">
                  <c:v>5.7849421046175892E-6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9.5706339160996019E-6</c:v>
                </c:pt>
                <c:pt idx="1522">
                  <c:v>-1.9992502931355762E-6</c:v>
                </c:pt>
                <c:pt idx="1523">
                  <c:v>5.7849421046175892E-6</c:v>
                </c:pt>
                <c:pt idx="1524">
                  <c:v>0</c:v>
                </c:pt>
                <c:pt idx="1525">
                  <c:v>0</c:v>
                </c:pt>
                <c:pt idx="1526">
                  <c:v>-1.9992502931355762E-6</c:v>
                </c:pt>
                <c:pt idx="1527">
                  <c:v>0</c:v>
                </c:pt>
                <c:pt idx="1528">
                  <c:v>1.1569884209235178E-5</c:v>
                </c:pt>
                <c:pt idx="1529">
                  <c:v>1.7354826313852768E-5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-1.9992502931355762E-6</c:v>
                </c:pt>
                <c:pt idx="1534">
                  <c:v>0</c:v>
                </c:pt>
                <c:pt idx="1535">
                  <c:v>5.7849421046175892E-6</c:v>
                </c:pt>
                <c:pt idx="1536">
                  <c:v>-1.9992502931355762E-6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5.7849421046175892E-6</c:v>
                </c:pt>
                <c:pt idx="1542">
                  <c:v>0</c:v>
                </c:pt>
                <c:pt idx="1543">
                  <c:v>0</c:v>
                </c:pt>
                <c:pt idx="1544">
                  <c:v>5.7849421046175892E-6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5.7849421046175892E-6</c:v>
                </c:pt>
                <c:pt idx="1551">
                  <c:v>5.7849421046175892E-6</c:v>
                </c:pt>
                <c:pt idx="1552">
                  <c:v>0</c:v>
                </c:pt>
                <c:pt idx="1553">
                  <c:v>5.7849421046175892E-6</c:v>
                </c:pt>
                <c:pt idx="1554">
                  <c:v>-1.9992502931355762E-6</c:v>
                </c:pt>
                <c:pt idx="1555">
                  <c:v>-1.9992502931355762E-6</c:v>
                </c:pt>
                <c:pt idx="1556">
                  <c:v>5.7849421046175892E-6</c:v>
                </c:pt>
                <c:pt idx="1557">
                  <c:v>0</c:v>
                </c:pt>
                <c:pt idx="1558">
                  <c:v>0</c:v>
                </c:pt>
                <c:pt idx="1559">
                  <c:v>5.7849421046175892E-6</c:v>
                </c:pt>
                <c:pt idx="1560">
                  <c:v>0</c:v>
                </c:pt>
                <c:pt idx="1561">
                  <c:v>-1.9992502931355762E-6</c:v>
                </c:pt>
                <c:pt idx="1562">
                  <c:v>0</c:v>
                </c:pt>
                <c:pt idx="1563">
                  <c:v>5.7849421046175892E-6</c:v>
                </c:pt>
                <c:pt idx="1564">
                  <c:v>0</c:v>
                </c:pt>
                <c:pt idx="1565">
                  <c:v>5.7849421046175892E-6</c:v>
                </c:pt>
                <c:pt idx="1566">
                  <c:v>0</c:v>
                </c:pt>
                <c:pt idx="1567">
                  <c:v>0</c:v>
                </c:pt>
                <c:pt idx="1568">
                  <c:v>5.7849421046175892E-6</c:v>
                </c:pt>
                <c:pt idx="1569">
                  <c:v>5.7849421046175892E-6</c:v>
                </c:pt>
                <c:pt idx="1570">
                  <c:v>5.7849421046175892E-6</c:v>
                </c:pt>
                <c:pt idx="1571">
                  <c:v>0</c:v>
                </c:pt>
                <c:pt idx="1572">
                  <c:v>5.7849421046175892E-6</c:v>
                </c:pt>
                <c:pt idx="1573">
                  <c:v>0</c:v>
                </c:pt>
                <c:pt idx="1574">
                  <c:v>-1.9992502931355762E-6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5.7849421046175892E-6</c:v>
                </c:pt>
                <c:pt idx="1580">
                  <c:v>3.7856918114820131E-6</c:v>
                </c:pt>
                <c:pt idx="1581">
                  <c:v>0</c:v>
                </c:pt>
                <c:pt idx="1582">
                  <c:v>5.7849421046175892E-6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5.7849421046175892E-6</c:v>
                </c:pt>
                <c:pt idx="1587">
                  <c:v>5.7849421046175892E-6</c:v>
                </c:pt>
                <c:pt idx="1588">
                  <c:v>0</c:v>
                </c:pt>
                <c:pt idx="1589">
                  <c:v>5.7849421046175892E-6</c:v>
                </c:pt>
                <c:pt idx="1590">
                  <c:v>5.7849421046175892E-6</c:v>
                </c:pt>
                <c:pt idx="1591">
                  <c:v>0</c:v>
                </c:pt>
                <c:pt idx="1592">
                  <c:v>5.7849421046175892E-6</c:v>
                </c:pt>
                <c:pt idx="1593">
                  <c:v>0</c:v>
                </c:pt>
                <c:pt idx="1594">
                  <c:v>0</c:v>
                </c:pt>
                <c:pt idx="1595">
                  <c:v>5.7849421046175892E-6</c:v>
                </c:pt>
                <c:pt idx="1596">
                  <c:v>0</c:v>
                </c:pt>
                <c:pt idx="1597">
                  <c:v>0</c:v>
                </c:pt>
                <c:pt idx="1598">
                  <c:v>3.7856918114820131E-6</c:v>
                </c:pt>
                <c:pt idx="1599">
                  <c:v>-1.9992502931355762E-6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5.7849421046175892E-6</c:v>
                </c:pt>
                <c:pt idx="1604">
                  <c:v>0</c:v>
                </c:pt>
                <c:pt idx="1605">
                  <c:v>-1.9992502931355762E-6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9.5706339160996019E-6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5.7849421046175892E-6</c:v>
                </c:pt>
                <c:pt idx="1617">
                  <c:v>-1.9992502931355762E-6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-1.9992502931355762E-6</c:v>
                </c:pt>
                <c:pt idx="1622">
                  <c:v>5.7849421046175892E-6</c:v>
                </c:pt>
                <c:pt idx="1623">
                  <c:v>0</c:v>
                </c:pt>
                <c:pt idx="1624">
                  <c:v>0</c:v>
                </c:pt>
                <c:pt idx="1625">
                  <c:v>-1.9992502931355762E-6</c:v>
                </c:pt>
                <c:pt idx="1626">
                  <c:v>0</c:v>
                </c:pt>
                <c:pt idx="1627">
                  <c:v>-1.9992502931355762E-6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5.7849421046175892E-6</c:v>
                </c:pt>
                <c:pt idx="1635">
                  <c:v>5.7849421046175892E-6</c:v>
                </c:pt>
                <c:pt idx="1636">
                  <c:v>5.7849421046175892E-6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-1.9992502931355762E-6</c:v>
                </c:pt>
                <c:pt idx="1648">
                  <c:v>-1.9992502931355762E-6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1.1569884209235178E-5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-1.9992502931355762E-6</c:v>
                </c:pt>
                <c:pt idx="1663">
                  <c:v>0</c:v>
                </c:pt>
                <c:pt idx="1664">
                  <c:v>0</c:v>
                </c:pt>
                <c:pt idx="1665">
                  <c:v>5.7849421046175892E-6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1.1569884209235178E-5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1.1569884209235178E-5</c:v>
                </c:pt>
                <c:pt idx="1678">
                  <c:v>0</c:v>
                </c:pt>
                <c:pt idx="1679">
                  <c:v>0</c:v>
                </c:pt>
                <c:pt idx="1680">
                  <c:v>5.7849421046175892E-6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-1.9992502931355762E-6</c:v>
                </c:pt>
                <c:pt idx="1705">
                  <c:v>5.7849421046175892E-6</c:v>
                </c:pt>
                <c:pt idx="1706">
                  <c:v>5.7849421046175892E-6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-1.9992502931355762E-6</c:v>
                </c:pt>
                <c:pt idx="1718">
                  <c:v>0</c:v>
                </c:pt>
                <c:pt idx="1719">
                  <c:v>0</c:v>
                </c:pt>
                <c:pt idx="1720">
                  <c:v>3.7856918114820131E-6</c:v>
                </c:pt>
                <c:pt idx="1721">
                  <c:v>-1.9992502931355762E-6</c:v>
                </c:pt>
                <c:pt idx="1722">
                  <c:v>0</c:v>
                </c:pt>
                <c:pt idx="1723">
                  <c:v>5.7849421046175892E-6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1.1569884209235178E-5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5.7849421046175892E-6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-1.9992502931355762E-6</c:v>
                </c:pt>
                <c:pt idx="1739">
                  <c:v>5.7849421046175892E-6</c:v>
                </c:pt>
                <c:pt idx="1740">
                  <c:v>0</c:v>
                </c:pt>
                <c:pt idx="1741">
                  <c:v>5.7849421046175892E-6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-1.9992502931355762E-6</c:v>
                </c:pt>
                <c:pt idx="1746">
                  <c:v>0</c:v>
                </c:pt>
                <c:pt idx="1747">
                  <c:v>3.7856918114820131E-6</c:v>
                </c:pt>
                <c:pt idx="1748">
                  <c:v>5.7849421046175892E-6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5.7849421046175892E-6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-1.9992502931355762E-6</c:v>
                </c:pt>
                <c:pt idx="1763">
                  <c:v>5.7849421046175892E-6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5.7849421046175892E-6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5.7849421046175892E-6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1.1569884209235178E-5</c:v>
                </c:pt>
                <c:pt idx="1782">
                  <c:v>0</c:v>
                </c:pt>
                <c:pt idx="1783">
                  <c:v>5.7849421046175892E-6</c:v>
                </c:pt>
                <c:pt idx="1784">
                  <c:v>-1.9992502931355762E-6</c:v>
                </c:pt>
                <c:pt idx="1785">
                  <c:v>5.7849421046175892E-6</c:v>
                </c:pt>
                <c:pt idx="1786">
                  <c:v>0</c:v>
                </c:pt>
                <c:pt idx="1787">
                  <c:v>0</c:v>
                </c:pt>
                <c:pt idx="1788">
                  <c:v>-3.9985005862711523E-6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5.7849421046175892E-6</c:v>
                </c:pt>
                <c:pt idx="1794">
                  <c:v>0</c:v>
                </c:pt>
                <c:pt idx="1795">
                  <c:v>-1.9992502931355762E-6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1.1569884209235178E-5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5.7849421046175892E-6</c:v>
                </c:pt>
                <c:pt idx="1806">
                  <c:v>5.7849421046175892E-6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5.7849421046175892E-6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5.7849421046175892E-6</c:v>
                </c:pt>
                <c:pt idx="1822">
                  <c:v>0</c:v>
                </c:pt>
                <c:pt idx="1823">
                  <c:v>5.7849421046175892E-6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-1.9992502931355762E-6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1.7354826313852768E-5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5.7849421046175892E-6</c:v>
                </c:pt>
                <c:pt idx="1853">
                  <c:v>0</c:v>
                </c:pt>
                <c:pt idx="1854">
                  <c:v>0</c:v>
                </c:pt>
                <c:pt idx="1855">
                  <c:v>5.7849421046175892E-6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5.7849421046175892E-6</c:v>
                </c:pt>
                <c:pt idx="1871">
                  <c:v>5.7849421046175892E-6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5.7849421046175892E-6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-1.9992502931355762E-6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5.7849421046175892E-6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1.1569884209235178E-5</c:v>
                </c:pt>
                <c:pt idx="1909">
                  <c:v>0</c:v>
                </c:pt>
                <c:pt idx="1910">
                  <c:v>0</c:v>
                </c:pt>
                <c:pt idx="1911">
                  <c:v>5.7849421046175892E-6</c:v>
                </c:pt>
                <c:pt idx="1912">
                  <c:v>5.7849421046175892E-6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1.1569884209235178E-5</c:v>
                </c:pt>
                <c:pt idx="1921">
                  <c:v>0</c:v>
                </c:pt>
                <c:pt idx="1922">
                  <c:v>0</c:v>
                </c:pt>
                <c:pt idx="1923">
                  <c:v>5.7849421046175892E-6</c:v>
                </c:pt>
                <c:pt idx="1924">
                  <c:v>5.7849421046175892E-6</c:v>
                </c:pt>
                <c:pt idx="1925">
                  <c:v>0</c:v>
                </c:pt>
                <c:pt idx="1926">
                  <c:v>0</c:v>
                </c:pt>
                <c:pt idx="1927">
                  <c:v>5.7849421046175892E-6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5.7849421046175892E-6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3.7856918114820131E-6</c:v>
                </c:pt>
                <c:pt idx="1942">
                  <c:v>0</c:v>
                </c:pt>
                <c:pt idx="1943">
                  <c:v>-1.9992502931355762E-6</c:v>
                </c:pt>
                <c:pt idx="1944">
                  <c:v>0</c:v>
                </c:pt>
                <c:pt idx="1945">
                  <c:v>0</c:v>
                </c:pt>
                <c:pt idx="1946">
                  <c:v>5.7849421046175892E-6</c:v>
                </c:pt>
                <c:pt idx="1947">
                  <c:v>0</c:v>
                </c:pt>
                <c:pt idx="1948">
                  <c:v>5.7849421046175892E-6</c:v>
                </c:pt>
                <c:pt idx="1949">
                  <c:v>5.7849421046175892E-6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5.7849421046175892E-6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5.7849421046175892E-6</c:v>
                </c:pt>
                <c:pt idx="1967">
                  <c:v>0</c:v>
                </c:pt>
                <c:pt idx="1968">
                  <c:v>5.7849421046175892E-6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-1.9992502931355762E-6</c:v>
                </c:pt>
                <c:pt idx="1973">
                  <c:v>0</c:v>
                </c:pt>
                <c:pt idx="1974">
                  <c:v>0</c:v>
                </c:pt>
                <c:pt idx="1975">
                  <c:v>5.7849421046175892E-6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3.7856918114820131E-6</c:v>
                </c:pt>
                <c:pt idx="1980">
                  <c:v>5.7849421046175892E-6</c:v>
                </c:pt>
                <c:pt idx="1981">
                  <c:v>0</c:v>
                </c:pt>
                <c:pt idx="1982">
                  <c:v>0</c:v>
                </c:pt>
                <c:pt idx="1983">
                  <c:v>5.7849421046175892E-6</c:v>
                </c:pt>
                <c:pt idx="1984">
                  <c:v>0</c:v>
                </c:pt>
                <c:pt idx="1985">
                  <c:v>5.7849421046175892E-6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5.7849421046175892E-6</c:v>
                </c:pt>
                <c:pt idx="2006">
                  <c:v>0</c:v>
                </c:pt>
                <c:pt idx="2007">
                  <c:v>5.7849421046175892E-6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5.7849421046175892E-6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5.7849421046175892E-6</c:v>
                </c:pt>
                <c:pt idx="2035">
                  <c:v>0</c:v>
                </c:pt>
                <c:pt idx="2036">
                  <c:v>5.7849421046175892E-6</c:v>
                </c:pt>
                <c:pt idx="2037">
                  <c:v>5.7849421046175892E-6</c:v>
                </c:pt>
                <c:pt idx="2038">
                  <c:v>0</c:v>
                </c:pt>
                <c:pt idx="2039">
                  <c:v>-1.9992502931355762E-6</c:v>
                </c:pt>
                <c:pt idx="2040">
                  <c:v>0</c:v>
                </c:pt>
                <c:pt idx="2041">
                  <c:v>5.7849421046175892E-6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5.7849421046175892E-6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80E-4F55-BA73-0CA51AB58C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482752"/>
        <c:axId val="178944768"/>
      </c:scatterChart>
      <c:valAx>
        <c:axId val="135482752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Channel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178944768"/>
        <c:crosses val="autoZero"/>
        <c:crossBetween val="midCat"/>
        <c:majorUnit val="500"/>
      </c:valAx>
      <c:valAx>
        <c:axId val="1789447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accent3"/>
              </a:solidFill>
              <a:round/>
            </a:ln>
            <a:effectLst/>
          </c:spPr>
        </c:min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cps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0"/>
              <c:y val="0.40801485851633346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.E+0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ja-JP"/>
          </a:p>
        </c:txPr>
        <c:crossAx val="135482752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839350460659454"/>
          <c:y val="0.13069832658852526"/>
          <c:w val="0.55807983962782759"/>
          <c:h val="0.470273816627212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cnt</c:v>
                </c:pt>
              </c:strCache>
            </c:strRef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Sheet1!$B$2:$B$4097</c:f>
              <c:numCache>
                <c:formatCode>General</c:formatCode>
                <c:ptCount val="409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  <c:pt idx="1360">
                  <c:v>1360</c:v>
                </c:pt>
                <c:pt idx="1361">
                  <c:v>1361</c:v>
                </c:pt>
                <c:pt idx="1362">
                  <c:v>1362</c:v>
                </c:pt>
                <c:pt idx="1363">
                  <c:v>1363</c:v>
                </c:pt>
                <c:pt idx="1364">
                  <c:v>1364</c:v>
                </c:pt>
                <c:pt idx="1365">
                  <c:v>1365</c:v>
                </c:pt>
                <c:pt idx="1366">
                  <c:v>1366</c:v>
                </c:pt>
                <c:pt idx="1367">
                  <c:v>1367</c:v>
                </c:pt>
                <c:pt idx="1368">
                  <c:v>1368</c:v>
                </c:pt>
                <c:pt idx="1369">
                  <c:v>1369</c:v>
                </c:pt>
                <c:pt idx="1370">
                  <c:v>1370</c:v>
                </c:pt>
                <c:pt idx="1371">
                  <c:v>1371</c:v>
                </c:pt>
                <c:pt idx="1372">
                  <c:v>1372</c:v>
                </c:pt>
                <c:pt idx="1373">
                  <c:v>1373</c:v>
                </c:pt>
                <c:pt idx="1374">
                  <c:v>1374</c:v>
                </c:pt>
                <c:pt idx="1375">
                  <c:v>1375</c:v>
                </c:pt>
                <c:pt idx="1376">
                  <c:v>1376</c:v>
                </c:pt>
                <c:pt idx="1377">
                  <c:v>1377</c:v>
                </c:pt>
                <c:pt idx="1378">
                  <c:v>1378</c:v>
                </c:pt>
                <c:pt idx="1379">
                  <c:v>1379</c:v>
                </c:pt>
                <c:pt idx="1380">
                  <c:v>1380</c:v>
                </c:pt>
                <c:pt idx="1381">
                  <c:v>1381</c:v>
                </c:pt>
                <c:pt idx="1382">
                  <c:v>1382</c:v>
                </c:pt>
                <c:pt idx="1383">
                  <c:v>1383</c:v>
                </c:pt>
                <c:pt idx="1384">
                  <c:v>1384</c:v>
                </c:pt>
                <c:pt idx="1385">
                  <c:v>1385</c:v>
                </c:pt>
                <c:pt idx="1386">
                  <c:v>1386</c:v>
                </c:pt>
                <c:pt idx="1387">
                  <c:v>1387</c:v>
                </c:pt>
                <c:pt idx="1388">
                  <c:v>1388</c:v>
                </c:pt>
                <c:pt idx="1389">
                  <c:v>1389</c:v>
                </c:pt>
                <c:pt idx="1390">
                  <c:v>1390</c:v>
                </c:pt>
                <c:pt idx="1391">
                  <c:v>1391</c:v>
                </c:pt>
                <c:pt idx="1392">
                  <c:v>1392</c:v>
                </c:pt>
                <c:pt idx="1393">
                  <c:v>1393</c:v>
                </c:pt>
                <c:pt idx="1394">
                  <c:v>1394</c:v>
                </c:pt>
                <c:pt idx="1395">
                  <c:v>1395</c:v>
                </c:pt>
                <c:pt idx="1396">
                  <c:v>1396</c:v>
                </c:pt>
                <c:pt idx="1397">
                  <c:v>1397</c:v>
                </c:pt>
                <c:pt idx="1398">
                  <c:v>1398</c:v>
                </c:pt>
                <c:pt idx="1399">
                  <c:v>1399</c:v>
                </c:pt>
                <c:pt idx="1400">
                  <c:v>1400</c:v>
                </c:pt>
                <c:pt idx="1401">
                  <c:v>1401</c:v>
                </c:pt>
                <c:pt idx="1402">
                  <c:v>1402</c:v>
                </c:pt>
                <c:pt idx="1403">
                  <c:v>1403</c:v>
                </c:pt>
                <c:pt idx="1404">
                  <c:v>1404</c:v>
                </c:pt>
                <c:pt idx="1405">
                  <c:v>1405</c:v>
                </c:pt>
                <c:pt idx="1406">
                  <c:v>1406</c:v>
                </c:pt>
                <c:pt idx="1407">
                  <c:v>1407</c:v>
                </c:pt>
                <c:pt idx="1408">
                  <c:v>1408</c:v>
                </c:pt>
                <c:pt idx="1409">
                  <c:v>1409</c:v>
                </c:pt>
                <c:pt idx="1410">
                  <c:v>1410</c:v>
                </c:pt>
                <c:pt idx="1411">
                  <c:v>1411</c:v>
                </c:pt>
                <c:pt idx="1412">
                  <c:v>1412</c:v>
                </c:pt>
                <c:pt idx="1413">
                  <c:v>1413</c:v>
                </c:pt>
                <c:pt idx="1414">
                  <c:v>1414</c:v>
                </c:pt>
                <c:pt idx="1415">
                  <c:v>1415</c:v>
                </c:pt>
                <c:pt idx="1416">
                  <c:v>1416</c:v>
                </c:pt>
                <c:pt idx="1417">
                  <c:v>1417</c:v>
                </c:pt>
                <c:pt idx="1418">
                  <c:v>1418</c:v>
                </c:pt>
                <c:pt idx="1419">
                  <c:v>1419</c:v>
                </c:pt>
                <c:pt idx="1420">
                  <c:v>1420</c:v>
                </c:pt>
                <c:pt idx="1421">
                  <c:v>1421</c:v>
                </c:pt>
                <c:pt idx="1422">
                  <c:v>1422</c:v>
                </c:pt>
                <c:pt idx="1423">
                  <c:v>1423</c:v>
                </c:pt>
                <c:pt idx="1424">
                  <c:v>1424</c:v>
                </c:pt>
                <c:pt idx="1425">
                  <c:v>1425</c:v>
                </c:pt>
                <c:pt idx="1426">
                  <c:v>1426</c:v>
                </c:pt>
                <c:pt idx="1427">
                  <c:v>1427</c:v>
                </c:pt>
                <c:pt idx="1428">
                  <c:v>1428</c:v>
                </c:pt>
                <c:pt idx="1429">
                  <c:v>1429</c:v>
                </c:pt>
                <c:pt idx="1430">
                  <c:v>1430</c:v>
                </c:pt>
                <c:pt idx="1431">
                  <c:v>1431</c:v>
                </c:pt>
                <c:pt idx="1432">
                  <c:v>1432</c:v>
                </c:pt>
                <c:pt idx="1433">
                  <c:v>1433</c:v>
                </c:pt>
                <c:pt idx="1434">
                  <c:v>1434</c:v>
                </c:pt>
                <c:pt idx="1435">
                  <c:v>1435</c:v>
                </c:pt>
                <c:pt idx="1436">
                  <c:v>1436</c:v>
                </c:pt>
                <c:pt idx="1437">
                  <c:v>1437</c:v>
                </c:pt>
                <c:pt idx="1438">
                  <c:v>1438</c:v>
                </c:pt>
                <c:pt idx="1439">
                  <c:v>1439</c:v>
                </c:pt>
                <c:pt idx="1440">
                  <c:v>1440</c:v>
                </c:pt>
                <c:pt idx="1441">
                  <c:v>1441</c:v>
                </c:pt>
                <c:pt idx="1442">
                  <c:v>1442</c:v>
                </c:pt>
                <c:pt idx="1443">
                  <c:v>1443</c:v>
                </c:pt>
                <c:pt idx="1444">
                  <c:v>1444</c:v>
                </c:pt>
                <c:pt idx="1445">
                  <c:v>1445</c:v>
                </c:pt>
                <c:pt idx="1446">
                  <c:v>1446</c:v>
                </c:pt>
                <c:pt idx="1447">
                  <c:v>1447</c:v>
                </c:pt>
                <c:pt idx="1448">
                  <c:v>1448</c:v>
                </c:pt>
                <c:pt idx="1449">
                  <c:v>1449</c:v>
                </c:pt>
                <c:pt idx="1450">
                  <c:v>1450</c:v>
                </c:pt>
                <c:pt idx="1451">
                  <c:v>1451</c:v>
                </c:pt>
                <c:pt idx="1452">
                  <c:v>1452</c:v>
                </c:pt>
                <c:pt idx="1453">
                  <c:v>1453</c:v>
                </c:pt>
                <c:pt idx="1454">
                  <c:v>1454</c:v>
                </c:pt>
                <c:pt idx="1455">
                  <c:v>1455</c:v>
                </c:pt>
                <c:pt idx="1456">
                  <c:v>1456</c:v>
                </c:pt>
                <c:pt idx="1457">
                  <c:v>1457</c:v>
                </c:pt>
                <c:pt idx="1458">
                  <c:v>1458</c:v>
                </c:pt>
                <c:pt idx="1459">
                  <c:v>1459</c:v>
                </c:pt>
                <c:pt idx="1460">
                  <c:v>1460</c:v>
                </c:pt>
                <c:pt idx="1461">
                  <c:v>1461</c:v>
                </c:pt>
                <c:pt idx="1462">
                  <c:v>1462</c:v>
                </c:pt>
                <c:pt idx="1463">
                  <c:v>1463</c:v>
                </c:pt>
                <c:pt idx="1464">
                  <c:v>1464</c:v>
                </c:pt>
                <c:pt idx="1465">
                  <c:v>1465</c:v>
                </c:pt>
                <c:pt idx="1466">
                  <c:v>1466</c:v>
                </c:pt>
                <c:pt idx="1467">
                  <c:v>1467</c:v>
                </c:pt>
                <c:pt idx="1468">
                  <c:v>1468</c:v>
                </c:pt>
                <c:pt idx="1469">
                  <c:v>1469</c:v>
                </c:pt>
                <c:pt idx="1470">
                  <c:v>1470</c:v>
                </c:pt>
                <c:pt idx="1471">
                  <c:v>1471</c:v>
                </c:pt>
                <c:pt idx="1472">
                  <c:v>1472</c:v>
                </c:pt>
                <c:pt idx="1473">
                  <c:v>1473</c:v>
                </c:pt>
                <c:pt idx="1474">
                  <c:v>1474</c:v>
                </c:pt>
                <c:pt idx="1475">
                  <c:v>1475</c:v>
                </c:pt>
                <c:pt idx="1476">
                  <c:v>1476</c:v>
                </c:pt>
                <c:pt idx="1477">
                  <c:v>1477</c:v>
                </c:pt>
                <c:pt idx="1478">
                  <c:v>1478</c:v>
                </c:pt>
                <c:pt idx="1479">
                  <c:v>1479</c:v>
                </c:pt>
                <c:pt idx="1480">
                  <c:v>1480</c:v>
                </c:pt>
                <c:pt idx="1481">
                  <c:v>1481</c:v>
                </c:pt>
                <c:pt idx="1482">
                  <c:v>1482</c:v>
                </c:pt>
                <c:pt idx="1483">
                  <c:v>1483</c:v>
                </c:pt>
                <c:pt idx="1484">
                  <c:v>1484</c:v>
                </c:pt>
                <c:pt idx="1485">
                  <c:v>1485</c:v>
                </c:pt>
                <c:pt idx="1486">
                  <c:v>1486</c:v>
                </c:pt>
                <c:pt idx="1487">
                  <c:v>1487</c:v>
                </c:pt>
                <c:pt idx="1488">
                  <c:v>1488</c:v>
                </c:pt>
                <c:pt idx="1489">
                  <c:v>1489</c:v>
                </c:pt>
                <c:pt idx="1490">
                  <c:v>1490</c:v>
                </c:pt>
                <c:pt idx="1491">
                  <c:v>1491</c:v>
                </c:pt>
                <c:pt idx="1492">
                  <c:v>1492</c:v>
                </c:pt>
                <c:pt idx="1493">
                  <c:v>1493</c:v>
                </c:pt>
                <c:pt idx="1494">
                  <c:v>1494</c:v>
                </c:pt>
                <c:pt idx="1495">
                  <c:v>1495</c:v>
                </c:pt>
                <c:pt idx="1496">
                  <c:v>1496</c:v>
                </c:pt>
                <c:pt idx="1497">
                  <c:v>1497</c:v>
                </c:pt>
                <c:pt idx="1498">
                  <c:v>1498</c:v>
                </c:pt>
                <c:pt idx="1499">
                  <c:v>1499</c:v>
                </c:pt>
                <c:pt idx="1500">
                  <c:v>1500</c:v>
                </c:pt>
                <c:pt idx="1501">
                  <c:v>1501</c:v>
                </c:pt>
                <c:pt idx="1502">
                  <c:v>1502</c:v>
                </c:pt>
                <c:pt idx="1503">
                  <c:v>1503</c:v>
                </c:pt>
                <c:pt idx="1504">
                  <c:v>1504</c:v>
                </c:pt>
                <c:pt idx="1505">
                  <c:v>1505</c:v>
                </c:pt>
                <c:pt idx="1506">
                  <c:v>1506</c:v>
                </c:pt>
                <c:pt idx="1507">
                  <c:v>1507</c:v>
                </c:pt>
                <c:pt idx="1508">
                  <c:v>1508</c:v>
                </c:pt>
                <c:pt idx="1509">
                  <c:v>1509</c:v>
                </c:pt>
                <c:pt idx="1510">
                  <c:v>1510</c:v>
                </c:pt>
                <c:pt idx="1511">
                  <c:v>1511</c:v>
                </c:pt>
                <c:pt idx="1512">
                  <c:v>1512</c:v>
                </c:pt>
                <c:pt idx="1513">
                  <c:v>1513</c:v>
                </c:pt>
                <c:pt idx="1514">
                  <c:v>1514</c:v>
                </c:pt>
                <c:pt idx="1515">
                  <c:v>1515</c:v>
                </c:pt>
                <c:pt idx="1516">
                  <c:v>1516</c:v>
                </c:pt>
                <c:pt idx="1517">
                  <c:v>1517</c:v>
                </c:pt>
                <c:pt idx="1518">
                  <c:v>1518</c:v>
                </c:pt>
                <c:pt idx="1519">
                  <c:v>1519</c:v>
                </c:pt>
                <c:pt idx="1520">
                  <c:v>1520</c:v>
                </c:pt>
                <c:pt idx="1521">
                  <c:v>1521</c:v>
                </c:pt>
                <c:pt idx="1522">
                  <c:v>1522</c:v>
                </c:pt>
                <c:pt idx="1523">
                  <c:v>1523</c:v>
                </c:pt>
                <c:pt idx="1524">
                  <c:v>1524</c:v>
                </c:pt>
                <c:pt idx="1525">
                  <c:v>1525</c:v>
                </c:pt>
                <c:pt idx="1526">
                  <c:v>1526</c:v>
                </c:pt>
                <c:pt idx="1527">
                  <c:v>1527</c:v>
                </c:pt>
                <c:pt idx="1528">
                  <c:v>1528</c:v>
                </c:pt>
                <c:pt idx="1529">
                  <c:v>1529</c:v>
                </c:pt>
                <c:pt idx="1530">
                  <c:v>1530</c:v>
                </c:pt>
                <c:pt idx="1531">
                  <c:v>1531</c:v>
                </c:pt>
                <c:pt idx="1532">
                  <c:v>1532</c:v>
                </c:pt>
                <c:pt idx="1533">
                  <c:v>1533</c:v>
                </c:pt>
                <c:pt idx="1534">
                  <c:v>1534</c:v>
                </c:pt>
                <c:pt idx="1535">
                  <c:v>1535</c:v>
                </c:pt>
                <c:pt idx="1536">
                  <c:v>1536</c:v>
                </c:pt>
                <c:pt idx="1537">
                  <c:v>1537</c:v>
                </c:pt>
                <c:pt idx="1538">
                  <c:v>1538</c:v>
                </c:pt>
                <c:pt idx="1539">
                  <c:v>1539</c:v>
                </c:pt>
                <c:pt idx="1540">
                  <c:v>1540</c:v>
                </c:pt>
                <c:pt idx="1541">
                  <c:v>1541</c:v>
                </c:pt>
                <c:pt idx="1542">
                  <c:v>1542</c:v>
                </c:pt>
                <c:pt idx="1543">
                  <c:v>1543</c:v>
                </c:pt>
                <c:pt idx="1544">
                  <c:v>1544</c:v>
                </c:pt>
                <c:pt idx="1545">
                  <c:v>1545</c:v>
                </c:pt>
                <c:pt idx="1546">
                  <c:v>1546</c:v>
                </c:pt>
                <c:pt idx="1547">
                  <c:v>1547</c:v>
                </c:pt>
                <c:pt idx="1548">
                  <c:v>1548</c:v>
                </c:pt>
                <c:pt idx="1549">
                  <c:v>1549</c:v>
                </c:pt>
                <c:pt idx="1550">
                  <c:v>1550</c:v>
                </c:pt>
                <c:pt idx="1551">
                  <c:v>1551</c:v>
                </c:pt>
                <c:pt idx="1552">
                  <c:v>1552</c:v>
                </c:pt>
                <c:pt idx="1553">
                  <c:v>1553</c:v>
                </c:pt>
                <c:pt idx="1554">
                  <c:v>1554</c:v>
                </c:pt>
                <c:pt idx="1555">
                  <c:v>1555</c:v>
                </c:pt>
                <c:pt idx="1556">
                  <c:v>1556</c:v>
                </c:pt>
                <c:pt idx="1557">
                  <c:v>1557</c:v>
                </c:pt>
                <c:pt idx="1558">
                  <c:v>1558</c:v>
                </c:pt>
                <c:pt idx="1559">
                  <c:v>1559</c:v>
                </c:pt>
                <c:pt idx="1560">
                  <c:v>1560</c:v>
                </c:pt>
                <c:pt idx="1561">
                  <c:v>1561</c:v>
                </c:pt>
                <c:pt idx="1562">
                  <c:v>1562</c:v>
                </c:pt>
                <c:pt idx="1563">
                  <c:v>1563</c:v>
                </c:pt>
                <c:pt idx="1564">
                  <c:v>1564</c:v>
                </c:pt>
                <c:pt idx="1565">
                  <c:v>1565</c:v>
                </c:pt>
                <c:pt idx="1566">
                  <c:v>1566</c:v>
                </c:pt>
                <c:pt idx="1567">
                  <c:v>1567</c:v>
                </c:pt>
                <c:pt idx="1568">
                  <c:v>1568</c:v>
                </c:pt>
                <c:pt idx="1569">
                  <c:v>1569</c:v>
                </c:pt>
                <c:pt idx="1570">
                  <c:v>1570</c:v>
                </c:pt>
                <c:pt idx="1571">
                  <c:v>1571</c:v>
                </c:pt>
                <c:pt idx="1572">
                  <c:v>1572</c:v>
                </c:pt>
                <c:pt idx="1573">
                  <c:v>1573</c:v>
                </c:pt>
                <c:pt idx="1574">
                  <c:v>1574</c:v>
                </c:pt>
                <c:pt idx="1575">
                  <c:v>1575</c:v>
                </c:pt>
                <c:pt idx="1576">
                  <c:v>1576</c:v>
                </c:pt>
                <c:pt idx="1577">
                  <c:v>1577</c:v>
                </c:pt>
                <c:pt idx="1578">
                  <c:v>1578</c:v>
                </c:pt>
                <c:pt idx="1579">
                  <c:v>1579</c:v>
                </c:pt>
                <c:pt idx="1580">
                  <c:v>1580</c:v>
                </c:pt>
                <c:pt idx="1581">
                  <c:v>1581</c:v>
                </c:pt>
                <c:pt idx="1582">
                  <c:v>1582</c:v>
                </c:pt>
                <c:pt idx="1583">
                  <c:v>1583</c:v>
                </c:pt>
                <c:pt idx="1584">
                  <c:v>1584</c:v>
                </c:pt>
                <c:pt idx="1585">
                  <c:v>1585</c:v>
                </c:pt>
                <c:pt idx="1586">
                  <c:v>1586</c:v>
                </c:pt>
                <c:pt idx="1587">
                  <c:v>1587</c:v>
                </c:pt>
                <c:pt idx="1588">
                  <c:v>1588</c:v>
                </c:pt>
                <c:pt idx="1589">
                  <c:v>1589</c:v>
                </c:pt>
                <c:pt idx="1590">
                  <c:v>1590</c:v>
                </c:pt>
                <c:pt idx="1591">
                  <c:v>1591</c:v>
                </c:pt>
                <c:pt idx="1592">
                  <c:v>1592</c:v>
                </c:pt>
                <c:pt idx="1593">
                  <c:v>1593</c:v>
                </c:pt>
                <c:pt idx="1594">
                  <c:v>1594</c:v>
                </c:pt>
                <c:pt idx="1595">
                  <c:v>1595</c:v>
                </c:pt>
                <c:pt idx="1596">
                  <c:v>1596</c:v>
                </c:pt>
                <c:pt idx="1597">
                  <c:v>1597</c:v>
                </c:pt>
                <c:pt idx="1598">
                  <c:v>1598</c:v>
                </c:pt>
                <c:pt idx="1599">
                  <c:v>1599</c:v>
                </c:pt>
                <c:pt idx="1600">
                  <c:v>1600</c:v>
                </c:pt>
                <c:pt idx="1601">
                  <c:v>1601</c:v>
                </c:pt>
                <c:pt idx="1602">
                  <c:v>1602</c:v>
                </c:pt>
                <c:pt idx="1603">
                  <c:v>1603</c:v>
                </c:pt>
                <c:pt idx="1604">
                  <c:v>1604</c:v>
                </c:pt>
                <c:pt idx="1605">
                  <c:v>1605</c:v>
                </c:pt>
                <c:pt idx="1606">
                  <c:v>1606</c:v>
                </c:pt>
                <c:pt idx="1607">
                  <c:v>1607</c:v>
                </c:pt>
                <c:pt idx="1608">
                  <c:v>1608</c:v>
                </c:pt>
                <c:pt idx="1609">
                  <c:v>1609</c:v>
                </c:pt>
                <c:pt idx="1610">
                  <c:v>1610</c:v>
                </c:pt>
                <c:pt idx="1611">
                  <c:v>1611</c:v>
                </c:pt>
                <c:pt idx="1612">
                  <c:v>1612</c:v>
                </c:pt>
                <c:pt idx="1613">
                  <c:v>1613</c:v>
                </c:pt>
                <c:pt idx="1614">
                  <c:v>1614</c:v>
                </c:pt>
                <c:pt idx="1615">
                  <c:v>1615</c:v>
                </c:pt>
                <c:pt idx="1616">
                  <c:v>1616</c:v>
                </c:pt>
                <c:pt idx="1617">
                  <c:v>1617</c:v>
                </c:pt>
                <c:pt idx="1618">
                  <c:v>1618</c:v>
                </c:pt>
                <c:pt idx="1619">
                  <c:v>1619</c:v>
                </c:pt>
                <c:pt idx="1620">
                  <c:v>1620</c:v>
                </c:pt>
                <c:pt idx="1621">
                  <c:v>1621</c:v>
                </c:pt>
                <c:pt idx="1622">
                  <c:v>1622</c:v>
                </c:pt>
                <c:pt idx="1623">
                  <c:v>1623</c:v>
                </c:pt>
                <c:pt idx="1624">
                  <c:v>1624</c:v>
                </c:pt>
                <c:pt idx="1625">
                  <c:v>1625</c:v>
                </c:pt>
                <c:pt idx="1626">
                  <c:v>1626</c:v>
                </c:pt>
                <c:pt idx="1627">
                  <c:v>1627</c:v>
                </c:pt>
                <c:pt idx="1628">
                  <c:v>1628</c:v>
                </c:pt>
                <c:pt idx="1629">
                  <c:v>1629</c:v>
                </c:pt>
                <c:pt idx="1630">
                  <c:v>1630</c:v>
                </c:pt>
                <c:pt idx="1631">
                  <c:v>1631</c:v>
                </c:pt>
                <c:pt idx="1632">
                  <c:v>1632</c:v>
                </c:pt>
                <c:pt idx="1633">
                  <c:v>1633</c:v>
                </c:pt>
                <c:pt idx="1634">
                  <c:v>1634</c:v>
                </c:pt>
                <c:pt idx="1635">
                  <c:v>1635</c:v>
                </c:pt>
                <c:pt idx="1636">
                  <c:v>1636</c:v>
                </c:pt>
                <c:pt idx="1637">
                  <c:v>1637</c:v>
                </c:pt>
                <c:pt idx="1638">
                  <c:v>1638</c:v>
                </c:pt>
                <c:pt idx="1639">
                  <c:v>1639</c:v>
                </c:pt>
                <c:pt idx="1640">
                  <c:v>1640</c:v>
                </c:pt>
                <c:pt idx="1641">
                  <c:v>1641</c:v>
                </c:pt>
                <c:pt idx="1642">
                  <c:v>1642</c:v>
                </c:pt>
                <c:pt idx="1643">
                  <c:v>1643</c:v>
                </c:pt>
                <c:pt idx="1644">
                  <c:v>1644</c:v>
                </c:pt>
                <c:pt idx="1645">
                  <c:v>1645</c:v>
                </c:pt>
                <c:pt idx="1646">
                  <c:v>1646</c:v>
                </c:pt>
                <c:pt idx="1647">
                  <c:v>1647</c:v>
                </c:pt>
                <c:pt idx="1648">
                  <c:v>1648</c:v>
                </c:pt>
                <c:pt idx="1649">
                  <c:v>1649</c:v>
                </c:pt>
                <c:pt idx="1650">
                  <c:v>1650</c:v>
                </c:pt>
                <c:pt idx="1651">
                  <c:v>1651</c:v>
                </c:pt>
                <c:pt idx="1652">
                  <c:v>1652</c:v>
                </c:pt>
                <c:pt idx="1653">
                  <c:v>1653</c:v>
                </c:pt>
                <c:pt idx="1654">
                  <c:v>1654</c:v>
                </c:pt>
                <c:pt idx="1655">
                  <c:v>1655</c:v>
                </c:pt>
                <c:pt idx="1656">
                  <c:v>1656</c:v>
                </c:pt>
                <c:pt idx="1657">
                  <c:v>1657</c:v>
                </c:pt>
                <c:pt idx="1658">
                  <c:v>1658</c:v>
                </c:pt>
                <c:pt idx="1659">
                  <c:v>1659</c:v>
                </c:pt>
                <c:pt idx="1660">
                  <c:v>1660</c:v>
                </c:pt>
                <c:pt idx="1661">
                  <c:v>1661</c:v>
                </c:pt>
                <c:pt idx="1662">
                  <c:v>1662</c:v>
                </c:pt>
                <c:pt idx="1663">
                  <c:v>1663</c:v>
                </c:pt>
                <c:pt idx="1664">
                  <c:v>1664</c:v>
                </c:pt>
                <c:pt idx="1665">
                  <c:v>1665</c:v>
                </c:pt>
                <c:pt idx="1666">
                  <c:v>1666</c:v>
                </c:pt>
                <c:pt idx="1667">
                  <c:v>1667</c:v>
                </c:pt>
                <c:pt idx="1668">
                  <c:v>1668</c:v>
                </c:pt>
                <c:pt idx="1669">
                  <c:v>1669</c:v>
                </c:pt>
                <c:pt idx="1670">
                  <c:v>1670</c:v>
                </c:pt>
                <c:pt idx="1671">
                  <c:v>1671</c:v>
                </c:pt>
                <c:pt idx="1672">
                  <c:v>1672</c:v>
                </c:pt>
                <c:pt idx="1673">
                  <c:v>1673</c:v>
                </c:pt>
                <c:pt idx="1674">
                  <c:v>1674</c:v>
                </c:pt>
                <c:pt idx="1675">
                  <c:v>1675</c:v>
                </c:pt>
                <c:pt idx="1676">
                  <c:v>1676</c:v>
                </c:pt>
                <c:pt idx="1677">
                  <c:v>1677</c:v>
                </c:pt>
                <c:pt idx="1678">
                  <c:v>1678</c:v>
                </c:pt>
                <c:pt idx="1679">
                  <c:v>1679</c:v>
                </c:pt>
                <c:pt idx="1680">
                  <c:v>1680</c:v>
                </c:pt>
                <c:pt idx="1681">
                  <c:v>1681</c:v>
                </c:pt>
                <c:pt idx="1682">
                  <c:v>1682</c:v>
                </c:pt>
                <c:pt idx="1683">
                  <c:v>1683</c:v>
                </c:pt>
                <c:pt idx="1684">
                  <c:v>1684</c:v>
                </c:pt>
                <c:pt idx="1685">
                  <c:v>1685</c:v>
                </c:pt>
                <c:pt idx="1686">
                  <c:v>1686</c:v>
                </c:pt>
                <c:pt idx="1687">
                  <c:v>1687</c:v>
                </c:pt>
                <c:pt idx="1688">
                  <c:v>1688</c:v>
                </c:pt>
                <c:pt idx="1689">
                  <c:v>1689</c:v>
                </c:pt>
                <c:pt idx="1690">
                  <c:v>1690</c:v>
                </c:pt>
                <c:pt idx="1691">
                  <c:v>1691</c:v>
                </c:pt>
                <c:pt idx="1692">
                  <c:v>1692</c:v>
                </c:pt>
                <c:pt idx="1693">
                  <c:v>1693</c:v>
                </c:pt>
                <c:pt idx="1694">
                  <c:v>1694</c:v>
                </c:pt>
                <c:pt idx="1695">
                  <c:v>1695</c:v>
                </c:pt>
                <c:pt idx="1696">
                  <c:v>1696</c:v>
                </c:pt>
                <c:pt idx="1697">
                  <c:v>1697</c:v>
                </c:pt>
                <c:pt idx="1698">
                  <c:v>1698</c:v>
                </c:pt>
                <c:pt idx="1699">
                  <c:v>1699</c:v>
                </c:pt>
                <c:pt idx="1700">
                  <c:v>1700</c:v>
                </c:pt>
                <c:pt idx="1701">
                  <c:v>1701</c:v>
                </c:pt>
                <c:pt idx="1702">
                  <c:v>1702</c:v>
                </c:pt>
                <c:pt idx="1703">
                  <c:v>1703</c:v>
                </c:pt>
                <c:pt idx="1704">
                  <c:v>1704</c:v>
                </c:pt>
                <c:pt idx="1705">
                  <c:v>1705</c:v>
                </c:pt>
                <c:pt idx="1706">
                  <c:v>1706</c:v>
                </c:pt>
                <c:pt idx="1707">
                  <c:v>1707</c:v>
                </c:pt>
                <c:pt idx="1708">
                  <c:v>1708</c:v>
                </c:pt>
                <c:pt idx="1709">
                  <c:v>1709</c:v>
                </c:pt>
                <c:pt idx="1710">
                  <c:v>1710</c:v>
                </c:pt>
                <c:pt idx="1711">
                  <c:v>1711</c:v>
                </c:pt>
                <c:pt idx="1712">
                  <c:v>1712</c:v>
                </c:pt>
                <c:pt idx="1713">
                  <c:v>1713</c:v>
                </c:pt>
                <c:pt idx="1714">
                  <c:v>1714</c:v>
                </c:pt>
                <c:pt idx="1715">
                  <c:v>1715</c:v>
                </c:pt>
                <c:pt idx="1716">
                  <c:v>1716</c:v>
                </c:pt>
                <c:pt idx="1717">
                  <c:v>1717</c:v>
                </c:pt>
                <c:pt idx="1718">
                  <c:v>1718</c:v>
                </c:pt>
                <c:pt idx="1719">
                  <c:v>1719</c:v>
                </c:pt>
                <c:pt idx="1720">
                  <c:v>1720</c:v>
                </c:pt>
                <c:pt idx="1721">
                  <c:v>1721</c:v>
                </c:pt>
                <c:pt idx="1722">
                  <c:v>1722</c:v>
                </c:pt>
                <c:pt idx="1723">
                  <c:v>1723</c:v>
                </c:pt>
                <c:pt idx="1724">
                  <c:v>1724</c:v>
                </c:pt>
                <c:pt idx="1725">
                  <c:v>1725</c:v>
                </c:pt>
                <c:pt idx="1726">
                  <c:v>1726</c:v>
                </c:pt>
                <c:pt idx="1727">
                  <c:v>1727</c:v>
                </c:pt>
                <c:pt idx="1728">
                  <c:v>1728</c:v>
                </c:pt>
                <c:pt idx="1729">
                  <c:v>1729</c:v>
                </c:pt>
                <c:pt idx="1730">
                  <c:v>1730</c:v>
                </c:pt>
                <c:pt idx="1731">
                  <c:v>1731</c:v>
                </c:pt>
                <c:pt idx="1732">
                  <c:v>1732</c:v>
                </c:pt>
                <c:pt idx="1733">
                  <c:v>1733</c:v>
                </c:pt>
                <c:pt idx="1734">
                  <c:v>1734</c:v>
                </c:pt>
                <c:pt idx="1735">
                  <c:v>1735</c:v>
                </c:pt>
                <c:pt idx="1736">
                  <c:v>1736</c:v>
                </c:pt>
                <c:pt idx="1737">
                  <c:v>1737</c:v>
                </c:pt>
                <c:pt idx="1738">
                  <c:v>1738</c:v>
                </c:pt>
                <c:pt idx="1739">
                  <c:v>1739</c:v>
                </c:pt>
                <c:pt idx="1740">
                  <c:v>1740</c:v>
                </c:pt>
                <c:pt idx="1741">
                  <c:v>1741</c:v>
                </c:pt>
                <c:pt idx="1742">
                  <c:v>1742</c:v>
                </c:pt>
                <c:pt idx="1743">
                  <c:v>1743</c:v>
                </c:pt>
                <c:pt idx="1744">
                  <c:v>1744</c:v>
                </c:pt>
                <c:pt idx="1745">
                  <c:v>1745</c:v>
                </c:pt>
                <c:pt idx="1746">
                  <c:v>1746</c:v>
                </c:pt>
                <c:pt idx="1747">
                  <c:v>1747</c:v>
                </c:pt>
                <c:pt idx="1748">
                  <c:v>1748</c:v>
                </c:pt>
                <c:pt idx="1749">
                  <c:v>1749</c:v>
                </c:pt>
                <c:pt idx="1750">
                  <c:v>1750</c:v>
                </c:pt>
                <c:pt idx="1751">
                  <c:v>1751</c:v>
                </c:pt>
                <c:pt idx="1752">
                  <c:v>1752</c:v>
                </c:pt>
                <c:pt idx="1753">
                  <c:v>1753</c:v>
                </c:pt>
                <c:pt idx="1754">
                  <c:v>1754</c:v>
                </c:pt>
                <c:pt idx="1755">
                  <c:v>1755</c:v>
                </c:pt>
                <c:pt idx="1756">
                  <c:v>1756</c:v>
                </c:pt>
                <c:pt idx="1757">
                  <c:v>1757</c:v>
                </c:pt>
                <c:pt idx="1758">
                  <c:v>1758</c:v>
                </c:pt>
                <c:pt idx="1759">
                  <c:v>1759</c:v>
                </c:pt>
                <c:pt idx="1760">
                  <c:v>1760</c:v>
                </c:pt>
                <c:pt idx="1761">
                  <c:v>1761</c:v>
                </c:pt>
                <c:pt idx="1762">
                  <c:v>1762</c:v>
                </c:pt>
                <c:pt idx="1763">
                  <c:v>1763</c:v>
                </c:pt>
                <c:pt idx="1764">
                  <c:v>1764</c:v>
                </c:pt>
                <c:pt idx="1765">
                  <c:v>1765</c:v>
                </c:pt>
                <c:pt idx="1766">
                  <c:v>1766</c:v>
                </c:pt>
                <c:pt idx="1767">
                  <c:v>1767</c:v>
                </c:pt>
                <c:pt idx="1768">
                  <c:v>1768</c:v>
                </c:pt>
                <c:pt idx="1769">
                  <c:v>1769</c:v>
                </c:pt>
                <c:pt idx="1770">
                  <c:v>1770</c:v>
                </c:pt>
                <c:pt idx="1771">
                  <c:v>1771</c:v>
                </c:pt>
                <c:pt idx="1772">
                  <c:v>1772</c:v>
                </c:pt>
                <c:pt idx="1773">
                  <c:v>1773</c:v>
                </c:pt>
                <c:pt idx="1774">
                  <c:v>1774</c:v>
                </c:pt>
                <c:pt idx="1775">
                  <c:v>1775</c:v>
                </c:pt>
                <c:pt idx="1776">
                  <c:v>1776</c:v>
                </c:pt>
                <c:pt idx="1777">
                  <c:v>1777</c:v>
                </c:pt>
                <c:pt idx="1778">
                  <c:v>1778</c:v>
                </c:pt>
                <c:pt idx="1779">
                  <c:v>1779</c:v>
                </c:pt>
                <c:pt idx="1780">
                  <c:v>1780</c:v>
                </c:pt>
                <c:pt idx="1781">
                  <c:v>1781</c:v>
                </c:pt>
                <c:pt idx="1782">
                  <c:v>1782</c:v>
                </c:pt>
                <c:pt idx="1783">
                  <c:v>1783</c:v>
                </c:pt>
                <c:pt idx="1784">
                  <c:v>1784</c:v>
                </c:pt>
                <c:pt idx="1785">
                  <c:v>1785</c:v>
                </c:pt>
                <c:pt idx="1786">
                  <c:v>1786</c:v>
                </c:pt>
                <c:pt idx="1787">
                  <c:v>1787</c:v>
                </c:pt>
                <c:pt idx="1788">
                  <c:v>1788</c:v>
                </c:pt>
                <c:pt idx="1789">
                  <c:v>1789</c:v>
                </c:pt>
                <c:pt idx="1790">
                  <c:v>1790</c:v>
                </c:pt>
                <c:pt idx="1791">
                  <c:v>1791</c:v>
                </c:pt>
                <c:pt idx="1792">
                  <c:v>1792</c:v>
                </c:pt>
                <c:pt idx="1793">
                  <c:v>1793</c:v>
                </c:pt>
                <c:pt idx="1794">
                  <c:v>1794</c:v>
                </c:pt>
                <c:pt idx="1795">
                  <c:v>1795</c:v>
                </c:pt>
                <c:pt idx="1796">
                  <c:v>1796</c:v>
                </c:pt>
                <c:pt idx="1797">
                  <c:v>1797</c:v>
                </c:pt>
                <c:pt idx="1798">
                  <c:v>1798</c:v>
                </c:pt>
                <c:pt idx="1799">
                  <c:v>1799</c:v>
                </c:pt>
                <c:pt idx="1800">
                  <c:v>1800</c:v>
                </c:pt>
                <c:pt idx="1801">
                  <c:v>1801</c:v>
                </c:pt>
                <c:pt idx="1802">
                  <c:v>1802</c:v>
                </c:pt>
                <c:pt idx="1803">
                  <c:v>1803</c:v>
                </c:pt>
                <c:pt idx="1804">
                  <c:v>1804</c:v>
                </c:pt>
                <c:pt idx="1805">
                  <c:v>1805</c:v>
                </c:pt>
                <c:pt idx="1806">
                  <c:v>1806</c:v>
                </c:pt>
                <c:pt idx="1807">
                  <c:v>1807</c:v>
                </c:pt>
                <c:pt idx="1808">
                  <c:v>1808</c:v>
                </c:pt>
                <c:pt idx="1809">
                  <c:v>1809</c:v>
                </c:pt>
                <c:pt idx="1810">
                  <c:v>1810</c:v>
                </c:pt>
                <c:pt idx="1811">
                  <c:v>1811</c:v>
                </c:pt>
                <c:pt idx="1812">
                  <c:v>1812</c:v>
                </c:pt>
                <c:pt idx="1813">
                  <c:v>1813</c:v>
                </c:pt>
                <c:pt idx="1814">
                  <c:v>1814</c:v>
                </c:pt>
                <c:pt idx="1815">
                  <c:v>1815</c:v>
                </c:pt>
                <c:pt idx="1816">
                  <c:v>1816</c:v>
                </c:pt>
                <c:pt idx="1817">
                  <c:v>1817</c:v>
                </c:pt>
                <c:pt idx="1818">
                  <c:v>1818</c:v>
                </c:pt>
                <c:pt idx="1819">
                  <c:v>1819</c:v>
                </c:pt>
                <c:pt idx="1820">
                  <c:v>1820</c:v>
                </c:pt>
                <c:pt idx="1821">
                  <c:v>1821</c:v>
                </c:pt>
                <c:pt idx="1822">
                  <c:v>1822</c:v>
                </c:pt>
                <c:pt idx="1823">
                  <c:v>1823</c:v>
                </c:pt>
                <c:pt idx="1824">
                  <c:v>1824</c:v>
                </c:pt>
                <c:pt idx="1825">
                  <c:v>1825</c:v>
                </c:pt>
                <c:pt idx="1826">
                  <c:v>1826</c:v>
                </c:pt>
                <c:pt idx="1827">
                  <c:v>1827</c:v>
                </c:pt>
                <c:pt idx="1828">
                  <c:v>1828</c:v>
                </c:pt>
                <c:pt idx="1829">
                  <c:v>1829</c:v>
                </c:pt>
                <c:pt idx="1830">
                  <c:v>1830</c:v>
                </c:pt>
                <c:pt idx="1831">
                  <c:v>1831</c:v>
                </c:pt>
                <c:pt idx="1832">
                  <c:v>1832</c:v>
                </c:pt>
                <c:pt idx="1833">
                  <c:v>1833</c:v>
                </c:pt>
                <c:pt idx="1834">
                  <c:v>1834</c:v>
                </c:pt>
                <c:pt idx="1835">
                  <c:v>1835</c:v>
                </c:pt>
                <c:pt idx="1836">
                  <c:v>1836</c:v>
                </c:pt>
                <c:pt idx="1837">
                  <c:v>1837</c:v>
                </c:pt>
                <c:pt idx="1838">
                  <c:v>1838</c:v>
                </c:pt>
                <c:pt idx="1839">
                  <c:v>1839</c:v>
                </c:pt>
                <c:pt idx="1840">
                  <c:v>1840</c:v>
                </c:pt>
                <c:pt idx="1841">
                  <c:v>1841</c:v>
                </c:pt>
                <c:pt idx="1842">
                  <c:v>1842</c:v>
                </c:pt>
                <c:pt idx="1843">
                  <c:v>1843</c:v>
                </c:pt>
                <c:pt idx="1844">
                  <c:v>1844</c:v>
                </c:pt>
                <c:pt idx="1845">
                  <c:v>1845</c:v>
                </c:pt>
                <c:pt idx="1846">
                  <c:v>1846</c:v>
                </c:pt>
                <c:pt idx="1847">
                  <c:v>1847</c:v>
                </c:pt>
                <c:pt idx="1848">
                  <c:v>1848</c:v>
                </c:pt>
                <c:pt idx="1849">
                  <c:v>1849</c:v>
                </c:pt>
                <c:pt idx="1850">
                  <c:v>1850</c:v>
                </c:pt>
                <c:pt idx="1851">
                  <c:v>1851</c:v>
                </c:pt>
                <c:pt idx="1852">
                  <c:v>1852</c:v>
                </c:pt>
                <c:pt idx="1853">
                  <c:v>1853</c:v>
                </c:pt>
                <c:pt idx="1854">
                  <c:v>1854</c:v>
                </c:pt>
                <c:pt idx="1855">
                  <c:v>1855</c:v>
                </c:pt>
                <c:pt idx="1856">
                  <c:v>1856</c:v>
                </c:pt>
                <c:pt idx="1857">
                  <c:v>1857</c:v>
                </c:pt>
                <c:pt idx="1858">
                  <c:v>1858</c:v>
                </c:pt>
                <c:pt idx="1859">
                  <c:v>1859</c:v>
                </c:pt>
                <c:pt idx="1860">
                  <c:v>1860</c:v>
                </c:pt>
                <c:pt idx="1861">
                  <c:v>1861</c:v>
                </c:pt>
                <c:pt idx="1862">
                  <c:v>1862</c:v>
                </c:pt>
                <c:pt idx="1863">
                  <c:v>1863</c:v>
                </c:pt>
                <c:pt idx="1864">
                  <c:v>1864</c:v>
                </c:pt>
                <c:pt idx="1865">
                  <c:v>1865</c:v>
                </c:pt>
                <c:pt idx="1866">
                  <c:v>1866</c:v>
                </c:pt>
                <c:pt idx="1867">
                  <c:v>1867</c:v>
                </c:pt>
                <c:pt idx="1868">
                  <c:v>1868</c:v>
                </c:pt>
                <c:pt idx="1869">
                  <c:v>1869</c:v>
                </c:pt>
                <c:pt idx="1870">
                  <c:v>1870</c:v>
                </c:pt>
                <c:pt idx="1871">
                  <c:v>1871</c:v>
                </c:pt>
                <c:pt idx="1872">
                  <c:v>1872</c:v>
                </c:pt>
                <c:pt idx="1873">
                  <c:v>1873</c:v>
                </c:pt>
                <c:pt idx="1874">
                  <c:v>1874</c:v>
                </c:pt>
                <c:pt idx="1875">
                  <c:v>1875</c:v>
                </c:pt>
                <c:pt idx="1876">
                  <c:v>1876</c:v>
                </c:pt>
                <c:pt idx="1877">
                  <c:v>1877</c:v>
                </c:pt>
                <c:pt idx="1878">
                  <c:v>1878</c:v>
                </c:pt>
                <c:pt idx="1879">
                  <c:v>1879</c:v>
                </c:pt>
                <c:pt idx="1880">
                  <c:v>1880</c:v>
                </c:pt>
                <c:pt idx="1881">
                  <c:v>1881</c:v>
                </c:pt>
                <c:pt idx="1882">
                  <c:v>1882</c:v>
                </c:pt>
                <c:pt idx="1883">
                  <c:v>1883</c:v>
                </c:pt>
                <c:pt idx="1884">
                  <c:v>1884</c:v>
                </c:pt>
                <c:pt idx="1885">
                  <c:v>1885</c:v>
                </c:pt>
                <c:pt idx="1886">
                  <c:v>1886</c:v>
                </c:pt>
                <c:pt idx="1887">
                  <c:v>1887</c:v>
                </c:pt>
                <c:pt idx="1888">
                  <c:v>1888</c:v>
                </c:pt>
                <c:pt idx="1889">
                  <c:v>1889</c:v>
                </c:pt>
                <c:pt idx="1890">
                  <c:v>1890</c:v>
                </c:pt>
                <c:pt idx="1891">
                  <c:v>1891</c:v>
                </c:pt>
                <c:pt idx="1892">
                  <c:v>1892</c:v>
                </c:pt>
                <c:pt idx="1893">
                  <c:v>1893</c:v>
                </c:pt>
                <c:pt idx="1894">
                  <c:v>1894</c:v>
                </c:pt>
                <c:pt idx="1895">
                  <c:v>1895</c:v>
                </c:pt>
                <c:pt idx="1896">
                  <c:v>1896</c:v>
                </c:pt>
                <c:pt idx="1897">
                  <c:v>1897</c:v>
                </c:pt>
                <c:pt idx="1898">
                  <c:v>1898</c:v>
                </c:pt>
                <c:pt idx="1899">
                  <c:v>1899</c:v>
                </c:pt>
                <c:pt idx="1900">
                  <c:v>1900</c:v>
                </c:pt>
                <c:pt idx="1901">
                  <c:v>1901</c:v>
                </c:pt>
                <c:pt idx="1902">
                  <c:v>1902</c:v>
                </c:pt>
                <c:pt idx="1903">
                  <c:v>1903</c:v>
                </c:pt>
                <c:pt idx="1904">
                  <c:v>1904</c:v>
                </c:pt>
                <c:pt idx="1905">
                  <c:v>1905</c:v>
                </c:pt>
                <c:pt idx="1906">
                  <c:v>1906</c:v>
                </c:pt>
                <c:pt idx="1907">
                  <c:v>1907</c:v>
                </c:pt>
                <c:pt idx="1908">
                  <c:v>1908</c:v>
                </c:pt>
                <c:pt idx="1909">
                  <c:v>1909</c:v>
                </c:pt>
                <c:pt idx="1910">
                  <c:v>1910</c:v>
                </c:pt>
                <c:pt idx="1911">
                  <c:v>1911</c:v>
                </c:pt>
                <c:pt idx="1912">
                  <c:v>1912</c:v>
                </c:pt>
                <c:pt idx="1913">
                  <c:v>1913</c:v>
                </c:pt>
                <c:pt idx="1914">
                  <c:v>1914</c:v>
                </c:pt>
                <c:pt idx="1915">
                  <c:v>1915</c:v>
                </c:pt>
                <c:pt idx="1916">
                  <c:v>1916</c:v>
                </c:pt>
                <c:pt idx="1917">
                  <c:v>1917</c:v>
                </c:pt>
                <c:pt idx="1918">
                  <c:v>1918</c:v>
                </c:pt>
                <c:pt idx="1919">
                  <c:v>1919</c:v>
                </c:pt>
                <c:pt idx="1920">
                  <c:v>1920</c:v>
                </c:pt>
                <c:pt idx="1921">
                  <c:v>1921</c:v>
                </c:pt>
                <c:pt idx="1922">
                  <c:v>1922</c:v>
                </c:pt>
                <c:pt idx="1923">
                  <c:v>1923</c:v>
                </c:pt>
                <c:pt idx="1924">
                  <c:v>1924</c:v>
                </c:pt>
                <c:pt idx="1925">
                  <c:v>1925</c:v>
                </c:pt>
                <c:pt idx="1926">
                  <c:v>1926</c:v>
                </c:pt>
                <c:pt idx="1927">
                  <c:v>1927</c:v>
                </c:pt>
                <c:pt idx="1928">
                  <c:v>1928</c:v>
                </c:pt>
                <c:pt idx="1929">
                  <c:v>1929</c:v>
                </c:pt>
                <c:pt idx="1930">
                  <c:v>1930</c:v>
                </c:pt>
                <c:pt idx="1931">
                  <c:v>1931</c:v>
                </c:pt>
                <c:pt idx="1932">
                  <c:v>1932</c:v>
                </c:pt>
                <c:pt idx="1933">
                  <c:v>1933</c:v>
                </c:pt>
                <c:pt idx="1934">
                  <c:v>1934</c:v>
                </c:pt>
                <c:pt idx="1935">
                  <c:v>1935</c:v>
                </c:pt>
                <c:pt idx="1936">
                  <c:v>1936</c:v>
                </c:pt>
                <c:pt idx="1937">
                  <c:v>1937</c:v>
                </c:pt>
                <c:pt idx="1938">
                  <c:v>1938</c:v>
                </c:pt>
                <c:pt idx="1939">
                  <c:v>1939</c:v>
                </c:pt>
                <c:pt idx="1940">
                  <c:v>1940</c:v>
                </c:pt>
                <c:pt idx="1941">
                  <c:v>1941</c:v>
                </c:pt>
                <c:pt idx="1942">
                  <c:v>1942</c:v>
                </c:pt>
                <c:pt idx="1943">
                  <c:v>1943</c:v>
                </c:pt>
                <c:pt idx="1944">
                  <c:v>1944</c:v>
                </c:pt>
                <c:pt idx="1945">
                  <c:v>1945</c:v>
                </c:pt>
                <c:pt idx="1946">
                  <c:v>1946</c:v>
                </c:pt>
                <c:pt idx="1947">
                  <c:v>1947</c:v>
                </c:pt>
                <c:pt idx="1948">
                  <c:v>1948</c:v>
                </c:pt>
                <c:pt idx="1949">
                  <c:v>1949</c:v>
                </c:pt>
                <c:pt idx="1950">
                  <c:v>1950</c:v>
                </c:pt>
                <c:pt idx="1951">
                  <c:v>1951</c:v>
                </c:pt>
                <c:pt idx="1952">
                  <c:v>1952</c:v>
                </c:pt>
                <c:pt idx="1953">
                  <c:v>1953</c:v>
                </c:pt>
                <c:pt idx="1954">
                  <c:v>1954</c:v>
                </c:pt>
                <c:pt idx="1955">
                  <c:v>1955</c:v>
                </c:pt>
                <c:pt idx="1956">
                  <c:v>1956</c:v>
                </c:pt>
                <c:pt idx="1957">
                  <c:v>1957</c:v>
                </c:pt>
                <c:pt idx="1958">
                  <c:v>1958</c:v>
                </c:pt>
                <c:pt idx="1959">
                  <c:v>1959</c:v>
                </c:pt>
                <c:pt idx="1960">
                  <c:v>1960</c:v>
                </c:pt>
                <c:pt idx="1961">
                  <c:v>1961</c:v>
                </c:pt>
                <c:pt idx="1962">
                  <c:v>1962</c:v>
                </c:pt>
                <c:pt idx="1963">
                  <c:v>1963</c:v>
                </c:pt>
                <c:pt idx="1964">
                  <c:v>1964</c:v>
                </c:pt>
                <c:pt idx="1965">
                  <c:v>1965</c:v>
                </c:pt>
                <c:pt idx="1966">
                  <c:v>1966</c:v>
                </c:pt>
                <c:pt idx="1967">
                  <c:v>1967</c:v>
                </c:pt>
                <c:pt idx="1968">
                  <c:v>1968</c:v>
                </c:pt>
                <c:pt idx="1969">
                  <c:v>1969</c:v>
                </c:pt>
                <c:pt idx="1970">
                  <c:v>1970</c:v>
                </c:pt>
                <c:pt idx="1971">
                  <c:v>1971</c:v>
                </c:pt>
                <c:pt idx="1972">
                  <c:v>1972</c:v>
                </c:pt>
                <c:pt idx="1973">
                  <c:v>1973</c:v>
                </c:pt>
                <c:pt idx="1974">
                  <c:v>1974</c:v>
                </c:pt>
                <c:pt idx="1975">
                  <c:v>1975</c:v>
                </c:pt>
                <c:pt idx="1976">
                  <c:v>1976</c:v>
                </c:pt>
                <c:pt idx="1977">
                  <c:v>1977</c:v>
                </c:pt>
                <c:pt idx="1978">
                  <c:v>1978</c:v>
                </c:pt>
                <c:pt idx="1979">
                  <c:v>1979</c:v>
                </c:pt>
                <c:pt idx="1980">
                  <c:v>1980</c:v>
                </c:pt>
                <c:pt idx="1981">
                  <c:v>1981</c:v>
                </c:pt>
                <c:pt idx="1982">
                  <c:v>1982</c:v>
                </c:pt>
                <c:pt idx="1983">
                  <c:v>1983</c:v>
                </c:pt>
                <c:pt idx="1984">
                  <c:v>1984</c:v>
                </c:pt>
                <c:pt idx="1985">
                  <c:v>1985</c:v>
                </c:pt>
                <c:pt idx="1986">
                  <c:v>1986</c:v>
                </c:pt>
                <c:pt idx="1987">
                  <c:v>1987</c:v>
                </c:pt>
                <c:pt idx="1988">
                  <c:v>1988</c:v>
                </c:pt>
                <c:pt idx="1989">
                  <c:v>1989</c:v>
                </c:pt>
                <c:pt idx="1990">
                  <c:v>1990</c:v>
                </c:pt>
                <c:pt idx="1991">
                  <c:v>1991</c:v>
                </c:pt>
                <c:pt idx="1992">
                  <c:v>1992</c:v>
                </c:pt>
                <c:pt idx="1993">
                  <c:v>1993</c:v>
                </c:pt>
                <c:pt idx="1994">
                  <c:v>1994</c:v>
                </c:pt>
                <c:pt idx="1995">
                  <c:v>1995</c:v>
                </c:pt>
                <c:pt idx="1996">
                  <c:v>1996</c:v>
                </c:pt>
                <c:pt idx="1997">
                  <c:v>1997</c:v>
                </c:pt>
                <c:pt idx="1998">
                  <c:v>1998</c:v>
                </c:pt>
                <c:pt idx="1999">
                  <c:v>1999</c:v>
                </c:pt>
                <c:pt idx="2000">
                  <c:v>2000</c:v>
                </c:pt>
                <c:pt idx="2001">
                  <c:v>2001</c:v>
                </c:pt>
                <c:pt idx="2002">
                  <c:v>2002</c:v>
                </c:pt>
                <c:pt idx="2003">
                  <c:v>2003</c:v>
                </c:pt>
                <c:pt idx="2004">
                  <c:v>2004</c:v>
                </c:pt>
                <c:pt idx="2005">
                  <c:v>2005</c:v>
                </c:pt>
                <c:pt idx="2006">
                  <c:v>2006</c:v>
                </c:pt>
                <c:pt idx="2007">
                  <c:v>2007</c:v>
                </c:pt>
                <c:pt idx="2008">
                  <c:v>2008</c:v>
                </c:pt>
                <c:pt idx="2009">
                  <c:v>2009</c:v>
                </c:pt>
                <c:pt idx="2010">
                  <c:v>2010</c:v>
                </c:pt>
                <c:pt idx="2011">
                  <c:v>2011</c:v>
                </c:pt>
                <c:pt idx="2012">
                  <c:v>2012</c:v>
                </c:pt>
                <c:pt idx="2013">
                  <c:v>2013</c:v>
                </c:pt>
                <c:pt idx="2014">
                  <c:v>2014</c:v>
                </c:pt>
                <c:pt idx="2015">
                  <c:v>2015</c:v>
                </c:pt>
                <c:pt idx="2016">
                  <c:v>2016</c:v>
                </c:pt>
                <c:pt idx="2017">
                  <c:v>2017</c:v>
                </c:pt>
                <c:pt idx="2018">
                  <c:v>2018</c:v>
                </c:pt>
                <c:pt idx="2019">
                  <c:v>2019</c:v>
                </c:pt>
                <c:pt idx="2020">
                  <c:v>2020</c:v>
                </c:pt>
                <c:pt idx="2021">
                  <c:v>2021</c:v>
                </c:pt>
                <c:pt idx="2022">
                  <c:v>2022</c:v>
                </c:pt>
                <c:pt idx="2023">
                  <c:v>2023</c:v>
                </c:pt>
                <c:pt idx="2024">
                  <c:v>2024</c:v>
                </c:pt>
                <c:pt idx="2025">
                  <c:v>2025</c:v>
                </c:pt>
                <c:pt idx="2026">
                  <c:v>2026</c:v>
                </c:pt>
                <c:pt idx="2027">
                  <c:v>2027</c:v>
                </c:pt>
                <c:pt idx="2028">
                  <c:v>2028</c:v>
                </c:pt>
                <c:pt idx="2029">
                  <c:v>2029</c:v>
                </c:pt>
                <c:pt idx="2030">
                  <c:v>2030</c:v>
                </c:pt>
                <c:pt idx="2031">
                  <c:v>2031</c:v>
                </c:pt>
                <c:pt idx="2032">
                  <c:v>2032</c:v>
                </c:pt>
                <c:pt idx="2033">
                  <c:v>2033</c:v>
                </c:pt>
                <c:pt idx="2034">
                  <c:v>2034</c:v>
                </c:pt>
                <c:pt idx="2035">
                  <c:v>2035</c:v>
                </c:pt>
                <c:pt idx="2036">
                  <c:v>2036</c:v>
                </c:pt>
                <c:pt idx="2037">
                  <c:v>2037</c:v>
                </c:pt>
                <c:pt idx="2038">
                  <c:v>2038</c:v>
                </c:pt>
                <c:pt idx="2039">
                  <c:v>2039</c:v>
                </c:pt>
                <c:pt idx="2040">
                  <c:v>2040</c:v>
                </c:pt>
                <c:pt idx="2041">
                  <c:v>2041</c:v>
                </c:pt>
                <c:pt idx="2042">
                  <c:v>2042</c:v>
                </c:pt>
                <c:pt idx="2043">
                  <c:v>2043</c:v>
                </c:pt>
                <c:pt idx="2044">
                  <c:v>2044</c:v>
                </c:pt>
                <c:pt idx="2045">
                  <c:v>2045</c:v>
                </c:pt>
                <c:pt idx="2046">
                  <c:v>2046</c:v>
                </c:pt>
                <c:pt idx="2047">
                  <c:v>2047</c:v>
                </c:pt>
                <c:pt idx="2048">
                  <c:v>2048</c:v>
                </c:pt>
                <c:pt idx="2049">
                  <c:v>2049</c:v>
                </c:pt>
                <c:pt idx="2050">
                  <c:v>2050</c:v>
                </c:pt>
                <c:pt idx="2051">
                  <c:v>2051</c:v>
                </c:pt>
                <c:pt idx="2052">
                  <c:v>2052</c:v>
                </c:pt>
                <c:pt idx="2053">
                  <c:v>2053</c:v>
                </c:pt>
                <c:pt idx="2054">
                  <c:v>2054</c:v>
                </c:pt>
                <c:pt idx="2055">
                  <c:v>2055</c:v>
                </c:pt>
                <c:pt idx="2056">
                  <c:v>2056</c:v>
                </c:pt>
                <c:pt idx="2057">
                  <c:v>2057</c:v>
                </c:pt>
                <c:pt idx="2058">
                  <c:v>2058</c:v>
                </c:pt>
                <c:pt idx="2059">
                  <c:v>2059</c:v>
                </c:pt>
                <c:pt idx="2060">
                  <c:v>2060</c:v>
                </c:pt>
                <c:pt idx="2061">
                  <c:v>2061</c:v>
                </c:pt>
                <c:pt idx="2062">
                  <c:v>2062</c:v>
                </c:pt>
                <c:pt idx="2063">
                  <c:v>2063</c:v>
                </c:pt>
                <c:pt idx="2064">
                  <c:v>2064</c:v>
                </c:pt>
                <c:pt idx="2065">
                  <c:v>2065</c:v>
                </c:pt>
                <c:pt idx="2066">
                  <c:v>2066</c:v>
                </c:pt>
                <c:pt idx="2067">
                  <c:v>2067</c:v>
                </c:pt>
                <c:pt idx="2068">
                  <c:v>2068</c:v>
                </c:pt>
                <c:pt idx="2069">
                  <c:v>2069</c:v>
                </c:pt>
                <c:pt idx="2070">
                  <c:v>2070</c:v>
                </c:pt>
                <c:pt idx="2071">
                  <c:v>2071</c:v>
                </c:pt>
                <c:pt idx="2072">
                  <c:v>2072</c:v>
                </c:pt>
                <c:pt idx="2073">
                  <c:v>2073</c:v>
                </c:pt>
                <c:pt idx="2074">
                  <c:v>2074</c:v>
                </c:pt>
                <c:pt idx="2075">
                  <c:v>2075</c:v>
                </c:pt>
                <c:pt idx="2076">
                  <c:v>2076</c:v>
                </c:pt>
                <c:pt idx="2077">
                  <c:v>2077</c:v>
                </c:pt>
                <c:pt idx="2078">
                  <c:v>2078</c:v>
                </c:pt>
                <c:pt idx="2079">
                  <c:v>2079</c:v>
                </c:pt>
                <c:pt idx="2080">
                  <c:v>2080</c:v>
                </c:pt>
                <c:pt idx="2081">
                  <c:v>2081</c:v>
                </c:pt>
                <c:pt idx="2082">
                  <c:v>2082</c:v>
                </c:pt>
                <c:pt idx="2083">
                  <c:v>2083</c:v>
                </c:pt>
                <c:pt idx="2084">
                  <c:v>2084</c:v>
                </c:pt>
                <c:pt idx="2085">
                  <c:v>2085</c:v>
                </c:pt>
                <c:pt idx="2086">
                  <c:v>2086</c:v>
                </c:pt>
                <c:pt idx="2087">
                  <c:v>2087</c:v>
                </c:pt>
                <c:pt idx="2088">
                  <c:v>2088</c:v>
                </c:pt>
                <c:pt idx="2089">
                  <c:v>2089</c:v>
                </c:pt>
                <c:pt idx="2090">
                  <c:v>2090</c:v>
                </c:pt>
                <c:pt idx="2091">
                  <c:v>2091</c:v>
                </c:pt>
                <c:pt idx="2092">
                  <c:v>2092</c:v>
                </c:pt>
                <c:pt idx="2093">
                  <c:v>2093</c:v>
                </c:pt>
                <c:pt idx="2094">
                  <c:v>2094</c:v>
                </c:pt>
                <c:pt idx="2095">
                  <c:v>2095</c:v>
                </c:pt>
                <c:pt idx="2096">
                  <c:v>2096</c:v>
                </c:pt>
                <c:pt idx="2097">
                  <c:v>2097</c:v>
                </c:pt>
                <c:pt idx="2098">
                  <c:v>2098</c:v>
                </c:pt>
                <c:pt idx="2099">
                  <c:v>2099</c:v>
                </c:pt>
                <c:pt idx="2100">
                  <c:v>2100</c:v>
                </c:pt>
                <c:pt idx="2101">
                  <c:v>2101</c:v>
                </c:pt>
                <c:pt idx="2102">
                  <c:v>2102</c:v>
                </c:pt>
                <c:pt idx="2103">
                  <c:v>2103</c:v>
                </c:pt>
                <c:pt idx="2104">
                  <c:v>2104</c:v>
                </c:pt>
                <c:pt idx="2105">
                  <c:v>2105</c:v>
                </c:pt>
                <c:pt idx="2106">
                  <c:v>2106</c:v>
                </c:pt>
                <c:pt idx="2107">
                  <c:v>2107</c:v>
                </c:pt>
                <c:pt idx="2108">
                  <c:v>2108</c:v>
                </c:pt>
                <c:pt idx="2109">
                  <c:v>2109</c:v>
                </c:pt>
                <c:pt idx="2110">
                  <c:v>2110</c:v>
                </c:pt>
                <c:pt idx="2111">
                  <c:v>2111</c:v>
                </c:pt>
                <c:pt idx="2112">
                  <c:v>2112</c:v>
                </c:pt>
                <c:pt idx="2113">
                  <c:v>2113</c:v>
                </c:pt>
                <c:pt idx="2114">
                  <c:v>2114</c:v>
                </c:pt>
                <c:pt idx="2115">
                  <c:v>2115</c:v>
                </c:pt>
                <c:pt idx="2116">
                  <c:v>2116</c:v>
                </c:pt>
                <c:pt idx="2117">
                  <c:v>2117</c:v>
                </c:pt>
                <c:pt idx="2118">
                  <c:v>2118</c:v>
                </c:pt>
                <c:pt idx="2119">
                  <c:v>2119</c:v>
                </c:pt>
                <c:pt idx="2120">
                  <c:v>2120</c:v>
                </c:pt>
                <c:pt idx="2121">
                  <c:v>2121</c:v>
                </c:pt>
                <c:pt idx="2122">
                  <c:v>2122</c:v>
                </c:pt>
                <c:pt idx="2123">
                  <c:v>2123</c:v>
                </c:pt>
                <c:pt idx="2124">
                  <c:v>2124</c:v>
                </c:pt>
                <c:pt idx="2125">
                  <c:v>2125</c:v>
                </c:pt>
                <c:pt idx="2126">
                  <c:v>2126</c:v>
                </c:pt>
                <c:pt idx="2127">
                  <c:v>2127</c:v>
                </c:pt>
                <c:pt idx="2128">
                  <c:v>2128</c:v>
                </c:pt>
                <c:pt idx="2129">
                  <c:v>2129</c:v>
                </c:pt>
                <c:pt idx="2130">
                  <c:v>2130</c:v>
                </c:pt>
                <c:pt idx="2131">
                  <c:v>2131</c:v>
                </c:pt>
                <c:pt idx="2132">
                  <c:v>2132</c:v>
                </c:pt>
                <c:pt idx="2133">
                  <c:v>2133</c:v>
                </c:pt>
                <c:pt idx="2134">
                  <c:v>2134</c:v>
                </c:pt>
                <c:pt idx="2135">
                  <c:v>2135</c:v>
                </c:pt>
                <c:pt idx="2136">
                  <c:v>2136</c:v>
                </c:pt>
                <c:pt idx="2137">
                  <c:v>2137</c:v>
                </c:pt>
                <c:pt idx="2138">
                  <c:v>2138</c:v>
                </c:pt>
                <c:pt idx="2139">
                  <c:v>2139</c:v>
                </c:pt>
                <c:pt idx="2140">
                  <c:v>2140</c:v>
                </c:pt>
                <c:pt idx="2141">
                  <c:v>2141</c:v>
                </c:pt>
                <c:pt idx="2142">
                  <c:v>2142</c:v>
                </c:pt>
                <c:pt idx="2143">
                  <c:v>2143</c:v>
                </c:pt>
                <c:pt idx="2144">
                  <c:v>2144</c:v>
                </c:pt>
                <c:pt idx="2145">
                  <c:v>2145</c:v>
                </c:pt>
                <c:pt idx="2146">
                  <c:v>2146</c:v>
                </c:pt>
                <c:pt idx="2147">
                  <c:v>2147</c:v>
                </c:pt>
                <c:pt idx="2148">
                  <c:v>2148</c:v>
                </c:pt>
                <c:pt idx="2149">
                  <c:v>2149</c:v>
                </c:pt>
                <c:pt idx="2150">
                  <c:v>2150</c:v>
                </c:pt>
                <c:pt idx="2151">
                  <c:v>2151</c:v>
                </c:pt>
                <c:pt idx="2152">
                  <c:v>2152</c:v>
                </c:pt>
                <c:pt idx="2153">
                  <c:v>2153</c:v>
                </c:pt>
                <c:pt idx="2154">
                  <c:v>2154</c:v>
                </c:pt>
                <c:pt idx="2155">
                  <c:v>2155</c:v>
                </c:pt>
                <c:pt idx="2156">
                  <c:v>2156</c:v>
                </c:pt>
                <c:pt idx="2157">
                  <c:v>2157</c:v>
                </c:pt>
                <c:pt idx="2158">
                  <c:v>2158</c:v>
                </c:pt>
                <c:pt idx="2159">
                  <c:v>2159</c:v>
                </c:pt>
                <c:pt idx="2160">
                  <c:v>2160</c:v>
                </c:pt>
                <c:pt idx="2161">
                  <c:v>2161</c:v>
                </c:pt>
                <c:pt idx="2162">
                  <c:v>2162</c:v>
                </c:pt>
                <c:pt idx="2163">
                  <c:v>2163</c:v>
                </c:pt>
                <c:pt idx="2164">
                  <c:v>2164</c:v>
                </c:pt>
                <c:pt idx="2165">
                  <c:v>2165</c:v>
                </c:pt>
                <c:pt idx="2166">
                  <c:v>2166</c:v>
                </c:pt>
                <c:pt idx="2167">
                  <c:v>2167</c:v>
                </c:pt>
                <c:pt idx="2168">
                  <c:v>2168</c:v>
                </c:pt>
                <c:pt idx="2169">
                  <c:v>2169</c:v>
                </c:pt>
                <c:pt idx="2170">
                  <c:v>2170</c:v>
                </c:pt>
                <c:pt idx="2171">
                  <c:v>2171</c:v>
                </c:pt>
                <c:pt idx="2172">
                  <c:v>2172</c:v>
                </c:pt>
                <c:pt idx="2173">
                  <c:v>2173</c:v>
                </c:pt>
                <c:pt idx="2174">
                  <c:v>2174</c:v>
                </c:pt>
                <c:pt idx="2175">
                  <c:v>2175</c:v>
                </c:pt>
                <c:pt idx="2176">
                  <c:v>2176</c:v>
                </c:pt>
                <c:pt idx="2177">
                  <c:v>2177</c:v>
                </c:pt>
                <c:pt idx="2178">
                  <c:v>2178</c:v>
                </c:pt>
                <c:pt idx="2179">
                  <c:v>2179</c:v>
                </c:pt>
                <c:pt idx="2180">
                  <c:v>2180</c:v>
                </c:pt>
                <c:pt idx="2181">
                  <c:v>2181</c:v>
                </c:pt>
                <c:pt idx="2182">
                  <c:v>2182</c:v>
                </c:pt>
                <c:pt idx="2183">
                  <c:v>2183</c:v>
                </c:pt>
                <c:pt idx="2184">
                  <c:v>2184</c:v>
                </c:pt>
                <c:pt idx="2185">
                  <c:v>2185</c:v>
                </c:pt>
                <c:pt idx="2186">
                  <c:v>2186</c:v>
                </c:pt>
                <c:pt idx="2187">
                  <c:v>2187</c:v>
                </c:pt>
                <c:pt idx="2188">
                  <c:v>2188</c:v>
                </c:pt>
                <c:pt idx="2189">
                  <c:v>2189</c:v>
                </c:pt>
                <c:pt idx="2190">
                  <c:v>2190</c:v>
                </c:pt>
                <c:pt idx="2191">
                  <c:v>2191</c:v>
                </c:pt>
                <c:pt idx="2192">
                  <c:v>2192</c:v>
                </c:pt>
                <c:pt idx="2193">
                  <c:v>2193</c:v>
                </c:pt>
                <c:pt idx="2194">
                  <c:v>2194</c:v>
                </c:pt>
                <c:pt idx="2195">
                  <c:v>2195</c:v>
                </c:pt>
                <c:pt idx="2196">
                  <c:v>2196</c:v>
                </c:pt>
                <c:pt idx="2197">
                  <c:v>2197</c:v>
                </c:pt>
                <c:pt idx="2198">
                  <c:v>2198</c:v>
                </c:pt>
                <c:pt idx="2199">
                  <c:v>2199</c:v>
                </c:pt>
                <c:pt idx="2200">
                  <c:v>2200</c:v>
                </c:pt>
                <c:pt idx="2201">
                  <c:v>2201</c:v>
                </c:pt>
                <c:pt idx="2202">
                  <c:v>2202</c:v>
                </c:pt>
                <c:pt idx="2203">
                  <c:v>2203</c:v>
                </c:pt>
                <c:pt idx="2204">
                  <c:v>2204</c:v>
                </c:pt>
                <c:pt idx="2205">
                  <c:v>2205</c:v>
                </c:pt>
                <c:pt idx="2206">
                  <c:v>2206</c:v>
                </c:pt>
                <c:pt idx="2207">
                  <c:v>2207</c:v>
                </c:pt>
                <c:pt idx="2208">
                  <c:v>2208</c:v>
                </c:pt>
                <c:pt idx="2209">
                  <c:v>2209</c:v>
                </c:pt>
                <c:pt idx="2210">
                  <c:v>2210</c:v>
                </c:pt>
                <c:pt idx="2211">
                  <c:v>2211</c:v>
                </c:pt>
                <c:pt idx="2212">
                  <c:v>2212</c:v>
                </c:pt>
                <c:pt idx="2213">
                  <c:v>2213</c:v>
                </c:pt>
                <c:pt idx="2214">
                  <c:v>2214</c:v>
                </c:pt>
                <c:pt idx="2215">
                  <c:v>2215</c:v>
                </c:pt>
                <c:pt idx="2216">
                  <c:v>2216</c:v>
                </c:pt>
                <c:pt idx="2217">
                  <c:v>2217</c:v>
                </c:pt>
                <c:pt idx="2218">
                  <c:v>2218</c:v>
                </c:pt>
                <c:pt idx="2219">
                  <c:v>2219</c:v>
                </c:pt>
                <c:pt idx="2220">
                  <c:v>2220</c:v>
                </c:pt>
                <c:pt idx="2221">
                  <c:v>2221</c:v>
                </c:pt>
                <c:pt idx="2222">
                  <c:v>2222</c:v>
                </c:pt>
                <c:pt idx="2223">
                  <c:v>2223</c:v>
                </c:pt>
                <c:pt idx="2224">
                  <c:v>2224</c:v>
                </c:pt>
                <c:pt idx="2225">
                  <c:v>2225</c:v>
                </c:pt>
                <c:pt idx="2226">
                  <c:v>2226</c:v>
                </c:pt>
                <c:pt idx="2227">
                  <c:v>2227</c:v>
                </c:pt>
                <c:pt idx="2228">
                  <c:v>2228</c:v>
                </c:pt>
                <c:pt idx="2229">
                  <c:v>2229</c:v>
                </c:pt>
                <c:pt idx="2230">
                  <c:v>2230</c:v>
                </c:pt>
                <c:pt idx="2231">
                  <c:v>2231</c:v>
                </c:pt>
                <c:pt idx="2232">
                  <c:v>2232</c:v>
                </c:pt>
                <c:pt idx="2233">
                  <c:v>2233</c:v>
                </c:pt>
                <c:pt idx="2234">
                  <c:v>2234</c:v>
                </c:pt>
                <c:pt idx="2235">
                  <c:v>2235</c:v>
                </c:pt>
                <c:pt idx="2236">
                  <c:v>2236</c:v>
                </c:pt>
                <c:pt idx="2237">
                  <c:v>2237</c:v>
                </c:pt>
                <c:pt idx="2238">
                  <c:v>2238</c:v>
                </c:pt>
                <c:pt idx="2239">
                  <c:v>2239</c:v>
                </c:pt>
                <c:pt idx="2240">
                  <c:v>2240</c:v>
                </c:pt>
                <c:pt idx="2241">
                  <c:v>2241</c:v>
                </c:pt>
                <c:pt idx="2242">
                  <c:v>2242</c:v>
                </c:pt>
                <c:pt idx="2243">
                  <c:v>2243</c:v>
                </c:pt>
                <c:pt idx="2244">
                  <c:v>2244</c:v>
                </c:pt>
                <c:pt idx="2245">
                  <c:v>2245</c:v>
                </c:pt>
                <c:pt idx="2246">
                  <c:v>2246</c:v>
                </c:pt>
                <c:pt idx="2247">
                  <c:v>2247</c:v>
                </c:pt>
                <c:pt idx="2248">
                  <c:v>2248</c:v>
                </c:pt>
                <c:pt idx="2249">
                  <c:v>2249</c:v>
                </c:pt>
                <c:pt idx="2250">
                  <c:v>2250</c:v>
                </c:pt>
                <c:pt idx="2251">
                  <c:v>2251</c:v>
                </c:pt>
                <c:pt idx="2252">
                  <c:v>2252</c:v>
                </c:pt>
                <c:pt idx="2253">
                  <c:v>2253</c:v>
                </c:pt>
                <c:pt idx="2254">
                  <c:v>2254</c:v>
                </c:pt>
                <c:pt idx="2255">
                  <c:v>2255</c:v>
                </c:pt>
                <c:pt idx="2256">
                  <c:v>2256</c:v>
                </c:pt>
                <c:pt idx="2257">
                  <c:v>2257</c:v>
                </c:pt>
                <c:pt idx="2258">
                  <c:v>2258</c:v>
                </c:pt>
                <c:pt idx="2259">
                  <c:v>2259</c:v>
                </c:pt>
                <c:pt idx="2260">
                  <c:v>2260</c:v>
                </c:pt>
                <c:pt idx="2261">
                  <c:v>2261</c:v>
                </c:pt>
                <c:pt idx="2262">
                  <c:v>2262</c:v>
                </c:pt>
                <c:pt idx="2263">
                  <c:v>2263</c:v>
                </c:pt>
                <c:pt idx="2264">
                  <c:v>2264</c:v>
                </c:pt>
                <c:pt idx="2265">
                  <c:v>2265</c:v>
                </c:pt>
                <c:pt idx="2266">
                  <c:v>2266</c:v>
                </c:pt>
                <c:pt idx="2267">
                  <c:v>2267</c:v>
                </c:pt>
                <c:pt idx="2268">
                  <c:v>2268</c:v>
                </c:pt>
                <c:pt idx="2269">
                  <c:v>2269</c:v>
                </c:pt>
                <c:pt idx="2270">
                  <c:v>2270</c:v>
                </c:pt>
                <c:pt idx="2271">
                  <c:v>2271</c:v>
                </c:pt>
                <c:pt idx="2272">
                  <c:v>2272</c:v>
                </c:pt>
                <c:pt idx="2273">
                  <c:v>2273</c:v>
                </c:pt>
                <c:pt idx="2274">
                  <c:v>2274</c:v>
                </c:pt>
                <c:pt idx="2275">
                  <c:v>2275</c:v>
                </c:pt>
                <c:pt idx="2276">
                  <c:v>2276</c:v>
                </c:pt>
                <c:pt idx="2277">
                  <c:v>2277</c:v>
                </c:pt>
                <c:pt idx="2278">
                  <c:v>2278</c:v>
                </c:pt>
                <c:pt idx="2279">
                  <c:v>2279</c:v>
                </c:pt>
                <c:pt idx="2280">
                  <c:v>2280</c:v>
                </c:pt>
                <c:pt idx="2281">
                  <c:v>2281</c:v>
                </c:pt>
                <c:pt idx="2282">
                  <c:v>2282</c:v>
                </c:pt>
                <c:pt idx="2283">
                  <c:v>2283</c:v>
                </c:pt>
                <c:pt idx="2284">
                  <c:v>2284</c:v>
                </c:pt>
                <c:pt idx="2285">
                  <c:v>2285</c:v>
                </c:pt>
                <c:pt idx="2286">
                  <c:v>2286</c:v>
                </c:pt>
                <c:pt idx="2287">
                  <c:v>2287</c:v>
                </c:pt>
                <c:pt idx="2288">
                  <c:v>2288</c:v>
                </c:pt>
                <c:pt idx="2289">
                  <c:v>2289</c:v>
                </c:pt>
                <c:pt idx="2290">
                  <c:v>2290</c:v>
                </c:pt>
                <c:pt idx="2291">
                  <c:v>2291</c:v>
                </c:pt>
                <c:pt idx="2292">
                  <c:v>2292</c:v>
                </c:pt>
                <c:pt idx="2293">
                  <c:v>2293</c:v>
                </c:pt>
                <c:pt idx="2294">
                  <c:v>2294</c:v>
                </c:pt>
                <c:pt idx="2295">
                  <c:v>2295</c:v>
                </c:pt>
                <c:pt idx="2296">
                  <c:v>2296</c:v>
                </c:pt>
                <c:pt idx="2297">
                  <c:v>2297</c:v>
                </c:pt>
                <c:pt idx="2298">
                  <c:v>2298</c:v>
                </c:pt>
                <c:pt idx="2299">
                  <c:v>2299</c:v>
                </c:pt>
                <c:pt idx="2300">
                  <c:v>2300</c:v>
                </c:pt>
                <c:pt idx="2301">
                  <c:v>2301</c:v>
                </c:pt>
                <c:pt idx="2302">
                  <c:v>2302</c:v>
                </c:pt>
                <c:pt idx="2303">
                  <c:v>2303</c:v>
                </c:pt>
                <c:pt idx="2304">
                  <c:v>2304</c:v>
                </c:pt>
                <c:pt idx="2305">
                  <c:v>2305</c:v>
                </c:pt>
                <c:pt idx="2306">
                  <c:v>2306</c:v>
                </c:pt>
                <c:pt idx="2307">
                  <c:v>2307</c:v>
                </c:pt>
                <c:pt idx="2308">
                  <c:v>2308</c:v>
                </c:pt>
                <c:pt idx="2309">
                  <c:v>2309</c:v>
                </c:pt>
                <c:pt idx="2310">
                  <c:v>2310</c:v>
                </c:pt>
                <c:pt idx="2311">
                  <c:v>2311</c:v>
                </c:pt>
                <c:pt idx="2312">
                  <c:v>2312</c:v>
                </c:pt>
                <c:pt idx="2313">
                  <c:v>2313</c:v>
                </c:pt>
                <c:pt idx="2314">
                  <c:v>2314</c:v>
                </c:pt>
                <c:pt idx="2315">
                  <c:v>2315</c:v>
                </c:pt>
                <c:pt idx="2316">
                  <c:v>2316</c:v>
                </c:pt>
                <c:pt idx="2317">
                  <c:v>2317</c:v>
                </c:pt>
                <c:pt idx="2318">
                  <c:v>2318</c:v>
                </c:pt>
                <c:pt idx="2319">
                  <c:v>2319</c:v>
                </c:pt>
                <c:pt idx="2320">
                  <c:v>2320</c:v>
                </c:pt>
                <c:pt idx="2321">
                  <c:v>2321</c:v>
                </c:pt>
                <c:pt idx="2322">
                  <c:v>2322</c:v>
                </c:pt>
                <c:pt idx="2323">
                  <c:v>2323</c:v>
                </c:pt>
                <c:pt idx="2324">
                  <c:v>2324</c:v>
                </c:pt>
                <c:pt idx="2325">
                  <c:v>2325</c:v>
                </c:pt>
                <c:pt idx="2326">
                  <c:v>2326</c:v>
                </c:pt>
                <c:pt idx="2327">
                  <c:v>2327</c:v>
                </c:pt>
                <c:pt idx="2328">
                  <c:v>2328</c:v>
                </c:pt>
                <c:pt idx="2329">
                  <c:v>2329</c:v>
                </c:pt>
                <c:pt idx="2330">
                  <c:v>2330</c:v>
                </c:pt>
                <c:pt idx="2331">
                  <c:v>2331</c:v>
                </c:pt>
                <c:pt idx="2332">
                  <c:v>2332</c:v>
                </c:pt>
                <c:pt idx="2333">
                  <c:v>2333</c:v>
                </c:pt>
                <c:pt idx="2334">
                  <c:v>2334</c:v>
                </c:pt>
                <c:pt idx="2335">
                  <c:v>2335</c:v>
                </c:pt>
                <c:pt idx="2336">
                  <c:v>2336</c:v>
                </c:pt>
                <c:pt idx="2337">
                  <c:v>2337</c:v>
                </c:pt>
                <c:pt idx="2338">
                  <c:v>2338</c:v>
                </c:pt>
                <c:pt idx="2339">
                  <c:v>2339</c:v>
                </c:pt>
                <c:pt idx="2340">
                  <c:v>2340</c:v>
                </c:pt>
                <c:pt idx="2341">
                  <c:v>2341</c:v>
                </c:pt>
                <c:pt idx="2342">
                  <c:v>2342</c:v>
                </c:pt>
                <c:pt idx="2343">
                  <c:v>2343</c:v>
                </c:pt>
                <c:pt idx="2344">
                  <c:v>2344</c:v>
                </c:pt>
                <c:pt idx="2345">
                  <c:v>2345</c:v>
                </c:pt>
                <c:pt idx="2346">
                  <c:v>2346</c:v>
                </c:pt>
                <c:pt idx="2347">
                  <c:v>2347</c:v>
                </c:pt>
                <c:pt idx="2348">
                  <c:v>2348</c:v>
                </c:pt>
                <c:pt idx="2349">
                  <c:v>2349</c:v>
                </c:pt>
                <c:pt idx="2350">
                  <c:v>2350</c:v>
                </c:pt>
                <c:pt idx="2351">
                  <c:v>2351</c:v>
                </c:pt>
                <c:pt idx="2352">
                  <c:v>2352</c:v>
                </c:pt>
                <c:pt idx="2353">
                  <c:v>2353</c:v>
                </c:pt>
                <c:pt idx="2354">
                  <c:v>2354</c:v>
                </c:pt>
                <c:pt idx="2355">
                  <c:v>2355</c:v>
                </c:pt>
                <c:pt idx="2356">
                  <c:v>2356</c:v>
                </c:pt>
                <c:pt idx="2357">
                  <c:v>2357</c:v>
                </c:pt>
                <c:pt idx="2358">
                  <c:v>2358</c:v>
                </c:pt>
                <c:pt idx="2359">
                  <c:v>2359</c:v>
                </c:pt>
                <c:pt idx="2360">
                  <c:v>2360</c:v>
                </c:pt>
                <c:pt idx="2361">
                  <c:v>2361</c:v>
                </c:pt>
                <c:pt idx="2362">
                  <c:v>2362</c:v>
                </c:pt>
                <c:pt idx="2363">
                  <c:v>2363</c:v>
                </c:pt>
                <c:pt idx="2364">
                  <c:v>2364</c:v>
                </c:pt>
                <c:pt idx="2365">
                  <c:v>2365</c:v>
                </c:pt>
                <c:pt idx="2366">
                  <c:v>2366</c:v>
                </c:pt>
                <c:pt idx="2367">
                  <c:v>2367</c:v>
                </c:pt>
                <c:pt idx="2368">
                  <c:v>2368</c:v>
                </c:pt>
                <c:pt idx="2369">
                  <c:v>2369</c:v>
                </c:pt>
                <c:pt idx="2370">
                  <c:v>2370</c:v>
                </c:pt>
                <c:pt idx="2371">
                  <c:v>2371</c:v>
                </c:pt>
                <c:pt idx="2372">
                  <c:v>2372</c:v>
                </c:pt>
                <c:pt idx="2373">
                  <c:v>2373</c:v>
                </c:pt>
                <c:pt idx="2374">
                  <c:v>2374</c:v>
                </c:pt>
                <c:pt idx="2375">
                  <c:v>2375</c:v>
                </c:pt>
                <c:pt idx="2376">
                  <c:v>2376</c:v>
                </c:pt>
                <c:pt idx="2377">
                  <c:v>2377</c:v>
                </c:pt>
                <c:pt idx="2378">
                  <c:v>2378</c:v>
                </c:pt>
                <c:pt idx="2379">
                  <c:v>2379</c:v>
                </c:pt>
                <c:pt idx="2380">
                  <c:v>2380</c:v>
                </c:pt>
                <c:pt idx="2381">
                  <c:v>2381</c:v>
                </c:pt>
                <c:pt idx="2382">
                  <c:v>2382</c:v>
                </c:pt>
                <c:pt idx="2383">
                  <c:v>2383</c:v>
                </c:pt>
                <c:pt idx="2384">
                  <c:v>2384</c:v>
                </c:pt>
                <c:pt idx="2385">
                  <c:v>2385</c:v>
                </c:pt>
                <c:pt idx="2386">
                  <c:v>2386</c:v>
                </c:pt>
                <c:pt idx="2387">
                  <c:v>2387</c:v>
                </c:pt>
                <c:pt idx="2388">
                  <c:v>2388</c:v>
                </c:pt>
                <c:pt idx="2389">
                  <c:v>2389</c:v>
                </c:pt>
                <c:pt idx="2390">
                  <c:v>2390</c:v>
                </c:pt>
                <c:pt idx="2391">
                  <c:v>2391</c:v>
                </c:pt>
                <c:pt idx="2392">
                  <c:v>2392</c:v>
                </c:pt>
                <c:pt idx="2393">
                  <c:v>2393</c:v>
                </c:pt>
                <c:pt idx="2394">
                  <c:v>2394</c:v>
                </c:pt>
                <c:pt idx="2395">
                  <c:v>2395</c:v>
                </c:pt>
                <c:pt idx="2396">
                  <c:v>2396</c:v>
                </c:pt>
                <c:pt idx="2397">
                  <c:v>2397</c:v>
                </c:pt>
                <c:pt idx="2398">
                  <c:v>2398</c:v>
                </c:pt>
                <c:pt idx="2399">
                  <c:v>2399</c:v>
                </c:pt>
                <c:pt idx="2400">
                  <c:v>2400</c:v>
                </c:pt>
                <c:pt idx="2401">
                  <c:v>2401</c:v>
                </c:pt>
                <c:pt idx="2402">
                  <c:v>2402</c:v>
                </c:pt>
                <c:pt idx="2403">
                  <c:v>2403</c:v>
                </c:pt>
                <c:pt idx="2404">
                  <c:v>2404</c:v>
                </c:pt>
                <c:pt idx="2405">
                  <c:v>2405</c:v>
                </c:pt>
                <c:pt idx="2406">
                  <c:v>2406</c:v>
                </c:pt>
                <c:pt idx="2407">
                  <c:v>2407</c:v>
                </c:pt>
                <c:pt idx="2408">
                  <c:v>2408</c:v>
                </c:pt>
                <c:pt idx="2409">
                  <c:v>2409</c:v>
                </c:pt>
                <c:pt idx="2410">
                  <c:v>2410</c:v>
                </c:pt>
                <c:pt idx="2411">
                  <c:v>2411</c:v>
                </c:pt>
                <c:pt idx="2412">
                  <c:v>2412</c:v>
                </c:pt>
                <c:pt idx="2413">
                  <c:v>2413</c:v>
                </c:pt>
                <c:pt idx="2414">
                  <c:v>2414</c:v>
                </c:pt>
                <c:pt idx="2415">
                  <c:v>2415</c:v>
                </c:pt>
                <c:pt idx="2416">
                  <c:v>2416</c:v>
                </c:pt>
                <c:pt idx="2417">
                  <c:v>2417</c:v>
                </c:pt>
                <c:pt idx="2418">
                  <c:v>2418</c:v>
                </c:pt>
                <c:pt idx="2419">
                  <c:v>2419</c:v>
                </c:pt>
                <c:pt idx="2420">
                  <c:v>2420</c:v>
                </c:pt>
                <c:pt idx="2421">
                  <c:v>2421</c:v>
                </c:pt>
                <c:pt idx="2422">
                  <c:v>2422</c:v>
                </c:pt>
                <c:pt idx="2423">
                  <c:v>2423</c:v>
                </c:pt>
                <c:pt idx="2424">
                  <c:v>2424</c:v>
                </c:pt>
                <c:pt idx="2425">
                  <c:v>2425</c:v>
                </c:pt>
                <c:pt idx="2426">
                  <c:v>2426</c:v>
                </c:pt>
                <c:pt idx="2427">
                  <c:v>2427</c:v>
                </c:pt>
                <c:pt idx="2428">
                  <c:v>2428</c:v>
                </c:pt>
                <c:pt idx="2429">
                  <c:v>2429</c:v>
                </c:pt>
                <c:pt idx="2430">
                  <c:v>2430</c:v>
                </c:pt>
                <c:pt idx="2431">
                  <c:v>2431</c:v>
                </c:pt>
                <c:pt idx="2432">
                  <c:v>2432</c:v>
                </c:pt>
                <c:pt idx="2433">
                  <c:v>2433</c:v>
                </c:pt>
                <c:pt idx="2434">
                  <c:v>2434</c:v>
                </c:pt>
                <c:pt idx="2435">
                  <c:v>2435</c:v>
                </c:pt>
                <c:pt idx="2436">
                  <c:v>2436</c:v>
                </c:pt>
                <c:pt idx="2437">
                  <c:v>2437</c:v>
                </c:pt>
                <c:pt idx="2438">
                  <c:v>2438</c:v>
                </c:pt>
                <c:pt idx="2439">
                  <c:v>2439</c:v>
                </c:pt>
                <c:pt idx="2440">
                  <c:v>2440</c:v>
                </c:pt>
                <c:pt idx="2441">
                  <c:v>2441</c:v>
                </c:pt>
                <c:pt idx="2442">
                  <c:v>2442</c:v>
                </c:pt>
                <c:pt idx="2443">
                  <c:v>2443</c:v>
                </c:pt>
                <c:pt idx="2444">
                  <c:v>2444</c:v>
                </c:pt>
                <c:pt idx="2445">
                  <c:v>2445</c:v>
                </c:pt>
                <c:pt idx="2446">
                  <c:v>2446</c:v>
                </c:pt>
                <c:pt idx="2447">
                  <c:v>2447</c:v>
                </c:pt>
                <c:pt idx="2448">
                  <c:v>2448</c:v>
                </c:pt>
                <c:pt idx="2449">
                  <c:v>2449</c:v>
                </c:pt>
                <c:pt idx="2450">
                  <c:v>2450</c:v>
                </c:pt>
                <c:pt idx="2451">
                  <c:v>2451</c:v>
                </c:pt>
                <c:pt idx="2452">
                  <c:v>2452</c:v>
                </c:pt>
                <c:pt idx="2453">
                  <c:v>2453</c:v>
                </c:pt>
                <c:pt idx="2454">
                  <c:v>2454</c:v>
                </c:pt>
                <c:pt idx="2455">
                  <c:v>2455</c:v>
                </c:pt>
                <c:pt idx="2456">
                  <c:v>2456</c:v>
                </c:pt>
                <c:pt idx="2457">
                  <c:v>2457</c:v>
                </c:pt>
                <c:pt idx="2458">
                  <c:v>2458</c:v>
                </c:pt>
                <c:pt idx="2459">
                  <c:v>2459</c:v>
                </c:pt>
                <c:pt idx="2460">
                  <c:v>2460</c:v>
                </c:pt>
                <c:pt idx="2461">
                  <c:v>2461</c:v>
                </c:pt>
                <c:pt idx="2462">
                  <c:v>2462</c:v>
                </c:pt>
                <c:pt idx="2463">
                  <c:v>2463</c:v>
                </c:pt>
                <c:pt idx="2464">
                  <c:v>2464</c:v>
                </c:pt>
                <c:pt idx="2465">
                  <c:v>2465</c:v>
                </c:pt>
                <c:pt idx="2466">
                  <c:v>2466</c:v>
                </c:pt>
                <c:pt idx="2467">
                  <c:v>2467</c:v>
                </c:pt>
                <c:pt idx="2468">
                  <c:v>2468</c:v>
                </c:pt>
                <c:pt idx="2469">
                  <c:v>2469</c:v>
                </c:pt>
                <c:pt idx="2470">
                  <c:v>2470</c:v>
                </c:pt>
                <c:pt idx="2471">
                  <c:v>2471</c:v>
                </c:pt>
                <c:pt idx="2472">
                  <c:v>2472</c:v>
                </c:pt>
                <c:pt idx="2473">
                  <c:v>2473</c:v>
                </c:pt>
                <c:pt idx="2474">
                  <c:v>2474</c:v>
                </c:pt>
                <c:pt idx="2475">
                  <c:v>2475</c:v>
                </c:pt>
                <c:pt idx="2476">
                  <c:v>2476</c:v>
                </c:pt>
                <c:pt idx="2477">
                  <c:v>2477</c:v>
                </c:pt>
                <c:pt idx="2478">
                  <c:v>2478</c:v>
                </c:pt>
                <c:pt idx="2479">
                  <c:v>2479</c:v>
                </c:pt>
                <c:pt idx="2480">
                  <c:v>2480</c:v>
                </c:pt>
                <c:pt idx="2481">
                  <c:v>2481</c:v>
                </c:pt>
                <c:pt idx="2482">
                  <c:v>2482</c:v>
                </c:pt>
                <c:pt idx="2483">
                  <c:v>2483</c:v>
                </c:pt>
                <c:pt idx="2484">
                  <c:v>2484</c:v>
                </c:pt>
                <c:pt idx="2485">
                  <c:v>2485</c:v>
                </c:pt>
                <c:pt idx="2486">
                  <c:v>2486</c:v>
                </c:pt>
                <c:pt idx="2487">
                  <c:v>2487</c:v>
                </c:pt>
                <c:pt idx="2488">
                  <c:v>2488</c:v>
                </c:pt>
                <c:pt idx="2489">
                  <c:v>2489</c:v>
                </c:pt>
                <c:pt idx="2490">
                  <c:v>2490</c:v>
                </c:pt>
                <c:pt idx="2491">
                  <c:v>2491</c:v>
                </c:pt>
                <c:pt idx="2492">
                  <c:v>2492</c:v>
                </c:pt>
                <c:pt idx="2493">
                  <c:v>2493</c:v>
                </c:pt>
                <c:pt idx="2494">
                  <c:v>2494</c:v>
                </c:pt>
                <c:pt idx="2495">
                  <c:v>2495</c:v>
                </c:pt>
                <c:pt idx="2496">
                  <c:v>2496</c:v>
                </c:pt>
                <c:pt idx="2497">
                  <c:v>2497</c:v>
                </c:pt>
                <c:pt idx="2498">
                  <c:v>2498</c:v>
                </c:pt>
                <c:pt idx="2499">
                  <c:v>2499</c:v>
                </c:pt>
                <c:pt idx="2500">
                  <c:v>2500</c:v>
                </c:pt>
                <c:pt idx="2501">
                  <c:v>2501</c:v>
                </c:pt>
                <c:pt idx="2502">
                  <c:v>2502</c:v>
                </c:pt>
                <c:pt idx="2503">
                  <c:v>2503</c:v>
                </c:pt>
                <c:pt idx="2504">
                  <c:v>2504</c:v>
                </c:pt>
                <c:pt idx="2505">
                  <c:v>2505</c:v>
                </c:pt>
                <c:pt idx="2506">
                  <c:v>2506</c:v>
                </c:pt>
                <c:pt idx="2507">
                  <c:v>2507</c:v>
                </c:pt>
                <c:pt idx="2508">
                  <c:v>2508</c:v>
                </c:pt>
                <c:pt idx="2509">
                  <c:v>2509</c:v>
                </c:pt>
                <c:pt idx="2510">
                  <c:v>2510</c:v>
                </c:pt>
                <c:pt idx="2511">
                  <c:v>2511</c:v>
                </c:pt>
                <c:pt idx="2512">
                  <c:v>2512</c:v>
                </c:pt>
                <c:pt idx="2513">
                  <c:v>2513</c:v>
                </c:pt>
                <c:pt idx="2514">
                  <c:v>2514</c:v>
                </c:pt>
                <c:pt idx="2515">
                  <c:v>2515</c:v>
                </c:pt>
                <c:pt idx="2516">
                  <c:v>2516</c:v>
                </c:pt>
                <c:pt idx="2517">
                  <c:v>2517</c:v>
                </c:pt>
                <c:pt idx="2518">
                  <c:v>2518</c:v>
                </c:pt>
                <c:pt idx="2519">
                  <c:v>2519</c:v>
                </c:pt>
                <c:pt idx="2520">
                  <c:v>2520</c:v>
                </c:pt>
                <c:pt idx="2521">
                  <c:v>2521</c:v>
                </c:pt>
                <c:pt idx="2522">
                  <c:v>2522</c:v>
                </c:pt>
                <c:pt idx="2523">
                  <c:v>2523</c:v>
                </c:pt>
                <c:pt idx="2524">
                  <c:v>2524</c:v>
                </c:pt>
                <c:pt idx="2525">
                  <c:v>2525</c:v>
                </c:pt>
                <c:pt idx="2526">
                  <c:v>2526</c:v>
                </c:pt>
                <c:pt idx="2527">
                  <c:v>2527</c:v>
                </c:pt>
                <c:pt idx="2528">
                  <c:v>2528</c:v>
                </c:pt>
                <c:pt idx="2529">
                  <c:v>2529</c:v>
                </c:pt>
                <c:pt idx="2530">
                  <c:v>2530</c:v>
                </c:pt>
                <c:pt idx="2531">
                  <c:v>2531</c:v>
                </c:pt>
                <c:pt idx="2532">
                  <c:v>2532</c:v>
                </c:pt>
                <c:pt idx="2533">
                  <c:v>2533</c:v>
                </c:pt>
                <c:pt idx="2534">
                  <c:v>2534</c:v>
                </c:pt>
                <c:pt idx="2535">
                  <c:v>2535</c:v>
                </c:pt>
                <c:pt idx="2536">
                  <c:v>2536</c:v>
                </c:pt>
                <c:pt idx="2537">
                  <c:v>2537</c:v>
                </c:pt>
                <c:pt idx="2538">
                  <c:v>2538</c:v>
                </c:pt>
                <c:pt idx="2539">
                  <c:v>2539</c:v>
                </c:pt>
                <c:pt idx="2540">
                  <c:v>2540</c:v>
                </c:pt>
                <c:pt idx="2541">
                  <c:v>2541</c:v>
                </c:pt>
                <c:pt idx="2542">
                  <c:v>2542</c:v>
                </c:pt>
                <c:pt idx="2543">
                  <c:v>2543</c:v>
                </c:pt>
                <c:pt idx="2544">
                  <c:v>2544</c:v>
                </c:pt>
                <c:pt idx="2545">
                  <c:v>2545</c:v>
                </c:pt>
                <c:pt idx="2546">
                  <c:v>2546</c:v>
                </c:pt>
                <c:pt idx="2547">
                  <c:v>2547</c:v>
                </c:pt>
                <c:pt idx="2548">
                  <c:v>2548</c:v>
                </c:pt>
                <c:pt idx="2549">
                  <c:v>2549</c:v>
                </c:pt>
                <c:pt idx="2550">
                  <c:v>2550</c:v>
                </c:pt>
                <c:pt idx="2551">
                  <c:v>2551</c:v>
                </c:pt>
                <c:pt idx="2552">
                  <c:v>2552</c:v>
                </c:pt>
                <c:pt idx="2553">
                  <c:v>2553</c:v>
                </c:pt>
                <c:pt idx="2554">
                  <c:v>2554</c:v>
                </c:pt>
                <c:pt idx="2555">
                  <c:v>2555</c:v>
                </c:pt>
                <c:pt idx="2556">
                  <c:v>2556</c:v>
                </c:pt>
                <c:pt idx="2557">
                  <c:v>2557</c:v>
                </c:pt>
                <c:pt idx="2558">
                  <c:v>2558</c:v>
                </c:pt>
                <c:pt idx="2559">
                  <c:v>2559</c:v>
                </c:pt>
                <c:pt idx="2560">
                  <c:v>2560</c:v>
                </c:pt>
                <c:pt idx="2561">
                  <c:v>2561</c:v>
                </c:pt>
                <c:pt idx="2562">
                  <c:v>2562</c:v>
                </c:pt>
                <c:pt idx="2563">
                  <c:v>2563</c:v>
                </c:pt>
                <c:pt idx="2564">
                  <c:v>2564</c:v>
                </c:pt>
                <c:pt idx="2565">
                  <c:v>2565</c:v>
                </c:pt>
                <c:pt idx="2566">
                  <c:v>2566</c:v>
                </c:pt>
                <c:pt idx="2567">
                  <c:v>2567</c:v>
                </c:pt>
                <c:pt idx="2568">
                  <c:v>2568</c:v>
                </c:pt>
                <c:pt idx="2569">
                  <c:v>2569</c:v>
                </c:pt>
                <c:pt idx="2570">
                  <c:v>2570</c:v>
                </c:pt>
                <c:pt idx="2571">
                  <c:v>2571</c:v>
                </c:pt>
                <c:pt idx="2572">
                  <c:v>2572</c:v>
                </c:pt>
                <c:pt idx="2573">
                  <c:v>2573</c:v>
                </c:pt>
                <c:pt idx="2574">
                  <c:v>2574</c:v>
                </c:pt>
                <c:pt idx="2575">
                  <c:v>2575</c:v>
                </c:pt>
                <c:pt idx="2576">
                  <c:v>2576</c:v>
                </c:pt>
                <c:pt idx="2577">
                  <c:v>2577</c:v>
                </c:pt>
                <c:pt idx="2578">
                  <c:v>2578</c:v>
                </c:pt>
                <c:pt idx="2579">
                  <c:v>2579</c:v>
                </c:pt>
                <c:pt idx="2580">
                  <c:v>2580</c:v>
                </c:pt>
                <c:pt idx="2581">
                  <c:v>2581</c:v>
                </c:pt>
                <c:pt idx="2582">
                  <c:v>2582</c:v>
                </c:pt>
                <c:pt idx="2583">
                  <c:v>2583</c:v>
                </c:pt>
                <c:pt idx="2584">
                  <c:v>2584</c:v>
                </c:pt>
                <c:pt idx="2585">
                  <c:v>2585</c:v>
                </c:pt>
                <c:pt idx="2586">
                  <c:v>2586</c:v>
                </c:pt>
                <c:pt idx="2587">
                  <c:v>2587</c:v>
                </c:pt>
                <c:pt idx="2588">
                  <c:v>2588</c:v>
                </c:pt>
                <c:pt idx="2589">
                  <c:v>2589</c:v>
                </c:pt>
                <c:pt idx="2590">
                  <c:v>2590</c:v>
                </c:pt>
                <c:pt idx="2591">
                  <c:v>2591</c:v>
                </c:pt>
                <c:pt idx="2592">
                  <c:v>2592</c:v>
                </c:pt>
                <c:pt idx="2593">
                  <c:v>2593</c:v>
                </c:pt>
                <c:pt idx="2594">
                  <c:v>2594</c:v>
                </c:pt>
                <c:pt idx="2595">
                  <c:v>2595</c:v>
                </c:pt>
                <c:pt idx="2596">
                  <c:v>2596</c:v>
                </c:pt>
                <c:pt idx="2597">
                  <c:v>2597</c:v>
                </c:pt>
                <c:pt idx="2598">
                  <c:v>2598</c:v>
                </c:pt>
                <c:pt idx="2599">
                  <c:v>2599</c:v>
                </c:pt>
                <c:pt idx="2600">
                  <c:v>2600</c:v>
                </c:pt>
                <c:pt idx="2601">
                  <c:v>2601</c:v>
                </c:pt>
                <c:pt idx="2602">
                  <c:v>2602</c:v>
                </c:pt>
                <c:pt idx="2603">
                  <c:v>2603</c:v>
                </c:pt>
                <c:pt idx="2604">
                  <c:v>2604</c:v>
                </c:pt>
                <c:pt idx="2605">
                  <c:v>2605</c:v>
                </c:pt>
                <c:pt idx="2606">
                  <c:v>2606</c:v>
                </c:pt>
                <c:pt idx="2607">
                  <c:v>2607</c:v>
                </c:pt>
                <c:pt idx="2608">
                  <c:v>2608</c:v>
                </c:pt>
                <c:pt idx="2609">
                  <c:v>2609</c:v>
                </c:pt>
                <c:pt idx="2610">
                  <c:v>2610</c:v>
                </c:pt>
                <c:pt idx="2611">
                  <c:v>2611</c:v>
                </c:pt>
                <c:pt idx="2612">
                  <c:v>2612</c:v>
                </c:pt>
                <c:pt idx="2613">
                  <c:v>2613</c:v>
                </c:pt>
                <c:pt idx="2614">
                  <c:v>2614</c:v>
                </c:pt>
                <c:pt idx="2615">
                  <c:v>2615</c:v>
                </c:pt>
                <c:pt idx="2616">
                  <c:v>2616</c:v>
                </c:pt>
                <c:pt idx="2617">
                  <c:v>2617</c:v>
                </c:pt>
                <c:pt idx="2618">
                  <c:v>2618</c:v>
                </c:pt>
                <c:pt idx="2619">
                  <c:v>2619</c:v>
                </c:pt>
                <c:pt idx="2620">
                  <c:v>2620</c:v>
                </c:pt>
                <c:pt idx="2621">
                  <c:v>2621</c:v>
                </c:pt>
                <c:pt idx="2622">
                  <c:v>2622</c:v>
                </c:pt>
                <c:pt idx="2623">
                  <c:v>2623</c:v>
                </c:pt>
                <c:pt idx="2624">
                  <c:v>2624</c:v>
                </c:pt>
                <c:pt idx="2625">
                  <c:v>2625</c:v>
                </c:pt>
                <c:pt idx="2626">
                  <c:v>2626</c:v>
                </c:pt>
                <c:pt idx="2627">
                  <c:v>2627</c:v>
                </c:pt>
                <c:pt idx="2628">
                  <c:v>2628</c:v>
                </c:pt>
                <c:pt idx="2629">
                  <c:v>2629</c:v>
                </c:pt>
                <c:pt idx="2630">
                  <c:v>2630</c:v>
                </c:pt>
                <c:pt idx="2631">
                  <c:v>2631</c:v>
                </c:pt>
                <c:pt idx="2632">
                  <c:v>2632</c:v>
                </c:pt>
                <c:pt idx="2633">
                  <c:v>2633</c:v>
                </c:pt>
                <c:pt idx="2634">
                  <c:v>2634</c:v>
                </c:pt>
                <c:pt idx="2635">
                  <c:v>2635</c:v>
                </c:pt>
                <c:pt idx="2636">
                  <c:v>2636</c:v>
                </c:pt>
                <c:pt idx="2637">
                  <c:v>2637</c:v>
                </c:pt>
                <c:pt idx="2638">
                  <c:v>2638</c:v>
                </c:pt>
                <c:pt idx="2639">
                  <c:v>2639</c:v>
                </c:pt>
                <c:pt idx="2640">
                  <c:v>2640</c:v>
                </c:pt>
                <c:pt idx="2641">
                  <c:v>2641</c:v>
                </c:pt>
                <c:pt idx="2642">
                  <c:v>2642</c:v>
                </c:pt>
                <c:pt idx="2643">
                  <c:v>2643</c:v>
                </c:pt>
                <c:pt idx="2644">
                  <c:v>2644</c:v>
                </c:pt>
                <c:pt idx="2645">
                  <c:v>2645</c:v>
                </c:pt>
                <c:pt idx="2646">
                  <c:v>2646</c:v>
                </c:pt>
                <c:pt idx="2647">
                  <c:v>2647</c:v>
                </c:pt>
                <c:pt idx="2648">
                  <c:v>2648</c:v>
                </c:pt>
                <c:pt idx="2649">
                  <c:v>2649</c:v>
                </c:pt>
                <c:pt idx="2650">
                  <c:v>2650</c:v>
                </c:pt>
                <c:pt idx="2651">
                  <c:v>2651</c:v>
                </c:pt>
                <c:pt idx="2652">
                  <c:v>2652</c:v>
                </c:pt>
                <c:pt idx="2653">
                  <c:v>2653</c:v>
                </c:pt>
                <c:pt idx="2654">
                  <c:v>2654</c:v>
                </c:pt>
                <c:pt idx="2655">
                  <c:v>2655</c:v>
                </c:pt>
                <c:pt idx="2656">
                  <c:v>2656</c:v>
                </c:pt>
                <c:pt idx="2657">
                  <c:v>2657</c:v>
                </c:pt>
                <c:pt idx="2658">
                  <c:v>2658</c:v>
                </c:pt>
                <c:pt idx="2659">
                  <c:v>2659</c:v>
                </c:pt>
                <c:pt idx="2660">
                  <c:v>2660</c:v>
                </c:pt>
                <c:pt idx="2661">
                  <c:v>2661</c:v>
                </c:pt>
                <c:pt idx="2662">
                  <c:v>2662</c:v>
                </c:pt>
                <c:pt idx="2663">
                  <c:v>2663</c:v>
                </c:pt>
                <c:pt idx="2664">
                  <c:v>2664</c:v>
                </c:pt>
                <c:pt idx="2665">
                  <c:v>2665</c:v>
                </c:pt>
                <c:pt idx="2666">
                  <c:v>2666</c:v>
                </c:pt>
                <c:pt idx="2667">
                  <c:v>2667</c:v>
                </c:pt>
                <c:pt idx="2668">
                  <c:v>2668</c:v>
                </c:pt>
                <c:pt idx="2669">
                  <c:v>2669</c:v>
                </c:pt>
                <c:pt idx="2670">
                  <c:v>2670</c:v>
                </c:pt>
                <c:pt idx="2671">
                  <c:v>2671</c:v>
                </c:pt>
                <c:pt idx="2672">
                  <c:v>2672</c:v>
                </c:pt>
                <c:pt idx="2673">
                  <c:v>2673</c:v>
                </c:pt>
                <c:pt idx="2674">
                  <c:v>2674</c:v>
                </c:pt>
                <c:pt idx="2675">
                  <c:v>2675</c:v>
                </c:pt>
                <c:pt idx="2676">
                  <c:v>2676</c:v>
                </c:pt>
                <c:pt idx="2677">
                  <c:v>2677</c:v>
                </c:pt>
                <c:pt idx="2678">
                  <c:v>2678</c:v>
                </c:pt>
                <c:pt idx="2679">
                  <c:v>2679</c:v>
                </c:pt>
                <c:pt idx="2680">
                  <c:v>2680</c:v>
                </c:pt>
                <c:pt idx="2681">
                  <c:v>2681</c:v>
                </c:pt>
                <c:pt idx="2682">
                  <c:v>2682</c:v>
                </c:pt>
                <c:pt idx="2683">
                  <c:v>2683</c:v>
                </c:pt>
                <c:pt idx="2684">
                  <c:v>2684</c:v>
                </c:pt>
                <c:pt idx="2685">
                  <c:v>2685</c:v>
                </c:pt>
                <c:pt idx="2686">
                  <c:v>2686</c:v>
                </c:pt>
                <c:pt idx="2687">
                  <c:v>2687</c:v>
                </c:pt>
                <c:pt idx="2688">
                  <c:v>2688</c:v>
                </c:pt>
                <c:pt idx="2689">
                  <c:v>2689</c:v>
                </c:pt>
                <c:pt idx="2690">
                  <c:v>2690</c:v>
                </c:pt>
                <c:pt idx="2691">
                  <c:v>2691</c:v>
                </c:pt>
                <c:pt idx="2692">
                  <c:v>2692</c:v>
                </c:pt>
                <c:pt idx="2693">
                  <c:v>2693</c:v>
                </c:pt>
                <c:pt idx="2694">
                  <c:v>2694</c:v>
                </c:pt>
                <c:pt idx="2695">
                  <c:v>2695</c:v>
                </c:pt>
                <c:pt idx="2696">
                  <c:v>2696</c:v>
                </c:pt>
                <c:pt idx="2697">
                  <c:v>2697</c:v>
                </c:pt>
                <c:pt idx="2698">
                  <c:v>2698</c:v>
                </c:pt>
                <c:pt idx="2699">
                  <c:v>2699</c:v>
                </c:pt>
                <c:pt idx="2700">
                  <c:v>2700</c:v>
                </c:pt>
                <c:pt idx="2701">
                  <c:v>2701</c:v>
                </c:pt>
                <c:pt idx="2702">
                  <c:v>2702</c:v>
                </c:pt>
                <c:pt idx="2703">
                  <c:v>2703</c:v>
                </c:pt>
                <c:pt idx="2704">
                  <c:v>2704</c:v>
                </c:pt>
                <c:pt idx="2705">
                  <c:v>2705</c:v>
                </c:pt>
                <c:pt idx="2706">
                  <c:v>2706</c:v>
                </c:pt>
                <c:pt idx="2707">
                  <c:v>2707</c:v>
                </c:pt>
                <c:pt idx="2708">
                  <c:v>2708</c:v>
                </c:pt>
                <c:pt idx="2709">
                  <c:v>2709</c:v>
                </c:pt>
                <c:pt idx="2710">
                  <c:v>2710</c:v>
                </c:pt>
                <c:pt idx="2711">
                  <c:v>2711</c:v>
                </c:pt>
                <c:pt idx="2712">
                  <c:v>2712</c:v>
                </c:pt>
                <c:pt idx="2713">
                  <c:v>2713</c:v>
                </c:pt>
                <c:pt idx="2714">
                  <c:v>2714</c:v>
                </c:pt>
                <c:pt idx="2715">
                  <c:v>2715</c:v>
                </c:pt>
                <c:pt idx="2716">
                  <c:v>2716</c:v>
                </c:pt>
                <c:pt idx="2717">
                  <c:v>2717</c:v>
                </c:pt>
                <c:pt idx="2718">
                  <c:v>2718</c:v>
                </c:pt>
                <c:pt idx="2719">
                  <c:v>2719</c:v>
                </c:pt>
                <c:pt idx="2720">
                  <c:v>2720</c:v>
                </c:pt>
                <c:pt idx="2721">
                  <c:v>2721</c:v>
                </c:pt>
                <c:pt idx="2722">
                  <c:v>2722</c:v>
                </c:pt>
                <c:pt idx="2723">
                  <c:v>2723</c:v>
                </c:pt>
                <c:pt idx="2724">
                  <c:v>2724</c:v>
                </c:pt>
                <c:pt idx="2725">
                  <c:v>2725</c:v>
                </c:pt>
                <c:pt idx="2726">
                  <c:v>2726</c:v>
                </c:pt>
                <c:pt idx="2727">
                  <c:v>2727</c:v>
                </c:pt>
                <c:pt idx="2728">
                  <c:v>2728</c:v>
                </c:pt>
                <c:pt idx="2729">
                  <c:v>2729</c:v>
                </c:pt>
                <c:pt idx="2730">
                  <c:v>2730</c:v>
                </c:pt>
                <c:pt idx="2731">
                  <c:v>2731</c:v>
                </c:pt>
                <c:pt idx="2732">
                  <c:v>2732</c:v>
                </c:pt>
                <c:pt idx="2733">
                  <c:v>2733</c:v>
                </c:pt>
                <c:pt idx="2734">
                  <c:v>2734</c:v>
                </c:pt>
                <c:pt idx="2735">
                  <c:v>2735</c:v>
                </c:pt>
                <c:pt idx="2736">
                  <c:v>2736</c:v>
                </c:pt>
                <c:pt idx="2737">
                  <c:v>2737</c:v>
                </c:pt>
                <c:pt idx="2738">
                  <c:v>2738</c:v>
                </c:pt>
                <c:pt idx="2739">
                  <c:v>2739</c:v>
                </c:pt>
                <c:pt idx="2740">
                  <c:v>2740</c:v>
                </c:pt>
                <c:pt idx="2741">
                  <c:v>2741</c:v>
                </c:pt>
                <c:pt idx="2742">
                  <c:v>2742</c:v>
                </c:pt>
                <c:pt idx="2743">
                  <c:v>2743</c:v>
                </c:pt>
                <c:pt idx="2744">
                  <c:v>2744</c:v>
                </c:pt>
                <c:pt idx="2745">
                  <c:v>2745</c:v>
                </c:pt>
                <c:pt idx="2746">
                  <c:v>2746</c:v>
                </c:pt>
                <c:pt idx="2747">
                  <c:v>2747</c:v>
                </c:pt>
                <c:pt idx="2748">
                  <c:v>2748</c:v>
                </c:pt>
                <c:pt idx="2749">
                  <c:v>2749</c:v>
                </c:pt>
                <c:pt idx="2750">
                  <c:v>2750</c:v>
                </c:pt>
                <c:pt idx="2751">
                  <c:v>2751</c:v>
                </c:pt>
                <c:pt idx="2752">
                  <c:v>2752</c:v>
                </c:pt>
                <c:pt idx="2753">
                  <c:v>2753</c:v>
                </c:pt>
                <c:pt idx="2754">
                  <c:v>2754</c:v>
                </c:pt>
                <c:pt idx="2755">
                  <c:v>2755</c:v>
                </c:pt>
                <c:pt idx="2756">
                  <c:v>2756</c:v>
                </c:pt>
                <c:pt idx="2757">
                  <c:v>2757</c:v>
                </c:pt>
                <c:pt idx="2758">
                  <c:v>2758</c:v>
                </c:pt>
                <c:pt idx="2759">
                  <c:v>2759</c:v>
                </c:pt>
                <c:pt idx="2760">
                  <c:v>2760</c:v>
                </c:pt>
                <c:pt idx="2761">
                  <c:v>2761</c:v>
                </c:pt>
                <c:pt idx="2762">
                  <c:v>2762</c:v>
                </c:pt>
                <c:pt idx="2763">
                  <c:v>2763</c:v>
                </c:pt>
                <c:pt idx="2764">
                  <c:v>2764</c:v>
                </c:pt>
                <c:pt idx="2765">
                  <c:v>2765</c:v>
                </c:pt>
                <c:pt idx="2766">
                  <c:v>2766</c:v>
                </c:pt>
                <c:pt idx="2767">
                  <c:v>2767</c:v>
                </c:pt>
                <c:pt idx="2768">
                  <c:v>2768</c:v>
                </c:pt>
                <c:pt idx="2769">
                  <c:v>2769</c:v>
                </c:pt>
                <c:pt idx="2770">
                  <c:v>2770</c:v>
                </c:pt>
                <c:pt idx="2771">
                  <c:v>2771</c:v>
                </c:pt>
                <c:pt idx="2772">
                  <c:v>2772</c:v>
                </c:pt>
                <c:pt idx="2773">
                  <c:v>2773</c:v>
                </c:pt>
                <c:pt idx="2774">
                  <c:v>2774</c:v>
                </c:pt>
                <c:pt idx="2775">
                  <c:v>2775</c:v>
                </c:pt>
                <c:pt idx="2776">
                  <c:v>2776</c:v>
                </c:pt>
                <c:pt idx="2777">
                  <c:v>2777</c:v>
                </c:pt>
                <c:pt idx="2778">
                  <c:v>2778</c:v>
                </c:pt>
                <c:pt idx="2779">
                  <c:v>2779</c:v>
                </c:pt>
                <c:pt idx="2780">
                  <c:v>2780</c:v>
                </c:pt>
                <c:pt idx="2781">
                  <c:v>2781</c:v>
                </c:pt>
                <c:pt idx="2782">
                  <c:v>2782</c:v>
                </c:pt>
                <c:pt idx="2783">
                  <c:v>2783</c:v>
                </c:pt>
                <c:pt idx="2784">
                  <c:v>2784</c:v>
                </c:pt>
                <c:pt idx="2785">
                  <c:v>2785</c:v>
                </c:pt>
                <c:pt idx="2786">
                  <c:v>2786</c:v>
                </c:pt>
                <c:pt idx="2787">
                  <c:v>2787</c:v>
                </c:pt>
                <c:pt idx="2788">
                  <c:v>2788</c:v>
                </c:pt>
                <c:pt idx="2789">
                  <c:v>2789</c:v>
                </c:pt>
                <c:pt idx="2790">
                  <c:v>2790</c:v>
                </c:pt>
                <c:pt idx="2791">
                  <c:v>2791</c:v>
                </c:pt>
                <c:pt idx="2792">
                  <c:v>2792</c:v>
                </c:pt>
                <c:pt idx="2793">
                  <c:v>2793</c:v>
                </c:pt>
                <c:pt idx="2794">
                  <c:v>2794</c:v>
                </c:pt>
                <c:pt idx="2795">
                  <c:v>2795</c:v>
                </c:pt>
                <c:pt idx="2796">
                  <c:v>2796</c:v>
                </c:pt>
                <c:pt idx="2797">
                  <c:v>2797</c:v>
                </c:pt>
                <c:pt idx="2798">
                  <c:v>2798</c:v>
                </c:pt>
                <c:pt idx="2799">
                  <c:v>2799</c:v>
                </c:pt>
                <c:pt idx="2800">
                  <c:v>2800</c:v>
                </c:pt>
                <c:pt idx="2801">
                  <c:v>2801</c:v>
                </c:pt>
                <c:pt idx="2802">
                  <c:v>2802</c:v>
                </c:pt>
                <c:pt idx="2803">
                  <c:v>2803</c:v>
                </c:pt>
                <c:pt idx="2804">
                  <c:v>2804</c:v>
                </c:pt>
                <c:pt idx="2805">
                  <c:v>2805</c:v>
                </c:pt>
                <c:pt idx="2806">
                  <c:v>2806</c:v>
                </c:pt>
                <c:pt idx="2807">
                  <c:v>2807</c:v>
                </c:pt>
                <c:pt idx="2808">
                  <c:v>2808</c:v>
                </c:pt>
                <c:pt idx="2809">
                  <c:v>2809</c:v>
                </c:pt>
                <c:pt idx="2810">
                  <c:v>2810</c:v>
                </c:pt>
                <c:pt idx="2811">
                  <c:v>2811</c:v>
                </c:pt>
                <c:pt idx="2812">
                  <c:v>2812</c:v>
                </c:pt>
                <c:pt idx="2813">
                  <c:v>2813</c:v>
                </c:pt>
                <c:pt idx="2814">
                  <c:v>2814</c:v>
                </c:pt>
                <c:pt idx="2815">
                  <c:v>2815</c:v>
                </c:pt>
                <c:pt idx="2816">
                  <c:v>2816</c:v>
                </c:pt>
                <c:pt idx="2817">
                  <c:v>2817</c:v>
                </c:pt>
                <c:pt idx="2818">
                  <c:v>2818</c:v>
                </c:pt>
                <c:pt idx="2819">
                  <c:v>2819</c:v>
                </c:pt>
                <c:pt idx="2820">
                  <c:v>2820</c:v>
                </c:pt>
                <c:pt idx="2821">
                  <c:v>2821</c:v>
                </c:pt>
                <c:pt idx="2822">
                  <c:v>2822</c:v>
                </c:pt>
                <c:pt idx="2823">
                  <c:v>2823</c:v>
                </c:pt>
                <c:pt idx="2824">
                  <c:v>2824</c:v>
                </c:pt>
                <c:pt idx="2825">
                  <c:v>2825</c:v>
                </c:pt>
                <c:pt idx="2826">
                  <c:v>2826</c:v>
                </c:pt>
                <c:pt idx="2827">
                  <c:v>2827</c:v>
                </c:pt>
                <c:pt idx="2828">
                  <c:v>2828</c:v>
                </c:pt>
                <c:pt idx="2829">
                  <c:v>2829</c:v>
                </c:pt>
                <c:pt idx="2830">
                  <c:v>2830</c:v>
                </c:pt>
                <c:pt idx="2831">
                  <c:v>2831</c:v>
                </c:pt>
                <c:pt idx="2832">
                  <c:v>2832</c:v>
                </c:pt>
                <c:pt idx="2833">
                  <c:v>2833</c:v>
                </c:pt>
                <c:pt idx="2834">
                  <c:v>2834</c:v>
                </c:pt>
                <c:pt idx="2835">
                  <c:v>2835</c:v>
                </c:pt>
                <c:pt idx="2836">
                  <c:v>2836</c:v>
                </c:pt>
                <c:pt idx="2837">
                  <c:v>2837</c:v>
                </c:pt>
                <c:pt idx="2838">
                  <c:v>2838</c:v>
                </c:pt>
                <c:pt idx="2839">
                  <c:v>2839</c:v>
                </c:pt>
                <c:pt idx="2840">
                  <c:v>2840</c:v>
                </c:pt>
                <c:pt idx="2841">
                  <c:v>2841</c:v>
                </c:pt>
                <c:pt idx="2842">
                  <c:v>2842</c:v>
                </c:pt>
                <c:pt idx="2843">
                  <c:v>2843</c:v>
                </c:pt>
                <c:pt idx="2844">
                  <c:v>2844</c:v>
                </c:pt>
                <c:pt idx="2845">
                  <c:v>2845</c:v>
                </c:pt>
                <c:pt idx="2846">
                  <c:v>2846</c:v>
                </c:pt>
                <c:pt idx="2847">
                  <c:v>2847</c:v>
                </c:pt>
                <c:pt idx="2848">
                  <c:v>2848</c:v>
                </c:pt>
                <c:pt idx="2849">
                  <c:v>2849</c:v>
                </c:pt>
                <c:pt idx="2850">
                  <c:v>2850</c:v>
                </c:pt>
                <c:pt idx="2851">
                  <c:v>2851</c:v>
                </c:pt>
                <c:pt idx="2852">
                  <c:v>2852</c:v>
                </c:pt>
                <c:pt idx="2853">
                  <c:v>2853</c:v>
                </c:pt>
                <c:pt idx="2854">
                  <c:v>2854</c:v>
                </c:pt>
                <c:pt idx="2855">
                  <c:v>2855</c:v>
                </c:pt>
                <c:pt idx="2856">
                  <c:v>2856</c:v>
                </c:pt>
                <c:pt idx="2857">
                  <c:v>2857</c:v>
                </c:pt>
                <c:pt idx="2858">
                  <c:v>2858</c:v>
                </c:pt>
                <c:pt idx="2859">
                  <c:v>2859</c:v>
                </c:pt>
                <c:pt idx="2860">
                  <c:v>2860</c:v>
                </c:pt>
                <c:pt idx="2861">
                  <c:v>2861</c:v>
                </c:pt>
                <c:pt idx="2862">
                  <c:v>2862</c:v>
                </c:pt>
                <c:pt idx="2863">
                  <c:v>2863</c:v>
                </c:pt>
                <c:pt idx="2864">
                  <c:v>2864</c:v>
                </c:pt>
                <c:pt idx="2865">
                  <c:v>2865</c:v>
                </c:pt>
                <c:pt idx="2866">
                  <c:v>2866</c:v>
                </c:pt>
                <c:pt idx="2867">
                  <c:v>2867</c:v>
                </c:pt>
                <c:pt idx="2868">
                  <c:v>2868</c:v>
                </c:pt>
                <c:pt idx="2869">
                  <c:v>2869</c:v>
                </c:pt>
                <c:pt idx="2870">
                  <c:v>2870</c:v>
                </c:pt>
                <c:pt idx="2871">
                  <c:v>2871</c:v>
                </c:pt>
                <c:pt idx="2872">
                  <c:v>2872</c:v>
                </c:pt>
                <c:pt idx="2873">
                  <c:v>2873</c:v>
                </c:pt>
                <c:pt idx="2874">
                  <c:v>2874</c:v>
                </c:pt>
                <c:pt idx="2875">
                  <c:v>2875</c:v>
                </c:pt>
                <c:pt idx="2876">
                  <c:v>2876</c:v>
                </c:pt>
                <c:pt idx="2877">
                  <c:v>2877</c:v>
                </c:pt>
                <c:pt idx="2878">
                  <c:v>2878</c:v>
                </c:pt>
                <c:pt idx="2879">
                  <c:v>2879</c:v>
                </c:pt>
                <c:pt idx="2880">
                  <c:v>2880</c:v>
                </c:pt>
                <c:pt idx="2881">
                  <c:v>2881</c:v>
                </c:pt>
                <c:pt idx="2882">
                  <c:v>2882</c:v>
                </c:pt>
                <c:pt idx="2883">
                  <c:v>2883</c:v>
                </c:pt>
                <c:pt idx="2884">
                  <c:v>2884</c:v>
                </c:pt>
                <c:pt idx="2885">
                  <c:v>2885</c:v>
                </c:pt>
                <c:pt idx="2886">
                  <c:v>2886</c:v>
                </c:pt>
                <c:pt idx="2887">
                  <c:v>2887</c:v>
                </c:pt>
                <c:pt idx="2888">
                  <c:v>2888</c:v>
                </c:pt>
                <c:pt idx="2889">
                  <c:v>2889</c:v>
                </c:pt>
                <c:pt idx="2890">
                  <c:v>2890</c:v>
                </c:pt>
                <c:pt idx="2891">
                  <c:v>2891</c:v>
                </c:pt>
                <c:pt idx="2892">
                  <c:v>2892</c:v>
                </c:pt>
                <c:pt idx="2893">
                  <c:v>2893</c:v>
                </c:pt>
                <c:pt idx="2894">
                  <c:v>2894</c:v>
                </c:pt>
                <c:pt idx="2895">
                  <c:v>2895</c:v>
                </c:pt>
                <c:pt idx="2896">
                  <c:v>2896</c:v>
                </c:pt>
                <c:pt idx="2897">
                  <c:v>2897</c:v>
                </c:pt>
                <c:pt idx="2898">
                  <c:v>2898</c:v>
                </c:pt>
                <c:pt idx="2899">
                  <c:v>2899</c:v>
                </c:pt>
                <c:pt idx="2900">
                  <c:v>2900</c:v>
                </c:pt>
                <c:pt idx="2901">
                  <c:v>2901</c:v>
                </c:pt>
                <c:pt idx="2902">
                  <c:v>2902</c:v>
                </c:pt>
                <c:pt idx="2903">
                  <c:v>2903</c:v>
                </c:pt>
                <c:pt idx="2904">
                  <c:v>2904</c:v>
                </c:pt>
                <c:pt idx="2905">
                  <c:v>2905</c:v>
                </c:pt>
                <c:pt idx="2906">
                  <c:v>2906</c:v>
                </c:pt>
                <c:pt idx="2907">
                  <c:v>2907</c:v>
                </c:pt>
                <c:pt idx="2908">
                  <c:v>2908</c:v>
                </c:pt>
                <c:pt idx="2909">
                  <c:v>2909</c:v>
                </c:pt>
                <c:pt idx="2910">
                  <c:v>2910</c:v>
                </c:pt>
                <c:pt idx="2911">
                  <c:v>2911</c:v>
                </c:pt>
                <c:pt idx="2912">
                  <c:v>2912</c:v>
                </c:pt>
                <c:pt idx="2913">
                  <c:v>2913</c:v>
                </c:pt>
                <c:pt idx="2914">
                  <c:v>2914</c:v>
                </c:pt>
                <c:pt idx="2915">
                  <c:v>2915</c:v>
                </c:pt>
                <c:pt idx="2916">
                  <c:v>2916</c:v>
                </c:pt>
                <c:pt idx="2917">
                  <c:v>2917</c:v>
                </c:pt>
                <c:pt idx="2918">
                  <c:v>2918</c:v>
                </c:pt>
                <c:pt idx="2919">
                  <c:v>2919</c:v>
                </c:pt>
                <c:pt idx="2920">
                  <c:v>2920</c:v>
                </c:pt>
                <c:pt idx="2921">
                  <c:v>2921</c:v>
                </c:pt>
                <c:pt idx="2922">
                  <c:v>2922</c:v>
                </c:pt>
                <c:pt idx="2923">
                  <c:v>2923</c:v>
                </c:pt>
                <c:pt idx="2924">
                  <c:v>2924</c:v>
                </c:pt>
                <c:pt idx="2925">
                  <c:v>2925</c:v>
                </c:pt>
                <c:pt idx="2926">
                  <c:v>2926</c:v>
                </c:pt>
                <c:pt idx="2927">
                  <c:v>2927</c:v>
                </c:pt>
                <c:pt idx="2928">
                  <c:v>2928</c:v>
                </c:pt>
                <c:pt idx="2929">
                  <c:v>2929</c:v>
                </c:pt>
                <c:pt idx="2930">
                  <c:v>2930</c:v>
                </c:pt>
                <c:pt idx="2931">
                  <c:v>2931</c:v>
                </c:pt>
                <c:pt idx="2932">
                  <c:v>2932</c:v>
                </c:pt>
                <c:pt idx="2933">
                  <c:v>2933</c:v>
                </c:pt>
                <c:pt idx="2934">
                  <c:v>2934</c:v>
                </c:pt>
                <c:pt idx="2935">
                  <c:v>2935</c:v>
                </c:pt>
                <c:pt idx="2936">
                  <c:v>2936</c:v>
                </c:pt>
                <c:pt idx="2937">
                  <c:v>2937</c:v>
                </c:pt>
                <c:pt idx="2938">
                  <c:v>2938</c:v>
                </c:pt>
                <c:pt idx="2939">
                  <c:v>2939</c:v>
                </c:pt>
                <c:pt idx="2940">
                  <c:v>2940</c:v>
                </c:pt>
                <c:pt idx="2941">
                  <c:v>2941</c:v>
                </c:pt>
                <c:pt idx="2942">
                  <c:v>2942</c:v>
                </c:pt>
                <c:pt idx="2943">
                  <c:v>2943</c:v>
                </c:pt>
                <c:pt idx="2944">
                  <c:v>2944</c:v>
                </c:pt>
                <c:pt idx="2945">
                  <c:v>2945</c:v>
                </c:pt>
                <c:pt idx="2946">
                  <c:v>2946</c:v>
                </c:pt>
                <c:pt idx="2947">
                  <c:v>2947</c:v>
                </c:pt>
                <c:pt idx="2948">
                  <c:v>2948</c:v>
                </c:pt>
                <c:pt idx="2949">
                  <c:v>2949</c:v>
                </c:pt>
                <c:pt idx="2950">
                  <c:v>2950</c:v>
                </c:pt>
                <c:pt idx="2951">
                  <c:v>2951</c:v>
                </c:pt>
                <c:pt idx="2952">
                  <c:v>2952</c:v>
                </c:pt>
                <c:pt idx="2953">
                  <c:v>2953</c:v>
                </c:pt>
                <c:pt idx="2954">
                  <c:v>2954</c:v>
                </c:pt>
                <c:pt idx="2955">
                  <c:v>2955</c:v>
                </c:pt>
                <c:pt idx="2956">
                  <c:v>2956</c:v>
                </c:pt>
                <c:pt idx="2957">
                  <c:v>2957</c:v>
                </c:pt>
                <c:pt idx="2958">
                  <c:v>2958</c:v>
                </c:pt>
                <c:pt idx="2959">
                  <c:v>2959</c:v>
                </c:pt>
                <c:pt idx="2960">
                  <c:v>2960</c:v>
                </c:pt>
                <c:pt idx="2961">
                  <c:v>2961</c:v>
                </c:pt>
                <c:pt idx="2962">
                  <c:v>2962</c:v>
                </c:pt>
                <c:pt idx="2963">
                  <c:v>2963</c:v>
                </c:pt>
                <c:pt idx="2964">
                  <c:v>2964</c:v>
                </c:pt>
                <c:pt idx="2965">
                  <c:v>2965</c:v>
                </c:pt>
                <c:pt idx="2966">
                  <c:v>2966</c:v>
                </c:pt>
                <c:pt idx="2967">
                  <c:v>2967</c:v>
                </c:pt>
                <c:pt idx="2968">
                  <c:v>2968</c:v>
                </c:pt>
                <c:pt idx="2969">
                  <c:v>2969</c:v>
                </c:pt>
                <c:pt idx="2970">
                  <c:v>2970</c:v>
                </c:pt>
                <c:pt idx="2971">
                  <c:v>2971</c:v>
                </c:pt>
                <c:pt idx="2972">
                  <c:v>2972</c:v>
                </c:pt>
                <c:pt idx="2973">
                  <c:v>2973</c:v>
                </c:pt>
                <c:pt idx="2974">
                  <c:v>2974</c:v>
                </c:pt>
                <c:pt idx="2975">
                  <c:v>2975</c:v>
                </c:pt>
                <c:pt idx="2976">
                  <c:v>2976</c:v>
                </c:pt>
                <c:pt idx="2977">
                  <c:v>2977</c:v>
                </c:pt>
                <c:pt idx="2978">
                  <c:v>2978</c:v>
                </c:pt>
                <c:pt idx="2979">
                  <c:v>2979</c:v>
                </c:pt>
                <c:pt idx="2980">
                  <c:v>2980</c:v>
                </c:pt>
                <c:pt idx="2981">
                  <c:v>2981</c:v>
                </c:pt>
                <c:pt idx="2982">
                  <c:v>2982</c:v>
                </c:pt>
                <c:pt idx="2983">
                  <c:v>2983</c:v>
                </c:pt>
                <c:pt idx="2984">
                  <c:v>2984</c:v>
                </c:pt>
                <c:pt idx="2985">
                  <c:v>2985</c:v>
                </c:pt>
                <c:pt idx="2986">
                  <c:v>2986</c:v>
                </c:pt>
                <c:pt idx="2987">
                  <c:v>2987</c:v>
                </c:pt>
                <c:pt idx="2988">
                  <c:v>2988</c:v>
                </c:pt>
                <c:pt idx="2989">
                  <c:v>2989</c:v>
                </c:pt>
                <c:pt idx="2990">
                  <c:v>2990</c:v>
                </c:pt>
                <c:pt idx="2991">
                  <c:v>2991</c:v>
                </c:pt>
                <c:pt idx="2992">
                  <c:v>2992</c:v>
                </c:pt>
                <c:pt idx="2993">
                  <c:v>2993</c:v>
                </c:pt>
                <c:pt idx="2994">
                  <c:v>2994</c:v>
                </c:pt>
                <c:pt idx="2995">
                  <c:v>2995</c:v>
                </c:pt>
                <c:pt idx="2996">
                  <c:v>2996</c:v>
                </c:pt>
                <c:pt idx="2997">
                  <c:v>2997</c:v>
                </c:pt>
                <c:pt idx="2998">
                  <c:v>2998</c:v>
                </c:pt>
                <c:pt idx="2999">
                  <c:v>2999</c:v>
                </c:pt>
                <c:pt idx="3000">
                  <c:v>3000</c:v>
                </c:pt>
                <c:pt idx="3001">
                  <c:v>3001</c:v>
                </c:pt>
                <c:pt idx="3002">
                  <c:v>3002</c:v>
                </c:pt>
                <c:pt idx="3003">
                  <c:v>3003</c:v>
                </c:pt>
                <c:pt idx="3004">
                  <c:v>3004</c:v>
                </c:pt>
                <c:pt idx="3005">
                  <c:v>3005</c:v>
                </c:pt>
                <c:pt idx="3006">
                  <c:v>3006</c:v>
                </c:pt>
                <c:pt idx="3007">
                  <c:v>3007</c:v>
                </c:pt>
                <c:pt idx="3008">
                  <c:v>3008</c:v>
                </c:pt>
                <c:pt idx="3009">
                  <c:v>3009</c:v>
                </c:pt>
                <c:pt idx="3010">
                  <c:v>3010</c:v>
                </c:pt>
                <c:pt idx="3011">
                  <c:v>3011</c:v>
                </c:pt>
                <c:pt idx="3012">
                  <c:v>3012</c:v>
                </c:pt>
                <c:pt idx="3013">
                  <c:v>3013</c:v>
                </c:pt>
                <c:pt idx="3014">
                  <c:v>3014</c:v>
                </c:pt>
                <c:pt idx="3015">
                  <c:v>3015</c:v>
                </c:pt>
                <c:pt idx="3016">
                  <c:v>3016</c:v>
                </c:pt>
                <c:pt idx="3017">
                  <c:v>3017</c:v>
                </c:pt>
                <c:pt idx="3018">
                  <c:v>3018</c:v>
                </c:pt>
                <c:pt idx="3019">
                  <c:v>3019</c:v>
                </c:pt>
                <c:pt idx="3020">
                  <c:v>3020</c:v>
                </c:pt>
                <c:pt idx="3021">
                  <c:v>3021</c:v>
                </c:pt>
                <c:pt idx="3022">
                  <c:v>3022</c:v>
                </c:pt>
                <c:pt idx="3023">
                  <c:v>3023</c:v>
                </c:pt>
                <c:pt idx="3024">
                  <c:v>3024</c:v>
                </c:pt>
                <c:pt idx="3025">
                  <c:v>3025</c:v>
                </c:pt>
                <c:pt idx="3026">
                  <c:v>3026</c:v>
                </c:pt>
                <c:pt idx="3027">
                  <c:v>3027</c:v>
                </c:pt>
                <c:pt idx="3028">
                  <c:v>3028</c:v>
                </c:pt>
                <c:pt idx="3029">
                  <c:v>3029</c:v>
                </c:pt>
                <c:pt idx="3030">
                  <c:v>3030</c:v>
                </c:pt>
                <c:pt idx="3031">
                  <c:v>3031</c:v>
                </c:pt>
                <c:pt idx="3032">
                  <c:v>3032</c:v>
                </c:pt>
                <c:pt idx="3033">
                  <c:v>3033</c:v>
                </c:pt>
                <c:pt idx="3034">
                  <c:v>3034</c:v>
                </c:pt>
                <c:pt idx="3035">
                  <c:v>3035</c:v>
                </c:pt>
                <c:pt idx="3036">
                  <c:v>3036</c:v>
                </c:pt>
                <c:pt idx="3037">
                  <c:v>3037</c:v>
                </c:pt>
                <c:pt idx="3038">
                  <c:v>3038</c:v>
                </c:pt>
                <c:pt idx="3039">
                  <c:v>3039</c:v>
                </c:pt>
                <c:pt idx="3040">
                  <c:v>3040</c:v>
                </c:pt>
                <c:pt idx="3041">
                  <c:v>3041</c:v>
                </c:pt>
                <c:pt idx="3042">
                  <c:v>3042</c:v>
                </c:pt>
                <c:pt idx="3043">
                  <c:v>3043</c:v>
                </c:pt>
                <c:pt idx="3044">
                  <c:v>3044</c:v>
                </c:pt>
                <c:pt idx="3045">
                  <c:v>3045</c:v>
                </c:pt>
                <c:pt idx="3046">
                  <c:v>3046</c:v>
                </c:pt>
                <c:pt idx="3047">
                  <c:v>3047</c:v>
                </c:pt>
                <c:pt idx="3048">
                  <c:v>3048</c:v>
                </c:pt>
                <c:pt idx="3049">
                  <c:v>3049</c:v>
                </c:pt>
                <c:pt idx="3050">
                  <c:v>3050</c:v>
                </c:pt>
                <c:pt idx="3051">
                  <c:v>3051</c:v>
                </c:pt>
                <c:pt idx="3052">
                  <c:v>3052</c:v>
                </c:pt>
                <c:pt idx="3053">
                  <c:v>3053</c:v>
                </c:pt>
                <c:pt idx="3054">
                  <c:v>3054</c:v>
                </c:pt>
                <c:pt idx="3055">
                  <c:v>3055</c:v>
                </c:pt>
                <c:pt idx="3056">
                  <c:v>3056</c:v>
                </c:pt>
                <c:pt idx="3057">
                  <c:v>3057</c:v>
                </c:pt>
                <c:pt idx="3058">
                  <c:v>3058</c:v>
                </c:pt>
                <c:pt idx="3059">
                  <c:v>3059</c:v>
                </c:pt>
                <c:pt idx="3060">
                  <c:v>3060</c:v>
                </c:pt>
                <c:pt idx="3061">
                  <c:v>3061</c:v>
                </c:pt>
                <c:pt idx="3062">
                  <c:v>3062</c:v>
                </c:pt>
                <c:pt idx="3063">
                  <c:v>3063</c:v>
                </c:pt>
                <c:pt idx="3064">
                  <c:v>3064</c:v>
                </c:pt>
                <c:pt idx="3065">
                  <c:v>3065</c:v>
                </c:pt>
                <c:pt idx="3066">
                  <c:v>3066</c:v>
                </c:pt>
                <c:pt idx="3067">
                  <c:v>3067</c:v>
                </c:pt>
                <c:pt idx="3068">
                  <c:v>3068</c:v>
                </c:pt>
                <c:pt idx="3069">
                  <c:v>3069</c:v>
                </c:pt>
                <c:pt idx="3070">
                  <c:v>3070</c:v>
                </c:pt>
                <c:pt idx="3071">
                  <c:v>3071</c:v>
                </c:pt>
                <c:pt idx="3072">
                  <c:v>3072</c:v>
                </c:pt>
                <c:pt idx="3073">
                  <c:v>3073</c:v>
                </c:pt>
                <c:pt idx="3074">
                  <c:v>3074</c:v>
                </c:pt>
                <c:pt idx="3075">
                  <c:v>3075</c:v>
                </c:pt>
                <c:pt idx="3076">
                  <c:v>3076</c:v>
                </c:pt>
                <c:pt idx="3077">
                  <c:v>3077</c:v>
                </c:pt>
                <c:pt idx="3078">
                  <c:v>3078</c:v>
                </c:pt>
                <c:pt idx="3079">
                  <c:v>3079</c:v>
                </c:pt>
                <c:pt idx="3080">
                  <c:v>3080</c:v>
                </c:pt>
                <c:pt idx="3081">
                  <c:v>3081</c:v>
                </c:pt>
                <c:pt idx="3082">
                  <c:v>3082</c:v>
                </c:pt>
                <c:pt idx="3083">
                  <c:v>3083</c:v>
                </c:pt>
                <c:pt idx="3084">
                  <c:v>3084</c:v>
                </c:pt>
                <c:pt idx="3085">
                  <c:v>3085</c:v>
                </c:pt>
                <c:pt idx="3086">
                  <c:v>3086</c:v>
                </c:pt>
                <c:pt idx="3087">
                  <c:v>3087</c:v>
                </c:pt>
                <c:pt idx="3088">
                  <c:v>3088</c:v>
                </c:pt>
                <c:pt idx="3089">
                  <c:v>3089</c:v>
                </c:pt>
                <c:pt idx="3090">
                  <c:v>3090</c:v>
                </c:pt>
                <c:pt idx="3091">
                  <c:v>3091</c:v>
                </c:pt>
                <c:pt idx="3092">
                  <c:v>3092</c:v>
                </c:pt>
                <c:pt idx="3093">
                  <c:v>3093</c:v>
                </c:pt>
                <c:pt idx="3094">
                  <c:v>3094</c:v>
                </c:pt>
                <c:pt idx="3095">
                  <c:v>3095</c:v>
                </c:pt>
                <c:pt idx="3096">
                  <c:v>3096</c:v>
                </c:pt>
                <c:pt idx="3097">
                  <c:v>3097</c:v>
                </c:pt>
                <c:pt idx="3098">
                  <c:v>3098</c:v>
                </c:pt>
                <c:pt idx="3099">
                  <c:v>3099</c:v>
                </c:pt>
                <c:pt idx="3100">
                  <c:v>3100</c:v>
                </c:pt>
                <c:pt idx="3101">
                  <c:v>3101</c:v>
                </c:pt>
                <c:pt idx="3102">
                  <c:v>3102</c:v>
                </c:pt>
                <c:pt idx="3103">
                  <c:v>3103</c:v>
                </c:pt>
                <c:pt idx="3104">
                  <c:v>3104</c:v>
                </c:pt>
                <c:pt idx="3105">
                  <c:v>3105</c:v>
                </c:pt>
                <c:pt idx="3106">
                  <c:v>3106</c:v>
                </c:pt>
                <c:pt idx="3107">
                  <c:v>3107</c:v>
                </c:pt>
                <c:pt idx="3108">
                  <c:v>3108</c:v>
                </c:pt>
                <c:pt idx="3109">
                  <c:v>3109</c:v>
                </c:pt>
                <c:pt idx="3110">
                  <c:v>3110</c:v>
                </c:pt>
                <c:pt idx="3111">
                  <c:v>3111</c:v>
                </c:pt>
                <c:pt idx="3112">
                  <c:v>3112</c:v>
                </c:pt>
                <c:pt idx="3113">
                  <c:v>3113</c:v>
                </c:pt>
                <c:pt idx="3114">
                  <c:v>3114</c:v>
                </c:pt>
                <c:pt idx="3115">
                  <c:v>3115</c:v>
                </c:pt>
                <c:pt idx="3116">
                  <c:v>3116</c:v>
                </c:pt>
                <c:pt idx="3117">
                  <c:v>3117</c:v>
                </c:pt>
                <c:pt idx="3118">
                  <c:v>3118</c:v>
                </c:pt>
                <c:pt idx="3119">
                  <c:v>3119</c:v>
                </c:pt>
                <c:pt idx="3120">
                  <c:v>3120</c:v>
                </c:pt>
                <c:pt idx="3121">
                  <c:v>3121</c:v>
                </c:pt>
                <c:pt idx="3122">
                  <c:v>3122</c:v>
                </c:pt>
                <c:pt idx="3123">
                  <c:v>3123</c:v>
                </c:pt>
                <c:pt idx="3124">
                  <c:v>3124</c:v>
                </c:pt>
                <c:pt idx="3125">
                  <c:v>3125</c:v>
                </c:pt>
                <c:pt idx="3126">
                  <c:v>3126</c:v>
                </c:pt>
                <c:pt idx="3127">
                  <c:v>3127</c:v>
                </c:pt>
                <c:pt idx="3128">
                  <c:v>3128</c:v>
                </c:pt>
                <c:pt idx="3129">
                  <c:v>3129</c:v>
                </c:pt>
                <c:pt idx="3130">
                  <c:v>3130</c:v>
                </c:pt>
                <c:pt idx="3131">
                  <c:v>3131</c:v>
                </c:pt>
                <c:pt idx="3132">
                  <c:v>3132</c:v>
                </c:pt>
                <c:pt idx="3133">
                  <c:v>3133</c:v>
                </c:pt>
                <c:pt idx="3134">
                  <c:v>3134</c:v>
                </c:pt>
                <c:pt idx="3135">
                  <c:v>3135</c:v>
                </c:pt>
                <c:pt idx="3136">
                  <c:v>3136</c:v>
                </c:pt>
                <c:pt idx="3137">
                  <c:v>3137</c:v>
                </c:pt>
                <c:pt idx="3138">
                  <c:v>3138</c:v>
                </c:pt>
                <c:pt idx="3139">
                  <c:v>3139</c:v>
                </c:pt>
                <c:pt idx="3140">
                  <c:v>3140</c:v>
                </c:pt>
                <c:pt idx="3141">
                  <c:v>3141</c:v>
                </c:pt>
                <c:pt idx="3142">
                  <c:v>3142</c:v>
                </c:pt>
                <c:pt idx="3143">
                  <c:v>3143</c:v>
                </c:pt>
                <c:pt idx="3144">
                  <c:v>3144</c:v>
                </c:pt>
                <c:pt idx="3145">
                  <c:v>3145</c:v>
                </c:pt>
                <c:pt idx="3146">
                  <c:v>3146</c:v>
                </c:pt>
                <c:pt idx="3147">
                  <c:v>3147</c:v>
                </c:pt>
                <c:pt idx="3148">
                  <c:v>3148</c:v>
                </c:pt>
                <c:pt idx="3149">
                  <c:v>3149</c:v>
                </c:pt>
                <c:pt idx="3150">
                  <c:v>3150</c:v>
                </c:pt>
                <c:pt idx="3151">
                  <c:v>3151</c:v>
                </c:pt>
                <c:pt idx="3152">
                  <c:v>3152</c:v>
                </c:pt>
                <c:pt idx="3153">
                  <c:v>3153</c:v>
                </c:pt>
                <c:pt idx="3154">
                  <c:v>3154</c:v>
                </c:pt>
                <c:pt idx="3155">
                  <c:v>3155</c:v>
                </c:pt>
                <c:pt idx="3156">
                  <c:v>3156</c:v>
                </c:pt>
                <c:pt idx="3157">
                  <c:v>3157</c:v>
                </c:pt>
                <c:pt idx="3158">
                  <c:v>3158</c:v>
                </c:pt>
                <c:pt idx="3159">
                  <c:v>3159</c:v>
                </c:pt>
                <c:pt idx="3160">
                  <c:v>3160</c:v>
                </c:pt>
                <c:pt idx="3161">
                  <c:v>3161</c:v>
                </c:pt>
                <c:pt idx="3162">
                  <c:v>3162</c:v>
                </c:pt>
                <c:pt idx="3163">
                  <c:v>3163</c:v>
                </c:pt>
                <c:pt idx="3164">
                  <c:v>3164</c:v>
                </c:pt>
                <c:pt idx="3165">
                  <c:v>3165</c:v>
                </c:pt>
                <c:pt idx="3166">
                  <c:v>3166</c:v>
                </c:pt>
                <c:pt idx="3167">
                  <c:v>3167</c:v>
                </c:pt>
                <c:pt idx="3168">
                  <c:v>3168</c:v>
                </c:pt>
                <c:pt idx="3169">
                  <c:v>3169</c:v>
                </c:pt>
                <c:pt idx="3170">
                  <c:v>3170</c:v>
                </c:pt>
                <c:pt idx="3171">
                  <c:v>3171</c:v>
                </c:pt>
                <c:pt idx="3172">
                  <c:v>3172</c:v>
                </c:pt>
                <c:pt idx="3173">
                  <c:v>3173</c:v>
                </c:pt>
                <c:pt idx="3174">
                  <c:v>3174</c:v>
                </c:pt>
                <c:pt idx="3175">
                  <c:v>3175</c:v>
                </c:pt>
                <c:pt idx="3176">
                  <c:v>3176</c:v>
                </c:pt>
                <c:pt idx="3177">
                  <c:v>3177</c:v>
                </c:pt>
                <c:pt idx="3178">
                  <c:v>3178</c:v>
                </c:pt>
                <c:pt idx="3179">
                  <c:v>3179</c:v>
                </c:pt>
                <c:pt idx="3180">
                  <c:v>3180</c:v>
                </c:pt>
                <c:pt idx="3181">
                  <c:v>3181</c:v>
                </c:pt>
                <c:pt idx="3182">
                  <c:v>3182</c:v>
                </c:pt>
                <c:pt idx="3183">
                  <c:v>3183</c:v>
                </c:pt>
                <c:pt idx="3184">
                  <c:v>3184</c:v>
                </c:pt>
                <c:pt idx="3185">
                  <c:v>3185</c:v>
                </c:pt>
                <c:pt idx="3186">
                  <c:v>3186</c:v>
                </c:pt>
                <c:pt idx="3187">
                  <c:v>3187</c:v>
                </c:pt>
                <c:pt idx="3188">
                  <c:v>3188</c:v>
                </c:pt>
                <c:pt idx="3189">
                  <c:v>3189</c:v>
                </c:pt>
                <c:pt idx="3190">
                  <c:v>3190</c:v>
                </c:pt>
                <c:pt idx="3191">
                  <c:v>3191</c:v>
                </c:pt>
                <c:pt idx="3192">
                  <c:v>3192</c:v>
                </c:pt>
                <c:pt idx="3193">
                  <c:v>3193</c:v>
                </c:pt>
                <c:pt idx="3194">
                  <c:v>3194</c:v>
                </c:pt>
                <c:pt idx="3195">
                  <c:v>3195</c:v>
                </c:pt>
                <c:pt idx="3196">
                  <c:v>3196</c:v>
                </c:pt>
                <c:pt idx="3197">
                  <c:v>3197</c:v>
                </c:pt>
                <c:pt idx="3198">
                  <c:v>3198</c:v>
                </c:pt>
                <c:pt idx="3199">
                  <c:v>3199</c:v>
                </c:pt>
                <c:pt idx="3200">
                  <c:v>3200</c:v>
                </c:pt>
                <c:pt idx="3201">
                  <c:v>3201</c:v>
                </c:pt>
                <c:pt idx="3202">
                  <c:v>3202</c:v>
                </c:pt>
                <c:pt idx="3203">
                  <c:v>3203</c:v>
                </c:pt>
                <c:pt idx="3204">
                  <c:v>3204</c:v>
                </c:pt>
                <c:pt idx="3205">
                  <c:v>3205</c:v>
                </c:pt>
                <c:pt idx="3206">
                  <c:v>3206</c:v>
                </c:pt>
                <c:pt idx="3207">
                  <c:v>3207</c:v>
                </c:pt>
                <c:pt idx="3208">
                  <c:v>3208</c:v>
                </c:pt>
                <c:pt idx="3209">
                  <c:v>3209</c:v>
                </c:pt>
                <c:pt idx="3210">
                  <c:v>3210</c:v>
                </c:pt>
                <c:pt idx="3211">
                  <c:v>3211</c:v>
                </c:pt>
                <c:pt idx="3212">
                  <c:v>3212</c:v>
                </c:pt>
                <c:pt idx="3213">
                  <c:v>3213</c:v>
                </c:pt>
                <c:pt idx="3214">
                  <c:v>3214</c:v>
                </c:pt>
                <c:pt idx="3215">
                  <c:v>3215</c:v>
                </c:pt>
                <c:pt idx="3216">
                  <c:v>3216</c:v>
                </c:pt>
                <c:pt idx="3217">
                  <c:v>3217</c:v>
                </c:pt>
                <c:pt idx="3218">
                  <c:v>3218</c:v>
                </c:pt>
                <c:pt idx="3219">
                  <c:v>3219</c:v>
                </c:pt>
                <c:pt idx="3220">
                  <c:v>3220</c:v>
                </c:pt>
                <c:pt idx="3221">
                  <c:v>3221</c:v>
                </c:pt>
                <c:pt idx="3222">
                  <c:v>3222</c:v>
                </c:pt>
                <c:pt idx="3223">
                  <c:v>3223</c:v>
                </c:pt>
                <c:pt idx="3224">
                  <c:v>3224</c:v>
                </c:pt>
                <c:pt idx="3225">
                  <c:v>3225</c:v>
                </c:pt>
                <c:pt idx="3226">
                  <c:v>3226</c:v>
                </c:pt>
                <c:pt idx="3227">
                  <c:v>3227</c:v>
                </c:pt>
                <c:pt idx="3228">
                  <c:v>3228</c:v>
                </c:pt>
                <c:pt idx="3229">
                  <c:v>3229</c:v>
                </c:pt>
                <c:pt idx="3230">
                  <c:v>3230</c:v>
                </c:pt>
                <c:pt idx="3231">
                  <c:v>3231</c:v>
                </c:pt>
                <c:pt idx="3232">
                  <c:v>3232</c:v>
                </c:pt>
                <c:pt idx="3233">
                  <c:v>3233</c:v>
                </c:pt>
                <c:pt idx="3234">
                  <c:v>3234</c:v>
                </c:pt>
                <c:pt idx="3235">
                  <c:v>3235</c:v>
                </c:pt>
                <c:pt idx="3236">
                  <c:v>3236</c:v>
                </c:pt>
                <c:pt idx="3237">
                  <c:v>3237</c:v>
                </c:pt>
                <c:pt idx="3238">
                  <c:v>3238</c:v>
                </c:pt>
                <c:pt idx="3239">
                  <c:v>3239</c:v>
                </c:pt>
                <c:pt idx="3240">
                  <c:v>3240</c:v>
                </c:pt>
                <c:pt idx="3241">
                  <c:v>3241</c:v>
                </c:pt>
                <c:pt idx="3242">
                  <c:v>3242</c:v>
                </c:pt>
                <c:pt idx="3243">
                  <c:v>3243</c:v>
                </c:pt>
                <c:pt idx="3244">
                  <c:v>3244</c:v>
                </c:pt>
                <c:pt idx="3245">
                  <c:v>3245</c:v>
                </c:pt>
                <c:pt idx="3246">
                  <c:v>3246</c:v>
                </c:pt>
                <c:pt idx="3247">
                  <c:v>3247</c:v>
                </c:pt>
                <c:pt idx="3248">
                  <c:v>3248</c:v>
                </c:pt>
                <c:pt idx="3249">
                  <c:v>3249</c:v>
                </c:pt>
                <c:pt idx="3250">
                  <c:v>3250</c:v>
                </c:pt>
                <c:pt idx="3251">
                  <c:v>3251</c:v>
                </c:pt>
                <c:pt idx="3252">
                  <c:v>3252</c:v>
                </c:pt>
                <c:pt idx="3253">
                  <c:v>3253</c:v>
                </c:pt>
                <c:pt idx="3254">
                  <c:v>3254</c:v>
                </c:pt>
                <c:pt idx="3255">
                  <c:v>3255</c:v>
                </c:pt>
                <c:pt idx="3256">
                  <c:v>3256</c:v>
                </c:pt>
                <c:pt idx="3257">
                  <c:v>3257</c:v>
                </c:pt>
                <c:pt idx="3258">
                  <c:v>3258</c:v>
                </c:pt>
                <c:pt idx="3259">
                  <c:v>3259</c:v>
                </c:pt>
                <c:pt idx="3260">
                  <c:v>3260</c:v>
                </c:pt>
                <c:pt idx="3261">
                  <c:v>3261</c:v>
                </c:pt>
                <c:pt idx="3262">
                  <c:v>3262</c:v>
                </c:pt>
                <c:pt idx="3263">
                  <c:v>3263</c:v>
                </c:pt>
                <c:pt idx="3264">
                  <c:v>3264</c:v>
                </c:pt>
                <c:pt idx="3265">
                  <c:v>3265</c:v>
                </c:pt>
                <c:pt idx="3266">
                  <c:v>3266</c:v>
                </c:pt>
                <c:pt idx="3267">
                  <c:v>3267</c:v>
                </c:pt>
                <c:pt idx="3268">
                  <c:v>3268</c:v>
                </c:pt>
                <c:pt idx="3269">
                  <c:v>3269</c:v>
                </c:pt>
                <c:pt idx="3270">
                  <c:v>3270</c:v>
                </c:pt>
                <c:pt idx="3271">
                  <c:v>3271</c:v>
                </c:pt>
                <c:pt idx="3272">
                  <c:v>3272</c:v>
                </c:pt>
                <c:pt idx="3273">
                  <c:v>3273</c:v>
                </c:pt>
                <c:pt idx="3274">
                  <c:v>3274</c:v>
                </c:pt>
                <c:pt idx="3275">
                  <c:v>3275</c:v>
                </c:pt>
                <c:pt idx="3276">
                  <c:v>3276</c:v>
                </c:pt>
                <c:pt idx="3277">
                  <c:v>3277</c:v>
                </c:pt>
                <c:pt idx="3278">
                  <c:v>3278</c:v>
                </c:pt>
                <c:pt idx="3279">
                  <c:v>3279</c:v>
                </c:pt>
                <c:pt idx="3280">
                  <c:v>3280</c:v>
                </c:pt>
                <c:pt idx="3281">
                  <c:v>3281</c:v>
                </c:pt>
                <c:pt idx="3282">
                  <c:v>3282</c:v>
                </c:pt>
                <c:pt idx="3283">
                  <c:v>3283</c:v>
                </c:pt>
                <c:pt idx="3284">
                  <c:v>3284</c:v>
                </c:pt>
                <c:pt idx="3285">
                  <c:v>3285</c:v>
                </c:pt>
                <c:pt idx="3286">
                  <c:v>3286</c:v>
                </c:pt>
                <c:pt idx="3287">
                  <c:v>3287</c:v>
                </c:pt>
                <c:pt idx="3288">
                  <c:v>3288</c:v>
                </c:pt>
                <c:pt idx="3289">
                  <c:v>3289</c:v>
                </c:pt>
                <c:pt idx="3290">
                  <c:v>3290</c:v>
                </c:pt>
                <c:pt idx="3291">
                  <c:v>3291</c:v>
                </c:pt>
                <c:pt idx="3292">
                  <c:v>3292</c:v>
                </c:pt>
                <c:pt idx="3293">
                  <c:v>3293</c:v>
                </c:pt>
                <c:pt idx="3294">
                  <c:v>3294</c:v>
                </c:pt>
                <c:pt idx="3295">
                  <c:v>3295</c:v>
                </c:pt>
                <c:pt idx="3296">
                  <c:v>3296</c:v>
                </c:pt>
                <c:pt idx="3297">
                  <c:v>3297</c:v>
                </c:pt>
                <c:pt idx="3298">
                  <c:v>3298</c:v>
                </c:pt>
                <c:pt idx="3299">
                  <c:v>3299</c:v>
                </c:pt>
                <c:pt idx="3300">
                  <c:v>3300</c:v>
                </c:pt>
                <c:pt idx="3301">
                  <c:v>3301</c:v>
                </c:pt>
                <c:pt idx="3302">
                  <c:v>3302</c:v>
                </c:pt>
                <c:pt idx="3303">
                  <c:v>3303</c:v>
                </c:pt>
                <c:pt idx="3304">
                  <c:v>3304</c:v>
                </c:pt>
                <c:pt idx="3305">
                  <c:v>3305</c:v>
                </c:pt>
                <c:pt idx="3306">
                  <c:v>3306</c:v>
                </c:pt>
                <c:pt idx="3307">
                  <c:v>3307</c:v>
                </c:pt>
                <c:pt idx="3308">
                  <c:v>3308</c:v>
                </c:pt>
                <c:pt idx="3309">
                  <c:v>3309</c:v>
                </c:pt>
                <c:pt idx="3310">
                  <c:v>3310</c:v>
                </c:pt>
                <c:pt idx="3311">
                  <c:v>3311</c:v>
                </c:pt>
                <c:pt idx="3312">
                  <c:v>3312</c:v>
                </c:pt>
                <c:pt idx="3313">
                  <c:v>3313</c:v>
                </c:pt>
                <c:pt idx="3314">
                  <c:v>3314</c:v>
                </c:pt>
                <c:pt idx="3315">
                  <c:v>3315</c:v>
                </c:pt>
                <c:pt idx="3316">
                  <c:v>3316</c:v>
                </c:pt>
                <c:pt idx="3317">
                  <c:v>3317</c:v>
                </c:pt>
                <c:pt idx="3318">
                  <c:v>3318</c:v>
                </c:pt>
                <c:pt idx="3319">
                  <c:v>3319</c:v>
                </c:pt>
                <c:pt idx="3320">
                  <c:v>3320</c:v>
                </c:pt>
                <c:pt idx="3321">
                  <c:v>3321</c:v>
                </c:pt>
                <c:pt idx="3322">
                  <c:v>3322</c:v>
                </c:pt>
                <c:pt idx="3323">
                  <c:v>3323</c:v>
                </c:pt>
                <c:pt idx="3324">
                  <c:v>3324</c:v>
                </c:pt>
                <c:pt idx="3325">
                  <c:v>3325</c:v>
                </c:pt>
                <c:pt idx="3326">
                  <c:v>3326</c:v>
                </c:pt>
                <c:pt idx="3327">
                  <c:v>3327</c:v>
                </c:pt>
                <c:pt idx="3328">
                  <c:v>3328</c:v>
                </c:pt>
                <c:pt idx="3329">
                  <c:v>3329</c:v>
                </c:pt>
                <c:pt idx="3330">
                  <c:v>3330</c:v>
                </c:pt>
                <c:pt idx="3331">
                  <c:v>3331</c:v>
                </c:pt>
                <c:pt idx="3332">
                  <c:v>3332</c:v>
                </c:pt>
                <c:pt idx="3333">
                  <c:v>3333</c:v>
                </c:pt>
                <c:pt idx="3334">
                  <c:v>3334</c:v>
                </c:pt>
                <c:pt idx="3335">
                  <c:v>3335</c:v>
                </c:pt>
                <c:pt idx="3336">
                  <c:v>3336</c:v>
                </c:pt>
                <c:pt idx="3337">
                  <c:v>3337</c:v>
                </c:pt>
                <c:pt idx="3338">
                  <c:v>3338</c:v>
                </c:pt>
                <c:pt idx="3339">
                  <c:v>3339</c:v>
                </c:pt>
                <c:pt idx="3340">
                  <c:v>3340</c:v>
                </c:pt>
                <c:pt idx="3341">
                  <c:v>3341</c:v>
                </c:pt>
                <c:pt idx="3342">
                  <c:v>3342</c:v>
                </c:pt>
                <c:pt idx="3343">
                  <c:v>3343</c:v>
                </c:pt>
                <c:pt idx="3344">
                  <c:v>3344</c:v>
                </c:pt>
                <c:pt idx="3345">
                  <c:v>3345</c:v>
                </c:pt>
                <c:pt idx="3346">
                  <c:v>3346</c:v>
                </c:pt>
                <c:pt idx="3347">
                  <c:v>3347</c:v>
                </c:pt>
                <c:pt idx="3348">
                  <c:v>3348</c:v>
                </c:pt>
                <c:pt idx="3349">
                  <c:v>3349</c:v>
                </c:pt>
                <c:pt idx="3350">
                  <c:v>3350</c:v>
                </c:pt>
                <c:pt idx="3351">
                  <c:v>3351</c:v>
                </c:pt>
                <c:pt idx="3352">
                  <c:v>3352</c:v>
                </c:pt>
                <c:pt idx="3353">
                  <c:v>3353</c:v>
                </c:pt>
                <c:pt idx="3354">
                  <c:v>3354</c:v>
                </c:pt>
                <c:pt idx="3355">
                  <c:v>3355</c:v>
                </c:pt>
                <c:pt idx="3356">
                  <c:v>3356</c:v>
                </c:pt>
                <c:pt idx="3357">
                  <c:v>3357</c:v>
                </c:pt>
                <c:pt idx="3358">
                  <c:v>3358</c:v>
                </c:pt>
                <c:pt idx="3359">
                  <c:v>3359</c:v>
                </c:pt>
                <c:pt idx="3360">
                  <c:v>3360</c:v>
                </c:pt>
                <c:pt idx="3361">
                  <c:v>3361</c:v>
                </c:pt>
                <c:pt idx="3362">
                  <c:v>3362</c:v>
                </c:pt>
                <c:pt idx="3363">
                  <c:v>3363</c:v>
                </c:pt>
                <c:pt idx="3364">
                  <c:v>3364</c:v>
                </c:pt>
                <c:pt idx="3365">
                  <c:v>3365</c:v>
                </c:pt>
                <c:pt idx="3366">
                  <c:v>3366</c:v>
                </c:pt>
                <c:pt idx="3367">
                  <c:v>3367</c:v>
                </c:pt>
                <c:pt idx="3368">
                  <c:v>3368</c:v>
                </c:pt>
                <c:pt idx="3369">
                  <c:v>3369</c:v>
                </c:pt>
                <c:pt idx="3370">
                  <c:v>3370</c:v>
                </c:pt>
                <c:pt idx="3371">
                  <c:v>3371</c:v>
                </c:pt>
                <c:pt idx="3372">
                  <c:v>3372</c:v>
                </c:pt>
                <c:pt idx="3373">
                  <c:v>3373</c:v>
                </c:pt>
                <c:pt idx="3374">
                  <c:v>3374</c:v>
                </c:pt>
                <c:pt idx="3375">
                  <c:v>3375</c:v>
                </c:pt>
                <c:pt idx="3376">
                  <c:v>3376</c:v>
                </c:pt>
                <c:pt idx="3377">
                  <c:v>3377</c:v>
                </c:pt>
                <c:pt idx="3378">
                  <c:v>3378</c:v>
                </c:pt>
                <c:pt idx="3379">
                  <c:v>3379</c:v>
                </c:pt>
                <c:pt idx="3380">
                  <c:v>3380</c:v>
                </c:pt>
                <c:pt idx="3381">
                  <c:v>3381</c:v>
                </c:pt>
                <c:pt idx="3382">
                  <c:v>3382</c:v>
                </c:pt>
                <c:pt idx="3383">
                  <c:v>3383</c:v>
                </c:pt>
                <c:pt idx="3384">
                  <c:v>3384</c:v>
                </c:pt>
                <c:pt idx="3385">
                  <c:v>3385</c:v>
                </c:pt>
                <c:pt idx="3386">
                  <c:v>3386</c:v>
                </c:pt>
                <c:pt idx="3387">
                  <c:v>3387</c:v>
                </c:pt>
                <c:pt idx="3388">
                  <c:v>3388</c:v>
                </c:pt>
                <c:pt idx="3389">
                  <c:v>3389</c:v>
                </c:pt>
                <c:pt idx="3390">
                  <c:v>3390</c:v>
                </c:pt>
                <c:pt idx="3391">
                  <c:v>3391</c:v>
                </c:pt>
                <c:pt idx="3392">
                  <c:v>3392</c:v>
                </c:pt>
                <c:pt idx="3393">
                  <c:v>3393</c:v>
                </c:pt>
                <c:pt idx="3394">
                  <c:v>3394</c:v>
                </c:pt>
                <c:pt idx="3395">
                  <c:v>3395</c:v>
                </c:pt>
                <c:pt idx="3396">
                  <c:v>3396</c:v>
                </c:pt>
                <c:pt idx="3397">
                  <c:v>3397</c:v>
                </c:pt>
                <c:pt idx="3398">
                  <c:v>3398</c:v>
                </c:pt>
                <c:pt idx="3399">
                  <c:v>3399</c:v>
                </c:pt>
                <c:pt idx="3400">
                  <c:v>3400</c:v>
                </c:pt>
                <c:pt idx="3401">
                  <c:v>3401</c:v>
                </c:pt>
                <c:pt idx="3402">
                  <c:v>3402</c:v>
                </c:pt>
                <c:pt idx="3403">
                  <c:v>3403</c:v>
                </c:pt>
                <c:pt idx="3404">
                  <c:v>3404</c:v>
                </c:pt>
                <c:pt idx="3405">
                  <c:v>3405</c:v>
                </c:pt>
                <c:pt idx="3406">
                  <c:v>3406</c:v>
                </c:pt>
                <c:pt idx="3407">
                  <c:v>3407</c:v>
                </c:pt>
                <c:pt idx="3408">
                  <c:v>3408</c:v>
                </c:pt>
                <c:pt idx="3409">
                  <c:v>3409</c:v>
                </c:pt>
                <c:pt idx="3410">
                  <c:v>3410</c:v>
                </c:pt>
                <c:pt idx="3411">
                  <c:v>3411</c:v>
                </c:pt>
                <c:pt idx="3412">
                  <c:v>3412</c:v>
                </c:pt>
                <c:pt idx="3413">
                  <c:v>3413</c:v>
                </c:pt>
                <c:pt idx="3414">
                  <c:v>3414</c:v>
                </c:pt>
                <c:pt idx="3415">
                  <c:v>3415</c:v>
                </c:pt>
                <c:pt idx="3416">
                  <c:v>3416</c:v>
                </c:pt>
                <c:pt idx="3417">
                  <c:v>3417</c:v>
                </c:pt>
                <c:pt idx="3418">
                  <c:v>3418</c:v>
                </c:pt>
                <c:pt idx="3419">
                  <c:v>3419</c:v>
                </c:pt>
                <c:pt idx="3420">
                  <c:v>3420</c:v>
                </c:pt>
                <c:pt idx="3421">
                  <c:v>3421</c:v>
                </c:pt>
                <c:pt idx="3422">
                  <c:v>3422</c:v>
                </c:pt>
                <c:pt idx="3423">
                  <c:v>3423</c:v>
                </c:pt>
                <c:pt idx="3424">
                  <c:v>3424</c:v>
                </c:pt>
                <c:pt idx="3425">
                  <c:v>3425</c:v>
                </c:pt>
                <c:pt idx="3426">
                  <c:v>3426</c:v>
                </c:pt>
                <c:pt idx="3427">
                  <c:v>3427</c:v>
                </c:pt>
                <c:pt idx="3428">
                  <c:v>3428</c:v>
                </c:pt>
                <c:pt idx="3429">
                  <c:v>3429</c:v>
                </c:pt>
                <c:pt idx="3430">
                  <c:v>3430</c:v>
                </c:pt>
                <c:pt idx="3431">
                  <c:v>3431</c:v>
                </c:pt>
                <c:pt idx="3432">
                  <c:v>3432</c:v>
                </c:pt>
                <c:pt idx="3433">
                  <c:v>3433</c:v>
                </c:pt>
                <c:pt idx="3434">
                  <c:v>3434</c:v>
                </c:pt>
                <c:pt idx="3435">
                  <c:v>3435</c:v>
                </c:pt>
                <c:pt idx="3436">
                  <c:v>3436</c:v>
                </c:pt>
                <c:pt idx="3437">
                  <c:v>3437</c:v>
                </c:pt>
                <c:pt idx="3438">
                  <c:v>3438</c:v>
                </c:pt>
                <c:pt idx="3439">
                  <c:v>3439</c:v>
                </c:pt>
                <c:pt idx="3440">
                  <c:v>3440</c:v>
                </c:pt>
                <c:pt idx="3441">
                  <c:v>3441</c:v>
                </c:pt>
                <c:pt idx="3442">
                  <c:v>3442</c:v>
                </c:pt>
                <c:pt idx="3443">
                  <c:v>3443</c:v>
                </c:pt>
                <c:pt idx="3444">
                  <c:v>3444</c:v>
                </c:pt>
                <c:pt idx="3445">
                  <c:v>3445</c:v>
                </c:pt>
                <c:pt idx="3446">
                  <c:v>3446</c:v>
                </c:pt>
                <c:pt idx="3447">
                  <c:v>3447</c:v>
                </c:pt>
                <c:pt idx="3448">
                  <c:v>3448</c:v>
                </c:pt>
                <c:pt idx="3449">
                  <c:v>3449</c:v>
                </c:pt>
                <c:pt idx="3450">
                  <c:v>3450</c:v>
                </c:pt>
                <c:pt idx="3451">
                  <c:v>3451</c:v>
                </c:pt>
                <c:pt idx="3452">
                  <c:v>3452</c:v>
                </c:pt>
                <c:pt idx="3453">
                  <c:v>3453</c:v>
                </c:pt>
                <c:pt idx="3454">
                  <c:v>3454</c:v>
                </c:pt>
                <c:pt idx="3455">
                  <c:v>3455</c:v>
                </c:pt>
                <c:pt idx="3456">
                  <c:v>3456</c:v>
                </c:pt>
                <c:pt idx="3457">
                  <c:v>3457</c:v>
                </c:pt>
                <c:pt idx="3458">
                  <c:v>3458</c:v>
                </c:pt>
                <c:pt idx="3459">
                  <c:v>3459</c:v>
                </c:pt>
                <c:pt idx="3460">
                  <c:v>3460</c:v>
                </c:pt>
                <c:pt idx="3461">
                  <c:v>3461</c:v>
                </c:pt>
                <c:pt idx="3462">
                  <c:v>3462</c:v>
                </c:pt>
                <c:pt idx="3463">
                  <c:v>3463</c:v>
                </c:pt>
                <c:pt idx="3464">
                  <c:v>3464</c:v>
                </c:pt>
                <c:pt idx="3465">
                  <c:v>3465</c:v>
                </c:pt>
                <c:pt idx="3466">
                  <c:v>3466</c:v>
                </c:pt>
                <c:pt idx="3467">
                  <c:v>3467</c:v>
                </c:pt>
                <c:pt idx="3468">
                  <c:v>3468</c:v>
                </c:pt>
                <c:pt idx="3469">
                  <c:v>3469</c:v>
                </c:pt>
                <c:pt idx="3470">
                  <c:v>3470</c:v>
                </c:pt>
                <c:pt idx="3471">
                  <c:v>3471</c:v>
                </c:pt>
                <c:pt idx="3472">
                  <c:v>3472</c:v>
                </c:pt>
                <c:pt idx="3473">
                  <c:v>3473</c:v>
                </c:pt>
                <c:pt idx="3474">
                  <c:v>3474</c:v>
                </c:pt>
                <c:pt idx="3475">
                  <c:v>3475</c:v>
                </c:pt>
                <c:pt idx="3476">
                  <c:v>3476</c:v>
                </c:pt>
                <c:pt idx="3477">
                  <c:v>3477</c:v>
                </c:pt>
                <c:pt idx="3478">
                  <c:v>3478</c:v>
                </c:pt>
                <c:pt idx="3479">
                  <c:v>3479</c:v>
                </c:pt>
                <c:pt idx="3480">
                  <c:v>3480</c:v>
                </c:pt>
                <c:pt idx="3481">
                  <c:v>3481</c:v>
                </c:pt>
                <c:pt idx="3482">
                  <c:v>3482</c:v>
                </c:pt>
                <c:pt idx="3483">
                  <c:v>3483</c:v>
                </c:pt>
                <c:pt idx="3484">
                  <c:v>3484</c:v>
                </c:pt>
                <c:pt idx="3485">
                  <c:v>3485</c:v>
                </c:pt>
                <c:pt idx="3486">
                  <c:v>3486</c:v>
                </c:pt>
                <c:pt idx="3487">
                  <c:v>3487</c:v>
                </c:pt>
                <c:pt idx="3488">
                  <c:v>3488</c:v>
                </c:pt>
                <c:pt idx="3489">
                  <c:v>3489</c:v>
                </c:pt>
                <c:pt idx="3490">
                  <c:v>3490</c:v>
                </c:pt>
                <c:pt idx="3491">
                  <c:v>3491</c:v>
                </c:pt>
                <c:pt idx="3492">
                  <c:v>3492</c:v>
                </c:pt>
                <c:pt idx="3493">
                  <c:v>3493</c:v>
                </c:pt>
                <c:pt idx="3494">
                  <c:v>3494</c:v>
                </c:pt>
                <c:pt idx="3495">
                  <c:v>3495</c:v>
                </c:pt>
                <c:pt idx="3496">
                  <c:v>3496</c:v>
                </c:pt>
                <c:pt idx="3497">
                  <c:v>3497</c:v>
                </c:pt>
                <c:pt idx="3498">
                  <c:v>3498</c:v>
                </c:pt>
                <c:pt idx="3499">
                  <c:v>3499</c:v>
                </c:pt>
                <c:pt idx="3500">
                  <c:v>3500</c:v>
                </c:pt>
                <c:pt idx="3501">
                  <c:v>3501</c:v>
                </c:pt>
                <c:pt idx="3502">
                  <c:v>3502</c:v>
                </c:pt>
                <c:pt idx="3503">
                  <c:v>3503</c:v>
                </c:pt>
                <c:pt idx="3504">
                  <c:v>3504</c:v>
                </c:pt>
                <c:pt idx="3505">
                  <c:v>3505</c:v>
                </c:pt>
                <c:pt idx="3506">
                  <c:v>3506</c:v>
                </c:pt>
                <c:pt idx="3507">
                  <c:v>3507</c:v>
                </c:pt>
                <c:pt idx="3508">
                  <c:v>3508</c:v>
                </c:pt>
                <c:pt idx="3509">
                  <c:v>3509</c:v>
                </c:pt>
                <c:pt idx="3510">
                  <c:v>3510</c:v>
                </c:pt>
                <c:pt idx="3511">
                  <c:v>3511</c:v>
                </c:pt>
                <c:pt idx="3512">
                  <c:v>3512</c:v>
                </c:pt>
                <c:pt idx="3513">
                  <c:v>3513</c:v>
                </c:pt>
                <c:pt idx="3514">
                  <c:v>3514</c:v>
                </c:pt>
                <c:pt idx="3515">
                  <c:v>3515</c:v>
                </c:pt>
                <c:pt idx="3516">
                  <c:v>3516</c:v>
                </c:pt>
                <c:pt idx="3517">
                  <c:v>3517</c:v>
                </c:pt>
                <c:pt idx="3518">
                  <c:v>3518</c:v>
                </c:pt>
                <c:pt idx="3519">
                  <c:v>3519</c:v>
                </c:pt>
                <c:pt idx="3520">
                  <c:v>3520</c:v>
                </c:pt>
                <c:pt idx="3521">
                  <c:v>3521</c:v>
                </c:pt>
                <c:pt idx="3522">
                  <c:v>3522</c:v>
                </c:pt>
                <c:pt idx="3523">
                  <c:v>3523</c:v>
                </c:pt>
                <c:pt idx="3524">
                  <c:v>3524</c:v>
                </c:pt>
                <c:pt idx="3525">
                  <c:v>3525</c:v>
                </c:pt>
                <c:pt idx="3526">
                  <c:v>3526</c:v>
                </c:pt>
                <c:pt idx="3527">
                  <c:v>3527</c:v>
                </c:pt>
                <c:pt idx="3528">
                  <c:v>3528</c:v>
                </c:pt>
                <c:pt idx="3529">
                  <c:v>3529</c:v>
                </c:pt>
                <c:pt idx="3530">
                  <c:v>3530</c:v>
                </c:pt>
                <c:pt idx="3531">
                  <c:v>3531</c:v>
                </c:pt>
                <c:pt idx="3532">
                  <c:v>3532</c:v>
                </c:pt>
                <c:pt idx="3533">
                  <c:v>3533</c:v>
                </c:pt>
                <c:pt idx="3534">
                  <c:v>3534</c:v>
                </c:pt>
                <c:pt idx="3535">
                  <c:v>3535</c:v>
                </c:pt>
                <c:pt idx="3536">
                  <c:v>3536</c:v>
                </c:pt>
                <c:pt idx="3537">
                  <c:v>3537</c:v>
                </c:pt>
                <c:pt idx="3538">
                  <c:v>3538</c:v>
                </c:pt>
                <c:pt idx="3539">
                  <c:v>3539</c:v>
                </c:pt>
                <c:pt idx="3540">
                  <c:v>3540</c:v>
                </c:pt>
                <c:pt idx="3541">
                  <c:v>3541</c:v>
                </c:pt>
                <c:pt idx="3542">
                  <c:v>3542</c:v>
                </c:pt>
                <c:pt idx="3543">
                  <c:v>3543</c:v>
                </c:pt>
                <c:pt idx="3544">
                  <c:v>3544</c:v>
                </c:pt>
                <c:pt idx="3545">
                  <c:v>3545</c:v>
                </c:pt>
                <c:pt idx="3546">
                  <c:v>3546</c:v>
                </c:pt>
                <c:pt idx="3547">
                  <c:v>3547</c:v>
                </c:pt>
                <c:pt idx="3548">
                  <c:v>3548</c:v>
                </c:pt>
                <c:pt idx="3549">
                  <c:v>3549</c:v>
                </c:pt>
                <c:pt idx="3550">
                  <c:v>3550</c:v>
                </c:pt>
                <c:pt idx="3551">
                  <c:v>3551</c:v>
                </c:pt>
                <c:pt idx="3552">
                  <c:v>3552</c:v>
                </c:pt>
                <c:pt idx="3553">
                  <c:v>3553</c:v>
                </c:pt>
                <c:pt idx="3554">
                  <c:v>3554</c:v>
                </c:pt>
                <c:pt idx="3555">
                  <c:v>3555</c:v>
                </c:pt>
                <c:pt idx="3556">
                  <c:v>3556</c:v>
                </c:pt>
                <c:pt idx="3557">
                  <c:v>3557</c:v>
                </c:pt>
                <c:pt idx="3558">
                  <c:v>3558</c:v>
                </c:pt>
                <c:pt idx="3559">
                  <c:v>3559</c:v>
                </c:pt>
                <c:pt idx="3560">
                  <c:v>3560</c:v>
                </c:pt>
                <c:pt idx="3561">
                  <c:v>3561</c:v>
                </c:pt>
                <c:pt idx="3562">
                  <c:v>3562</c:v>
                </c:pt>
                <c:pt idx="3563">
                  <c:v>3563</c:v>
                </c:pt>
                <c:pt idx="3564">
                  <c:v>3564</c:v>
                </c:pt>
                <c:pt idx="3565">
                  <c:v>3565</c:v>
                </c:pt>
                <c:pt idx="3566">
                  <c:v>3566</c:v>
                </c:pt>
                <c:pt idx="3567">
                  <c:v>3567</c:v>
                </c:pt>
                <c:pt idx="3568">
                  <c:v>3568</c:v>
                </c:pt>
                <c:pt idx="3569">
                  <c:v>3569</c:v>
                </c:pt>
                <c:pt idx="3570">
                  <c:v>3570</c:v>
                </c:pt>
                <c:pt idx="3571">
                  <c:v>3571</c:v>
                </c:pt>
                <c:pt idx="3572">
                  <c:v>3572</c:v>
                </c:pt>
                <c:pt idx="3573">
                  <c:v>3573</c:v>
                </c:pt>
                <c:pt idx="3574">
                  <c:v>3574</c:v>
                </c:pt>
                <c:pt idx="3575">
                  <c:v>3575</c:v>
                </c:pt>
                <c:pt idx="3576">
                  <c:v>3576</c:v>
                </c:pt>
                <c:pt idx="3577">
                  <c:v>3577</c:v>
                </c:pt>
                <c:pt idx="3578">
                  <c:v>3578</c:v>
                </c:pt>
                <c:pt idx="3579">
                  <c:v>3579</c:v>
                </c:pt>
                <c:pt idx="3580">
                  <c:v>3580</c:v>
                </c:pt>
                <c:pt idx="3581">
                  <c:v>3581</c:v>
                </c:pt>
                <c:pt idx="3582">
                  <c:v>3582</c:v>
                </c:pt>
                <c:pt idx="3583">
                  <c:v>3583</c:v>
                </c:pt>
                <c:pt idx="3584">
                  <c:v>3584</c:v>
                </c:pt>
                <c:pt idx="3585">
                  <c:v>3585</c:v>
                </c:pt>
                <c:pt idx="3586">
                  <c:v>3586</c:v>
                </c:pt>
                <c:pt idx="3587">
                  <c:v>3587</c:v>
                </c:pt>
                <c:pt idx="3588">
                  <c:v>3588</c:v>
                </c:pt>
                <c:pt idx="3589">
                  <c:v>3589</c:v>
                </c:pt>
                <c:pt idx="3590">
                  <c:v>3590</c:v>
                </c:pt>
                <c:pt idx="3591">
                  <c:v>3591</c:v>
                </c:pt>
                <c:pt idx="3592">
                  <c:v>3592</c:v>
                </c:pt>
                <c:pt idx="3593">
                  <c:v>3593</c:v>
                </c:pt>
                <c:pt idx="3594">
                  <c:v>3594</c:v>
                </c:pt>
                <c:pt idx="3595">
                  <c:v>3595</c:v>
                </c:pt>
                <c:pt idx="3596">
                  <c:v>3596</c:v>
                </c:pt>
                <c:pt idx="3597">
                  <c:v>3597</c:v>
                </c:pt>
                <c:pt idx="3598">
                  <c:v>3598</c:v>
                </c:pt>
                <c:pt idx="3599">
                  <c:v>3599</c:v>
                </c:pt>
                <c:pt idx="3600">
                  <c:v>3600</c:v>
                </c:pt>
                <c:pt idx="3601">
                  <c:v>3601</c:v>
                </c:pt>
                <c:pt idx="3602">
                  <c:v>3602</c:v>
                </c:pt>
                <c:pt idx="3603">
                  <c:v>3603</c:v>
                </c:pt>
                <c:pt idx="3604">
                  <c:v>3604</c:v>
                </c:pt>
                <c:pt idx="3605">
                  <c:v>3605</c:v>
                </c:pt>
                <c:pt idx="3606">
                  <c:v>3606</c:v>
                </c:pt>
                <c:pt idx="3607">
                  <c:v>3607</c:v>
                </c:pt>
                <c:pt idx="3608">
                  <c:v>3608</c:v>
                </c:pt>
                <c:pt idx="3609">
                  <c:v>3609</c:v>
                </c:pt>
                <c:pt idx="3610">
                  <c:v>3610</c:v>
                </c:pt>
                <c:pt idx="3611">
                  <c:v>3611</c:v>
                </c:pt>
                <c:pt idx="3612">
                  <c:v>3612</c:v>
                </c:pt>
                <c:pt idx="3613">
                  <c:v>3613</c:v>
                </c:pt>
                <c:pt idx="3614">
                  <c:v>3614</c:v>
                </c:pt>
                <c:pt idx="3615">
                  <c:v>3615</c:v>
                </c:pt>
                <c:pt idx="3616">
                  <c:v>3616</c:v>
                </c:pt>
                <c:pt idx="3617">
                  <c:v>3617</c:v>
                </c:pt>
                <c:pt idx="3618">
                  <c:v>3618</c:v>
                </c:pt>
                <c:pt idx="3619">
                  <c:v>3619</c:v>
                </c:pt>
                <c:pt idx="3620">
                  <c:v>3620</c:v>
                </c:pt>
                <c:pt idx="3621">
                  <c:v>3621</c:v>
                </c:pt>
                <c:pt idx="3622">
                  <c:v>3622</c:v>
                </c:pt>
                <c:pt idx="3623">
                  <c:v>3623</c:v>
                </c:pt>
                <c:pt idx="3624">
                  <c:v>3624</c:v>
                </c:pt>
                <c:pt idx="3625">
                  <c:v>3625</c:v>
                </c:pt>
                <c:pt idx="3626">
                  <c:v>3626</c:v>
                </c:pt>
                <c:pt idx="3627">
                  <c:v>3627</c:v>
                </c:pt>
                <c:pt idx="3628">
                  <c:v>3628</c:v>
                </c:pt>
                <c:pt idx="3629">
                  <c:v>3629</c:v>
                </c:pt>
                <c:pt idx="3630">
                  <c:v>3630</c:v>
                </c:pt>
                <c:pt idx="3631">
                  <c:v>3631</c:v>
                </c:pt>
                <c:pt idx="3632">
                  <c:v>3632</c:v>
                </c:pt>
                <c:pt idx="3633">
                  <c:v>3633</c:v>
                </c:pt>
                <c:pt idx="3634">
                  <c:v>3634</c:v>
                </c:pt>
                <c:pt idx="3635">
                  <c:v>3635</c:v>
                </c:pt>
                <c:pt idx="3636">
                  <c:v>3636</c:v>
                </c:pt>
                <c:pt idx="3637">
                  <c:v>3637</c:v>
                </c:pt>
                <c:pt idx="3638">
                  <c:v>3638</c:v>
                </c:pt>
                <c:pt idx="3639">
                  <c:v>3639</c:v>
                </c:pt>
                <c:pt idx="3640">
                  <c:v>3640</c:v>
                </c:pt>
                <c:pt idx="3641">
                  <c:v>3641</c:v>
                </c:pt>
                <c:pt idx="3642">
                  <c:v>3642</c:v>
                </c:pt>
                <c:pt idx="3643">
                  <c:v>3643</c:v>
                </c:pt>
                <c:pt idx="3644">
                  <c:v>3644</c:v>
                </c:pt>
                <c:pt idx="3645">
                  <c:v>3645</c:v>
                </c:pt>
                <c:pt idx="3646">
                  <c:v>3646</c:v>
                </c:pt>
                <c:pt idx="3647">
                  <c:v>3647</c:v>
                </c:pt>
                <c:pt idx="3648">
                  <c:v>3648</c:v>
                </c:pt>
                <c:pt idx="3649">
                  <c:v>3649</c:v>
                </c:pt>
                <c:pt idx="3650">
                  <c:v>3650</c:v>
                </c:pt>
                <c:pt idx="3651">
                  <c:v>3651</c:v>
                </c:pt>
                <c:pt idx="3652">
                  <c:v>3652</c:v>
                </c:pt>
                <c:pt idx="3653">
                  <c:v>3653</c:v>
                </c:pt>
                <c:pt idx="3654">
                  <c:v>3654</c:v>
                </c:pt>
                <c:pt idx="3655">
                  <c:v>3655</c:v>
                </c:pt>
                <c:pt idx="3656">
                  <c:v>3656</c:v>
                </c:pt>
                <c:pt idx="3657">
                  <c:v>3657</c:v>
                </c:pt>
                <c:pt idx="3658">
                  <c:v>3658</c:v>
                </c:pt>
                <c:pt idx="3659">
                  <c:v>3659</c:v>
                </c:pt>
                <c:pt idx="3660">
                  <c:v>3660</c:v>
                </c:pt>
                <c:pt idx="3661">
                  <c:v>3661</c:v>
                </c:pt>
                <c:pt idx="3662">
                  <c:v>3662</c:v>
                </c:pt>
                <c:pt idx="3663">
                  <c:v>3663</c:v>
                </c:pt>
                <c:pt idx="3664">
                  <c:v>3664</c:v>
                </c:pt>
                <c:pt idx="3665">
                  <c:v>3665</c:v>
                </c:pt>
                <c:pt idx="3666">
                  <c:v>3666</c:v>
                </c:pt>
                <c:pt idx="3667">
                  <c:v>3667</c:v>
                </c:pt>
                <c:pt idx="3668">
                  <c:v>3668</c:v>
                </c:pt>
                <c:pt idx="3669">
                  <c:v>3669</c:v>
                </c:pt>
                <c:pt idx="3670">
                  <c:v>3670</c:v>
                </c:pt>
                <c:pt idx="3671">
                  <c:v>3671</c:v>
                </c:pt>
                <c:pt idx="3672">
                  <c:v>3672</c:v>
                </c:pt>
                <c:pt idx="3673">
                  <c:v>3673</c:v>
                </c:pt>
                <c:pt idx="3674">
                  <c:v>3674</c:v>
                </c:pt>
                <c:pt idx="3675">
                  <c:v>3675</c:v>
                </c:pt>
                <c:pt idx="3676">
                  <c:v>3676</c:v>
                </c:pt>
                <c:pt idx="3677">
                  <c:v>3677</c:v>
                </c:pt>
                <c:pt idx="3678">
                  <c:v>3678</c:v>
                </c:pt>
                <c:pt idx="3679">
                  <c:v>3679</c:v>
                </c:pt>
                <c:pt idx="3680">
                  <c:v>3680</c:v>
                </c:pt>
                <c:pt idx="3681">
                  <c:v>3681</c:v>
                </c:pt>
                <c:pt idx="3682">
                  <c:v>3682</c:v>
                </c:pt>
                <c:pt idx="3683">
                  <c:v>3683</c:v>
                </c:pt>
                <c:pt idx="3684">
                  <c:v>3684</c:v>
                </c:pt>
                <c:pt idx="3685">
                  <c:v>3685</c:v>
                </c:pt>
                <c:pt idx="3686">
                  <c:v>3686</c:v>
                </c:pt>
                <c:pt idx="3687">
                  <c:v>3687</c:v>
                </c:pt>
                <c:pt idx="3688">
                  <c:v>3688</c:v>
                </c:pt>
                <c:pt idx="3689">
                  <c:v>3689</c:v>
                </c:pt>
                <c:pt idx="3690">
                  <c:v>3690</c:v>
                </c:pt>
                <c:pt idx="3691">
                  <c:v>3691</c:v>
                </c:pt>
                <c:pt idx="3692">
                  <c:v>3692</c:v>
                </c:pt>
                <c:pt idx="3693">
                  <c:v>3693</c:v>
                </c:pt>
                <c:pt idx="3694">
                  <c:v>3694</c:v>
                </c:pt>
                <c:pt idx="3695">
                  <c:v>3695</c:v>
                </c:pt>
                <c:pt idx="3696">
                  <c:v>3696</c:v>
                </c:pt>
                <c:pt idx="3697">
                  <c:v>3697</c:v>
                </c:pt>
                <c:pt idx="3698">
                  <c:v>3698</c:v>
                </c:pt>
                <c:pt idx="3699">
                  <c:v>3699</c:v>
                </c:pt>
                <c:pt idx="3700">
                  <c:v>3700</c:v>
                </c:pt>
                <c:pt idx="3701">
                  <c:v>3701</c:v>
                </c:pt>
                <c:pt idx="3702">
                  <c:v>3702</c:v>
                </c:pt>
                <c:pt idx="3703">
                  <c:v>3703</c:v>
                </c:pt>
                <c:pt idx="3704">
                  <c:v>3704</c:v>
                </c:pt>
                <c:pt idx="3705">
                  <c:v>3705</c:v>
                </c:pt>
                <c:pt idx="3706">
                  <c:v>3706</c:v>
                </c:pt>
                <c:pt idx="3707">
                  <c:v>3707</c:v>
                </c:pt>
                <c:pt idx="3708">
                  <c:v>3708</c:v>
                </c:pt>
                <c:pt idx="3709">
                  <c:v>3709</c:v>
                </c:pt>
                <c:pt idx="3710">
                  <c:v>3710</c:v>
                </c:pt>
                <c:pt idx="3711">
                  <c:v>3711</c:v>
                </c:pt>
                <c:pt idx="3712">
                  <c:v>3712</c:v>
                </c:pt>
                <c:pt idx="3713">
                  <c:v>3713</c:v>
                </c:pt>
                <c:pt idx="3714">
                  <c:v>3714</c:v>
                </c:pt>
                <c:pt idx="3715">
                  <c:v>3715</c:v>
                </c:pt>
                <c:pt idx="3716">
                  <c:v>3716</c:v>
                </c:pt>
                <c:pt idx="3717">
                  <c:v>3717</c:v>
                </c:pt>
                <c:pt idx="3718">
                  <c:v>3718</c:v>
                </c:pt>
                <c:pt idx="3719">
                  <c:v>3719</c:v>
                </c:pt>
                <c:pt idx="3720">
                  <c:v>3720</c:v>
                </c:pt>
                <c:pt idx="3721">
                  <c:v>3721</c:v>
                </c:pt>
                <c:pt idx="3722">
                  <c:v>3722</c:v>
                </c:pt>
                <c:pt idx="3723">
                  <c:v>3723</c:v>
                </c:pt>
                <c:pt idx="3724">
                  <c:v>3724</c:v>
                </c:pt>
                <c:pt idx="3725">
                  <c:v>3725</c:v>
                </c:pt>
                <c:pt idx="3726">
                  <c:v>3726</c:v>
                </c:pt>
                <c:pt idx="3727">
                  <c:v>3727</c:v>
                </c:pt>
                <c:pt idx="3728">
                  <c:v>3728</c:v>
                </c:pt>
                <c:pt idx="3729">
                  <c:v>3729</c:v>
                </c:pt>
                <c:pt idx="3730">
                  <c:v>3730</c:v>
                </c:pt>
                <c:pt idx="3731">
                  <c:v>3731</c:v>
                </c:pt>
                <c:pt idx="3732">
                  <c:v>3732</c:v>
                </c:pt>
                <c:pt idx="3733">
                  <c:v>3733</c:v>
                </c:pt>
                <c:pt idx="3734">
                  <c:v>3734</c:v>
                </c:pt>
                <c:pt idx="3735">
                  <c:v>3735</c:v>
                </c:pt>
                <c:pt idx="3736">
                  <c:v>3736</c:v>
                </c:pt>
                <c:pt idx="3737">
                  <c:v>3737</c:v>
                </c:pt>
                <c:pt idx="3738">
                  <c:v>3738</c:v>
                </c:pt>
                <c:pt idx="3739">
                  <c:v>3739</c:v>
                </c:pt>
                <c:pt idx="3740">
                  <c:v>3740</c:v>
                </c:pt>
                <c:pt idx="3741">
                  <c:v>3741</c:v>
                </c:pt>
                <c:pt idx="3742">
                  <c:v>3742</c:v>
                </c:pt>
                <c:pt idx="3743">
                  <c:v>3743</c:v>
                </c:pt>
                <c:pt idx="3744">
                  <c:v>3744</c:v>
                </c:pt>
                <c:pt idx="3745">
                  <c:v>3745</c:v>
                </c:pt>
                <c:pt idx="3746">
                  <c:v>3746</c:v>
                </c:pt>
                <c:pt idx="3747">
                  <c:v>3747</c:v>
                </c:pt>
                <c:pt idx="3748">
                  <c:v>3748</c:v>
                </c:pt>
                <c:pt idx="3749">
                  <c:v>3749</c:v>
                </c:pt>
                <c:pt idx="3750">
                  <c:v>3750</c:v>
                </c:pt>
                <c:pt idx="3751">
                  <c:v>3751</c:v>
                </c:pt>
                <c:pt idx="3752">
                  <c:v>3752</c:v>
                </c:pt>
                <c:pt idx="3753">
                  <c:v>3753</c:v>
                </c:pt>
                <c:pt idx="3754">
                  <c:v>3754</c:v>
                </c:pt>
                <c:pt idx="3755">
                  <c:v>3755</c:v>
                </c:pt>
                <c:pt idx="3756">
                  <c:v>3756</c:v>
                </c:pt>
                <c:pt idx="3757">
                  <c:v>3757</c:v>
                </c:pt>
                <c:pt idx="3758">
                  <c:v>3758</c:v>
                </c:pt>
                <c:pt idx="3759">
                  <c:v>3759</c:v>
                </c:pt>
                <c:pt idx="3760">
                  <c:v>3760</c:v>
                </c:pt>
                <c:pt idx="3761">
                  <c:v>3761</c:v>
                </c:pt>
                <c:pt idx="3762">
                  <c:v>3762</c:v>
                </c:pt>
                <c:pt idx="3763">
                  <c:v>3763</c:v>
                </c:pt>
                <c:pt idx="3764">
                  <c:v>3764</c:v>
                </c:pt>
                <c:pt idx="3765">
                  <c:v>3765</c:v>
                </c:pt>
                <c:pt idx="3766">
                  <c:v>3766</c:v>
                </c:pt>
                <c:pt idx="3767">
                  <c:v>3767</c:v>
                </c:pt>
                <c:pt idx="3768">
                  <c:v>3768</c:v>
                </c:pt>
                <c:pt idx="3769">
                  <c:v>3769</c:v>
                </c:pt>
                <c:pt idx="3770">
                  <c:v>3770</c:v>
                </c:pt>
                <c:pt idx="3771">
                  <c:v>3771</c:v>
                </c:pt>
                <c:pt idx="3772">
                  <c:v>3772</c:v>
                </c:pt>
                <c:pt idx="3773">
                  <c:v>3773</c:v>
                </c:pt>
                <c:pt idx="3774">
                  <c:v>3774</c:v>
                </c:pt>
                <c:pt idx="3775">
                  <c:v>3775</c:v>
                </c:pt>
                <c:pt idx="3776">
                  <c:v>3776</c:v>
                </c:pt>
                <c:pt idx="3777">
                  <c:v>3777</c:v>
                </c:pt>
                <c:pt idx="3778">
                  <c:v>3778</c:v>
                </c:pt>
                <c:pt idx="3779">
                  <c:v>3779</c:v>
                </c:pt>
                <c:pt idx="3780">
                  <c:v>3780</c:v>
                </c:pt>
                <c:pt idx="3781">
                  <c:v>3781</c:v>
                </c:pt>
                <c:pt idx="3782">
                  <c:v>3782</c:v>
                </c:pt>
                <c:pt idx="3783">
                  <c:v>3783</c:v>
                </c:pt>
                <c:pt idx="3784">
                  <c:v>3784</c:v>
                </c:pt>
                <c:pt idx="3785">
                  <c:v>3785</c:v>
                </c:pt>
                <c:pt idx="3786">
                  <c:v>3786</c:v>
                </c:pt>
                <c:pt idx="3787">
                  <c:v>3787</c:v>
                </c:pt>
                <c:pt idx="3788">
                  <c:v>3788</c:v>
                </c:pt>
                <c:pt idx="3789">
                  <c:v>3789</c:v>
                </c:pt>
                <c:pt idx="3790">
                  <c:v>3790</c:v>
                </c:pt>
                <c:pt idx="3791">
                  <c:v>3791</c:v>
                </c:pt>
                <c:pt idx="3792">
                  <c:v>3792</c:v>
                </c:pt>
                <c:pt idx="3793">
                  <c:v>3793</c:v>
                </c:pt>
                <c:pt idx="3794">
                  <c:v>3794</c:v>
                </c:pt>
                <c:pt idx="3795">
                  <c:v>3795</c:v>
                </c:pt>
                <c:pt idx="3796">
                  <c:v>3796</c:v>
                </c:pt>
                <c:pt idx="3797">
                  <c:v>3797</c:v>
                </c:pt>
                <c:pt idx="3798">
                  <c:v>3798</c:v>
                </c:pt>
                <c:pt idx="3799">
                  <c:v>3799</c:v>
                </c:pt>
                <c:pt idx="3800">
                  <c:v>3800</c:v>
                </c:pt>
                <c:pt idx="3801">
                  <c:v>3801</c:v>
                </c:pt>
                <c:pt idx="3802">
                  <c:v>3802</c:v>
                </c:pt>
                <c:pt idx="3803">
                  <c:v>3803</c:v>
                </c:pt>
                <c:pt idx="3804">
                  <c:v>3804</c:v>
                </c:pt>
                <c:pt idx="3805">
                  <c:v>3805</c:v>
                </c:pt>
                <c:pt idx="3806">
                  <c:v>3806</c:v>
                </c:pt>
                <c:pt idx="3807">
                  <c:v>3807</c:v>
                </c:pt>
                <c:pt idx="3808">
                  <c:v>3808</c:v>
                </c:pt>
                <c:pt idx="3809">
                  <c:v>3809</c:v>
                </c:pt>
                <c:pt idx="3810">
                  <c:v>3810</c:v>
                </c:pt>
                <c:pt idx="3811">
                  <c:v>3811</c:v>
                </c:pt>
                <c:pt idx="3812">
                  <c:v>3812</c:v>
                </c:pt>
                <c:pt idx="3813">
                  <c:v>3813</c:v>
                </c:pt>
                <c:pt idx="3814">
                  <c:v>3814</c:v>
                </c:pt>
                <c:pt idx="3815">
                  <c:v>3815</c:v>
                </c:pt>
                <c:pt idx="3816">
                  <c:v>3816</c:v>
                </c:pt>
                <c:pt idx="3817">
                  <c:v>3817</c:v>
                </c:pt>
                <c:pt idx="3818">
                  <c:v>3818</c:v>
                </c:pt>
                <c:pt idx="3819">
                  <c:v>3819</c:v>
                </c:pt>
                <c:pt idx="3820">
                  <c:v>3820</c:v>
                </c:pt>
                <c:pt idx="3821">
                  <c:v>3821</c:v>
                </c:pt>
                <c:pt idx="3822">
                  <c:v>3822</c:v>
                </c:pt>
                <c:pt idx="3823">
                  <c:v>3823</c:v>
                </c:pt>
                <c:pt idx="3824">
                  <c:v>3824</c:v>
                </c:pt>
                <c:pt idx="3825">
                  <c:v>3825</c:v>
                </c:pt>
                <c:pt idx="3826">
                  <c:v>3826</c:v>
                </c:pt>
                <c:pt idx="3827">
                  <c:v>3827</c:v>
                </c:pt>
                <c:pt idx="3828">
                  <c:v>3828</c:v>
                </c:pt>
                <c:pt idx="3829">
                  <c:v>3829</c:v>
                </c:pt>
                <c:pt idx="3830">
                  <c:v>3830</c:v>
                </c:pt>
                <c:pt idx="3831">
                  <c:v>3831</c:v>
                </c:pt>
                <c:pt idx="3832">
                  <c:v>3832</c:v>
                </c:pt>
                <c:pt idx="3833">
                  <c:v>3833</c:v>
                </c:pt>
                <c:pt idx="3834">
                  <c:v>3834</c:v>
                </c:pt>
                <c:pt idx="3835">
                  <c:v>3835</c:v>
                </c:pt>
                <c:pt idx="3836">
                  <c:v>3836</c:v>
                </c:pt>
                <c:pt idx="3837">
                  <c:v>3837</c:v>
                </c:pt>
                <c:pt idx="3838">
                  <c:v>3838</c:v>
                </c:pt>
                <c:pt idx="3839">
                  <c:v>3839</c:v>
                </c:pt>
                <c:pt idx="3840">
                  <c:v>3840</c:v>
                </c:pt>
                <c:pt idx="3841">
                  <c:v>3841</c:v>
                </c:pt>
                <c:pt idx="3842">
                  <c:v>3842</c:v>
                </c:pt>
                <c:pt idx="3843">
                  <c:v>3843</c:v>
                </c:pt>
                <c:pt idx="3844">
                  <c:v>3844</c:v>
                </c:pt>
                <c:pt idx="3845">
                  <c:v>3845</c:v>
                </c:pt>
                <c:pt idx="3846">
                  <c:v>3846</c:v>
                </c:pt>
                <c:pt idx="3847">
                  <c:v>3847</c:v>
                </c:pt>
                <c:pt idx="3848">
                  <c:v>3848</c:v>
                </c:pt>
                <c:pt idx="3849">
                  <c:v>3849</c:v>
                </c:pt>
                <c:pt idx="3850">
                  <c:v>3850</c:v>
                </c:pt>
                <c:pt idx="3851">
                  <c:v>3851</c:v>
                </c:pt>
                <c:pt idx="3852">
                  <c:v>3852</c:v>
                </c:pt>
                <c:pt idx="3853">
                  <c:v>3853</c:v>
                </c:pt>
                <c:pt idx="3854">
                  <c:v>3854</c:v>
                </c:pt>
                <c:pt idx="3855">
                  <c:v>3855</c:v>
                </c:pt>
                <c:pt idx="3856">
                  <c:v>3856</c:v>
                </c:pt>
                <c:pt idx="3857">
                  <c:v>3857</c:v>
                </c:pt>
                <c:pt idx="3858">
                  <c:v>3858</c:v>
                </c:pt>
                <c:pt idx="3859">
                  <c:v>3859</c:v>
                </c:pt>
                <c:pt idx="3860">
                  <c:v>3860</c:v>
                </c:pt>
                <c:pt idx="3861">
                  <c:v>3861</c:v>
                </c:pt>
                <c:pt idx="3862">
                  <c:v>3862</c:v>
                </c:pt>
                <c:pt idx="3863">
                  <c:v>3863</c:v>
                </c:pt>
                <c:pt idx="3864">
                  <c:v>3864</c:v>
                </c:pt>
                <c:pt idx="3865">
                  <c:v>3865</c:v>
                </c:pt>
                <c:pt idx="3866">
                  <c:v>3866</c:v>
                </c:pt>
                <c:pt idx="3867">
                  <c:v>3867</c:v>
                </c:pt>
                <c:pt idx="3868">
                  <c:v>3868</c:v>
                </c:pt>
                <c:pt idx="3869">
                  <c:v>3869</c:v>
                </c:pt>
                <c:pt idx="3870">
                  <c:v>3870</c:v>
                </c:pt>
                <c:pt idx="3871">
                  <c:v>3871</c:v>
                </c:pt>
                <c:pt idx="3872">
                  <c:v>3872</c:v>
                </c:pt>
                <c:pt idx="3873">
                  <c:v>3873</c:v>
                </c:pt>
                <c:pt idx="3874">
                  <c:v>3874</c:v>
                </c:pt>
                <c:pt idx="3875">
                  <c:v>3875</c:v>
                </c:pt>
                <c:pt idx="3876">
                  <c:v>3876</c:v>
                </c:pt>
                <c:pt idx="3877">
                  <c:v>3877</c:v>
                </c:pt>
                <c:pt idx="3878">
                  <c:v>3878</c:v>
                </c:pt>
                <c:pt idx="3879">
                  <c:v>3879</c:v>
                </c:pt>
                <c:pt idx="3880">
                  <c:v>3880</c:v>
                </c:pt>
                <c:pt idx="3881">
                  <c:v>3881</c:v>
                </c:pt>
                <c:pt idx="3882">
                  <c:v>3882</c:v>
                </c:pt>
                <c:pt idx="3883">
                  <c:v>3883</c:v>
                </c:pt>
                <c:pt idx="3884">
                  <c:v>3884</c:v>
                </c:pt>
                <c:pt idx="3885">
                  <c:v>3885</c:v>
                </c:pt>
                <c:pt idx="3886">
                  <c:v>3886</c:v>
                </c:pt>
                <c:pt idx="3887">
                  <c:v>3887</c:v>
                </c:pt>
                <c:pt idx="3888">
                  <c:v>3888</c:v>
                </c:pt>
                <c:pt idx="3889">
                  <c:v>3889</c:v>
                </c:pt>
                <c:pt idx="3890">
                  <c:v>3890</c:v>
                </c:pt>
                <c:pt idx="3891">
                  <c:v>3891</c:v>
                </c:pt>
                <c:pt idx="3892">
                  <c:v>3892</c:v>
                </c:pt>
                <c:pt idx="3893">
                  <c:v>3893</c:v>
                </c:pt>
                <c:pt idx="3894">
                  <c:v>3894</c:v>
                </c:pt>
                <c:pt idx="3895">
                  <c:v>3895</c:v>
                </c:pt>
                <c:pt idx="3896">
                  <c:v>3896</c:v>
                </c:pt>
                <c:pt idx="3897">
                  <c:v>3897</c:v>
                </c:pt>
                <c:pt idx="3898">
                  <c:v>3898</c:v>
                </c:pt>
                <c:pt idx="3899">
                  <c:v>3899</c:v>
                </c:pt>
                <c:pt idx="3900">
                  <c:v>3900</c:v>
                </c:pt>
                <c:pt idx="3901">
                  <c:v>3901</c:v>
                </c:pt>
                <c:pt idx="3902">
                  <c:v>3902</c:v>
                </c:pt>
                <c:pt idx="3903">
                  <c:v>3903</c:v>
                </c:pt>
                <c:pt idx="3904">
                  <c:v>3904</c:v>
                </c:pt>
                <c:pt idx="3905">
                  <c:v>3905</c:v>
                </c:pt>
                <c:pt idx="3906">
                  <c:v>3906</c:v>
                </c:pt>
                <c:pt idx="3907">
                  <c:v>3907</c:v>
                </c:pt>
                <c:pt idx="3908">
                  <c:v>3908</c:v>
                </c:pt>
                <c:pt idx="3909">
                  <c:v>3909</c:v>
                </c:pt>
                <c:pt idx="3910">
                  <c:v>3910</c:v>
                </c:pt>
                <c:pt idx="3911">
                  <c:v>3911</c:v>
                </c:pt>
                <c:pt idx="3912">
                  <c:v>3912</c:v>
                </c:pt>
                <c:pt idx="3913">
                  <c:v>3913</c:v>
                </c:pt>
                <c:pt idx="3914">
                  <c:v>3914</c:v>
                </c:pt>
                <c:pt idx="3915">
                  <c:v>3915</c:v>
                </c:pt>
                <c:pt idx="3916">
                  <c:v>3916</c:v>
                </c:pt>
                <c:pt idx="3917">
                  <c:v>3917</c:v>
                </c:pt>
                <c:pt idx="3918">
                  <c:v>3918</c:v>
                </c:pt>
                <c:pt idx="3919">
                  <c:v>3919</c:v>
                </c:pt>
                <c:pt idx="3920">
                  <c:v>3920</c:v>
                </c:pt>
                <c:pt idx="3921">
                  <c:v>3921</c:v>
                </c:pt>
                <c:pt idx="3922">
                  <c:v>3922</c:v>
                </c:pt>
                <c:pt idx="3923">
                  <c:v>3923</c:v>
                </c:pt>
                <c:pt idx="3924">
                  <c:v>3924</c:v>
                </c:pt>
                <c:pt idx="3925">
                  <c:v>3925</c:v>
                </c:pt>
                <c:pt idx="3926">
                  <c:v>3926</c:v>
                </c:pt>
                <c:pt idx="3927">
                  <c:v>3927</c:v>
                </c:pt>
                <c:pt idx="3928">
                  <c:v>3928</c:v>
                </c:pt>
                <c:pt idx="3929">
                  <c:v>3929</c:v>
                </c:pt>
                <c:pt idx="3930">
                  <c:v>3930</c:v>
                </c:pt>
                <c:pt idx="3931">
                  <c:v>3931</c:v>
                </c:pt>
                <c:pt idx="3932">
                  <c:v>3932</c:v>
                </c:pt>
                <c:pt idx="3933">
                  <c:v>3933</c:v>
                </c:pt>
                <c:pt idx="3934">
                  <c:v>3934</c:v>
                </c:pt>
                <c:pt idx="3935">
                  <c:v>3935</c:v>
                </c:pt>
                <c:pt idx="3936">
                  <c:v>3936</c:v>
                </c:pt>
                <c:pt idx="3937">
                  <c:v>3937</c:v>
                </c:pt>
                <c:pt idx="3938">
                  <c:v>3938</c:v>
                </c:pt>
                <c:pt idx="3939">
                  <c:v>3939</c:v>
                </c:pt>
                <c:pt idx="3940">
                  <c:v>3940</c:v>
                </c:pt>
                <c:pt idx="3941">
                  <c:v>3941</c:v>
                </c:pt>
                <c:pt idx="3942">
                  <c:v>3942</c:v>
                </c:pt>
                <c:pt idx="3943">
                  <c:v>3943</c:v>
                </c:pt>
                <c:pt idx="3944">
                  <c:v>3944</c:v>
                </c:pt>
                <c:pt idx="3945">
                  <c:v>3945</c:v>
                </c:pt>
                <c:pt idx="3946">
                  <c:v>3946</c:v>
                </c:pt>
                <c:pt idx="3947">
                  <c:v>3947</c:v>
                </c:pt>
                <c:pt idx="3948">
                  <c:v>3948</c:v>
                </c:pt>
                <c:pt idx="3949">
                  <c:v>3949</c:v>
                </c:pt>
                <c:pt idx="3950">
                  <c:v>3950</c:v>
                </c:pt>
                <c:pt idx="3951">
                  <c:v>3951</c:v>
                </c:pt>
                <c:pt idx="3952">
                  <c:v>3952</c:v>
                </c:pt>
                <c:pt idx="3953">
                  <c:v>3953</c:v>
                </c:pt>
                <c:pt idx="3954">
                  <c:v>3954</c:v>
                </c:pt>
                <c:pt idx="3955">
                  <c:v>3955</c:v>
                </c:pt>
                <c:pt idx="3956">
                  <c:v>3956</c:v>
                </c:pt>
                <c:pt idx="3957">
                  <c:v>3957</c:v>
                </c:pt>
                <c:pt idx="3958">
                  <c:v>3958</c:v>
                </c:pt>
                <c:pt idx="3959">
                  <c:v>3959</c:v>
                </c:pt>
                <c:pt idx="3960">
                  <c:v>3960</c:v>
                </c:pt>
                <c:pt idx="3961">
                  <c:v>3961</c:v>
                </c:pt>
                <c:pt idx="3962">
                  <c:v>3962</c:v>
                </c:pt>
                <c:pt idx="3963">
                  <c:v>3963</c:v>
                </c:pt>
                <c:pt idx="3964">
                  <c:v>3964</c:v>
                </c:pt>
                <c:pt idx="3965">
                  <c:v>3965</c:v>
                </c:pt>
                <c:pt idx="3966">
                  <c:v>3966</c:v>
                </c:pt>
                <c:pt idx="3967">
                  <c:v>3967</c:v>
                </c:pt>
                <c:pt idx="3968">
                  <c:v>3968</c:v>
                </c:pt>
                <c:pt idx="3969">
                  <c:v>3969</c:v>
                </c:pt>
                <c:pt idx="3970">
                  <c:v>3970</c:v>
                </c:pt>
                <c:pt idx="3971">
                  <c:v>3971</c:v>
                </c:pt>
                <c:pt idx="3972">
                  <c:v>3972</c:v>
                </c:pt>
                <c:pt idx="3973">
                  <c:v>3973</c:v>
                </c:pt>
                <c:pt idx="3974">
                  <c:v>3974</c:v>
                </c:pt>
                <c:pt idx="3975">
                  <c:v>3975</c:v>
                </c:pt>
                <c:pt idx="3976">
                  <c:v>3976</c:v>
                </c:pt>
                <c:pt idx="3977">
                  <c:v>3977</c:v>
                </c:pt>
                <c:pt idx="3978">
                  <c:v>3978</c:v>
                </c:pt>
                <c:pt idx="3979">
                  <c:v>3979</c:v>
                </c:pt>
                <c:pt idx="3980">
                  <c:v>3980</c:v>
                </c:pt>
                <c:pt idx="3981">
                  <c:v>3981</c:v>
                </c:pt>
                <c:pt idx="3982">
                  <c:v>3982</c:v>
                </c:pt>
                <c:pt idx="3983">
                  <c:v>3983</c:v>
                </c:pt>
                <c:pt idx="3984">
                  <c:v>3984</c:v>
                </c:pt>
                <c:pt idx="3985">
                  <c:v>3985</c:v>
                </c:pt>
                <c:pt idx="3986">
                  <c:v>3986</c:v>
                </c:pt>
                <c:pt idx="3987">
                  <c:v>3987</c:v>
                </c:pt>
                <c:pt idx="3988">
                  <c:v>3988</c:v>
                </c:pt>
                <c:pt idx="3989">
                  <c:v>3989</c:v>
                </c:pt>
                <c:pt idx="3990">
                  <c:v>3990</c:v>
                </c:pt>
                <c:pt idx="3991">
                  <c:v>3991</c:v>
                </c:pt>
                <c:pt idx="3992">
                  <c:v>3992</c:v>
                </c:pt>
                <c:pt idx="3993">
                  <c:v>3993</c:v>
                </c:pt>
                <c:pt idx="3994">
                  <c:v>3994</c:v>
                </c:pt>
                <c:pt idx="3995">
                  <c:v>3995</c:v>
                </c:pt>
                <c:pt idx="3996">
                  <c:v>3996</c:v>
                </c:pt>
                <c:pt idx="3997">
                  <c:v>3997</c:v>
                </c:pt>
                <c:pt idx="3998">
                  <c:v>3998</c:v>
                </c:pt>
                <c:pt idx="3999">
                  <c:v>3999</c:v>
                </c:pt>
                <c:pt idx="4000">
                  <c:v>4000</c:v>
                </c:pt>
                <c:pt idx="4001">
                  <c:v>4001</c:v>
                </c:pt>
                <c:pt idx="4002">
                  <c:v>4002</c:v>
                </c:pt>
                <c:pt idx="4003">
                  <c:v>4003</c:v>
                </c:pt>
                <c:pt idx="4004">
                  <c:v>4004</c:v>
                </c:pt>
                <c:pt idx="4005">
                  <c:v>4005</c:v>
                </c:pt>
                <c:pt idx="4006">
                  <c:v>4006</c:v>
                </c:pt>
                <c:pt idx="4007">
                  <c:v>4007</c:v>
                </c:pt>
                <c:pt idx="4008">
                  <c:v>4008</c:v>
                </c:pt>
                <c:pt idx="4009">
                  <c:v>4009</c:v>
                </c:pt>
                <c:pt idx="4010">
                  <c:v>4010</c:v>
                </c:pt>
                <c:pt idx="4011">
                  <c:v>4011</c:v>
                </c:pt>
                <c:pt idx="4012">
                  <c:v>4012</c:v>
                </c:pt>
                <c:pt idx="4013">
                  <c:v>4013</c:v>
                </c:pt>
                <c:pt idx="4014">
                  <c:v>4014</c:v>
                </c:pt>
                <c:pt idx="4015">
                  <c:v>4015</c:v>
                </c:pt>
                <c:pt idx="4016">
                  <c:v>4016</c:v>
                </c:pt>
                <c:pt idx="4017">
                  <c:v>4017</c:v>
                </c:pt>
                <c:pt idx="4018">
                  <c:v>4018</c:v>
                </c:pt>
                <c:pt idx="4019">
                  <c:v>4019</c:v>
                </c:pt>
                <c:pt idx="4020">
                  <c:v>4020</c:v>
                </c:pt>
                <c:pt idx="4021">
                  <c:v>4021</c:v>
                </c:pt>
                <c:pt idx="4022">
                  <c:v>4022</c:v>
                </c:pt>
                <c:pt idx="4023">
                  <c:v>4023</c:v>
                </c:pt>
                <c:pt idx="4024">
                  <c:v>4024</c:v>
                </c:pt>
                <c:pt idx="4025">
                  <c:v>4025</c:v>
                </c:pt>
                <c:pt idx="4026">
                  <c:v>4026</c:v>
                </c:pt>
                <c:pt idx="4027">
                  <c:v>4027</c:v>
                </c:pt>
                <c:pt idx="4028">
                  <c:v>4028</c:v>
                </c:pt>
                <c:pt idx="4029">
                  <c:v>4029</c:v>
                </c:pt>
                <c:pt idx="4030">
                  <c:v>4030</c:v>
                </c:pt>
                <c:pt idx="4031">
                  <c:v>4031</c:v>
                </c:pt>
                <c:pt idx="4032">
                  <c:v>4032</c:v>
                </c:pt>
                <c:pt idx="4033">
                  <c:v>4033</c:v>
                </c:pt>
                <c:pt idx="4034">
                  <c:v>4034</c:v>
                </c:pt>
                <c:pt idx="4035">
                  <c:v>4035</c:v>
                </c:pt>
                <c:pt idx="4036">
                  <c:v>4036</c:v>
                </c:pt>
                <c:pt idx="4037">
                  <c:v>4037</c:v>
                </c:pt>
                <c:pt idx="4038">
                  <c:v>4038</c:v>
                </c:pt>
                <c:pt idx="4039">
                  <c:v>4039</c:v>
                </c:pt>
                <c:pt idx="4040">
                  <c:v>4040</c:v>
                </c:pt>
                <c:pt idx="4041">
                  <c:v>4041</c:v>
                </c:pt>
                <c:pt idx="4042">
                  <c:v>4042</c:v>
                </c:pt>
                <c:pt idx="4043">
                  <c:v>4043</c:v>
                </c:pt>
                <c:pt idx="4044">
                  <c:v>4044</c:v>
                </c:pt>
                <c:pt idx="4045">
                  <c:v>4045</c:v>
                </c:pt>
                <c:pt idx="4046">
                  <c:v>4046</c:v>
                </c:pt>
                <c:pt idx="4047">
                  <c:v>4047</c:v>
                </c:pt>
                <c:pt idx="4048">
                  <c:v>4048</c:v>
                </c:pt>
                <c:pt idx="4049">
                  <c:v>4049</c:v>
                </c:pt>
                <c:pt idx="4050">
                  <c:v>4050</c:v>
                </c:pt>
                <c:pt idx="4051">
                  <c:v>4051</c:v>
                </c:pt>
                <c:pt idx="4052">
                  <c:v>4052</c:v>
                </c:pt>
                <c:pt idx="4053">
                  <c:v>4053</c:v>
                </c:pt>
                <c:pt idx="4054">
                  <c:v>4054</c:v>
                </c:pt>
                <c:pt idx="4055">
                  <c:v>4055</c:v>
                </c:pt>
                <c:pt idx="4056">
                  <c:v>4056</c:v>
                </c:pt>
                <c:pt idx="4057">
                  <c:v>4057</c:v>
                </c:pt>
                <c:pt idx="4058">
                  <c:v>4058</c:v>
                </c:pt>
                <c:pt idx="4059">
                  <c:v>4059</c:v>
                </c:pt>
                <c:pt idx="4060">
                  <c:v>4060</c:v>
                </c:pt>
                <c:pt idx="4061">
                  <c:v>4061</c:v>
                </c:pt>
                <c:pt idx="4062">
                  <c:v>4062</c:v>
                </c:pt>
                <c:pt idx="4063">
                  <c:v>4063</c:v>
                </c:pt>
                <c:pt idx="4064">
                  <c:v>4064</c:v>
                </c:pt>
                <c:pt idx="4065">
                  <c:v>4065</c:v>
                </c:pt>
                <c:pt idx="4066">
                  <c:v>4066</c:v>
                </c:pt>
                <c:pt idx="4067">
                  <c:v>4067</c:v>
                </c:pt>
                <c:pt idx="4068">
                  <c:v>4068</c:v>
                </c:pt>
                <c:pt idx="4069">
                  <c:v>4069</c:v>
                </c:pt>
                <c:pt idx="4070">
                  <c:v>4070</c:v>
                </c:pt>
                <c:pt idx="4071">
                  <c:v>4071</c:v>
                </c:pt>
                <c:pt idx="4072">
                  <c:v>4072</c:v>
                </c:pt>
                <c:pt idx="4073">
                  <c:v>4073</c:v>
                </c:pt>
                <c:pt idx="4074">
                  <c:v>4074</c:v>
                </c:pt>
                <c:pt idx="4075">
                  <c:v>4075</c:v>
                </c:pt>
                <c:pt idx="4076">
                  <c:v>4076</c:v>
                </c:pt>
                <c:pt idx="4077">
                  <c:v>4077</c:v>
                </c:pt>
                <c:pt idx="4078">
                  <c:v>4078</c:v>
                </c:pt>
                <c:pt idx="4079">
                  <c:v>4079</c:v>
                </c:pt>
                <c:pt idx="4080">
                  <c:v>4080</c:v>
                </c:pt>
                <c:pt idx="4081">
                  <c:v>4081</c:v>
                </c:pt>
                <c:pt idx="4082">
                  <c:v>4082</c:v>
                </c:pt>
                <c:pt idx="4083">
                  <c:v>4083</c:v>
                </c:pt>
                <c:pt idx="4084">
                  <c:v>4084</c:v>
                </c:pt>
                <c:pt idx="4085">
                  <c:v>4085</c:v>
                </c:pt>
                <c:pt idx="4086">
                  <c:v>4086</c:v>
                </c:pt>
                <c:pt idx="4087">
                  <c:v>4087</c:v>
                </c:pt>
                <c:pt idx="4088">
                  <c:v>4088</c:v>
                </c:pt>
                <c:pt idx="4089">
                  <c:v>4089</c:v>
                </c:pt>
                <c:pt idx="4090">
                  <c:v>4090</c:v>
                </c:pt>
                <c:pt idx="4091">
                  <c:v>4091</c:v>
                </c:pt>
                <c:pt idx="4092">
                  <c:v>4092</c:v>
                </c:pt>
                <c:pt idx="4093">
                  <c:v>4093</c:v>
                </c:pt>
                <c:pt idx="4094">
                  <c:v>4094</c:v>
                </c:pt>
                <c:pt idx="4095">
                  <c:v>4095</c:v>
                </c:pt>
              </c:numCache>
            </c:numRef>
          </c:xVal>
          <c:yVal>
            <c:numRef>
              <c:f>Sheet1!$C$2:$C$4097</c:f>
              <c:numCache>
                <c:formatCode>General</c:formatCode>
                <c:ptCount val="40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1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1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1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1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1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1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1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1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2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1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1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1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1</c:v>
                </c:pt>
                <c:pt idx="676">
                  <c:v>1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1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1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1</c:v>
                </c:pt>
                <c:pt idx="740">
                  <c:v>0</c:v>
                </c:pt>
                <c:pt idx="741">
                  <c:v>1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1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2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1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1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1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1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1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1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1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1</c:v>
                </c:pt>
                <c:pt idx="823">
                  <c:v>2</c:v>
                </c:pt>
                <c:pt idx="824">
                  <c:v>0</c:v>
                </c:pt>
                <c:pt idx="825">
                  <c:v>0</c:v>
                </c:pt>
                <c:pt idx="826">
                  <c:v>1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1</c:v>
                </c:pt>
                <c:pt idx="839">
                  <c:v>0</c:v>
                </c:pt>
                <c:pt idx="840">
                  <c:v>1</c:v>
                </c:pt>
                <c:pt idx="841">
                  <c:v>0</c:v>
                </c:pt>
                <c:pt idx="842">
                  <c:v>0</c:v>
                </c:pt>
                <c:pt idx="843">
                  <c:v>1</c:v>
                </c:pt>
                <c:pt idx="844">
                  <c:v>1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1</c:v>
                </c:pt>
                <c:pt idx="849">
                  <c:v>0</c:v>
                </c:pt>
                <c:pt idx="850">
                  <c:v>0</c:v>
                </c:pt>
                <c:pt idx="851">
                  <c:v>1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1</c:v>
                </c:pt>
                <c:pt idx="858">
                  <c:v>0</c:v>
                </c:pt>
                <c:pt idx="859">
                  <c:v>1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2</c:v>
                </c:pt>
                <c:pt idx="864">
                  <c:v>0</c:v>
                </c:pt>
                <c:pt idx="865">
                  <c:v>0</c:v>
                </c:pt>
                <c:pt idx="866">
                  <c:v>1</c:v>
                </c:pt>
                <c:pt idx="867">
                  <c:v>1</c:v>
                </c:pt>
                <c:pt idx="868">
                  <c:v>1</c:v>
                </c:pt>
                <c:pt idx="869">
                  <c:v>1</c:v>
                </c:pt>
                <c:pt idx="870">
                  <c:v>0</c:v>
                </c:pt>
                <c:pt idx="871">
                  <c:v>1</c:v>
                </c:pt>
                <c:pt idx="872">
                  <c:v>0</c:v>
                </c:pt>
                <c:pt idx="873">
                  <c:v>1</c:v>
                </c:pt>
                <c:pt idx="874">
                  <c:v>1</c:v>
                </c:pt>
                <c:pt idx="875">
                  <c:v>2</c:v>
                </c:pt>
                <c:pt idx="876">
                  <c:v>1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1</c:v>
                </c:pt>
                <c:pt idx="882">
                  <c:v>1</c:v>
                </c:pt>
                <c:pt idx="883">
                  <c:v>0</c:v>
                </c:pt>
                <c:pt idx="884">
                  <c:v>2</c:v>
                </c:pt>
                <c:pt idx="885">
                  <c:v>1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1</c:v>
                </c:pt>
                <c:pt idx="894">
                  <c:v>1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1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2</c:v>
                </c:pt>
                <c:pt idx="907">
                  <c:v>1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1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1</c:v>
                </c:pt>
                <c:pt idx="916">
                  <c:v>0</c:v>
                </c:pt>
                <c:pt idx="917">
                  <c:v>0</c:v>
                </c:pt>
                <c:pt idx="918">
                  <c:v>1</c:v>
                </c:pt>
                <c:pt idx="919">
                  <c:v>1</c:v>
                </c:pt>
                <c:pt idx="920">
                  <c:v>3</c:v>
                </c:pt>
                <c:pt idx="921">
                  <c:v>1</c:v>
                </c:pt>
                <c:pt idx="922">
                  <c:v>1</c:v>
                </c:pt>
                <c:pt idx="923">
                  <c:v>0</c:v>
                </c:pt>
                <c:pt idx="924">
                  <c:v>3</c:v>
                </c:pt>
                <c:pt idx="925">
                  <c:v>0</c:v>
                </c:pt>
                <c:pt idx="926">
                  <c:v>1</c:v>
                </c:pt>
                <c:pt idx="927">
                  <c:v>0</c:v>
                </c:pt>
                <c:pt idx="928">
                  <c:v>1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1</c:v>
                </c:pt>
                <c:pt idx="933">
                  <c:v>0</c:v>
                </c:pt>
                <c:pt idx="934">
                  <c:v>1</c:v>
                </c:pt>
                <c:pt idx="935">
                  <c:v>1</c:v>
                </c:pt>
                <c:pt idx="936">
                  <c:v>0</c:v>
                </c:pt>
                <c:pt idx="937">
                  <c:v>0</c:v>
                </c:pt>
                <c:pt idx="938">
                  <c:v>1</c:v>
                </c:pt>
                <c:pt idx="939">
                  <c:v>1</c:v>
                </c:pt>
                <c:pt idx="940">
                  <c:v>0</c:v>
                </c:pt>
                <c:pt idx="941">
                  <c:v>1</c:v>
                </c:pt>
                <c:pt idx="942">
                  <c:v>1</c:v>
                </c:pt>
                <c:pt idx="943">
                  <c:v>0</c:v>
                </c:pt>
                <c:pt idx="944">
                  <c:v>1</c:v>
                </c:pt>
                <c:pt idx="945">
                  <c:v>0</c:v>
                </c:pt>
                <c:pt idx="946">
                  <c:v>0</c:v>
                </c:pt>
                <c:pt idx="947">
                  <c:v>1</c:v>
                </c:pt>
                <c:pt idx="948">
                  <c:v>0</c:v>
                </c:pt>
                <c:pt idx="949">
                  <c:v>1</c:v>
                </c:pt>
                <c:pt idx="950">
                  <c:v>4</c:v>
                </c:pt>
                <c:pt idx="951">
                  <c:v>1</c:v>
                </c:pt>
                <c:pt idx="952">
                  <c:v>1</c:v>
                </c:pt>
                <c:pt idx="953">
                  <c:v>0</c:v>
                </c:pt>
                <c:pt idx="954">
                  <c:v>1</c:v>
                </c:pt>
                <c:pt idx="955">
                  <c:v>2</c:v>
                </c:pt>
                <c:pt idx="956">
                  <c:v>1</c:v>
                </c:pt>
                <c:pt idx="957">
                  <c:v>3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1</c:v>
                </c:pt>
                <c:pt idx="968">
                  <c:v>1</c:v>
                </c:pt>
                <c:pt idx="969">
                  <c:v>1</c:v>
                </c:pt>
                <c:pt idx="970">
                  <c:v>3</c:v>
                </c:pt>
                <c:pt idx="971">
                  <c:v>1</c:v>
                </c:pt>
                <c:pt idx="972">
                  <c:v>1</c:v>
                </c:pt>
                <c:pt idx="973">
                  <c:v>1</c:v>
                </c:pt>
                <c:pt idx="974">
                  <c:v>1</c:v>
                </c:pt>
                <c:pt idx="975">
                  <c:v>2</c:v>
                </c:pt>
                <c:pt idx="976">
                  <c:v>2</c:v>
                </c:pt>
                <c:pt idx="977">
                  <c:v>2</c:v>
                </c:pt>
                <c:pt idx="978">
                  <c:v>1</c:v>
                </c:pt>
                <c:pt idx="979">
                  <c:v>1</c:v>
                </c:pt>
                <c:pt idx="980">
                  <c:v>0</c:v>
                </c:pt>
                <c:pt idx="981">
                  <c:v>1</c:v>
                </c:pt>
                <c:pt idx="982">
                  <c:v>2</c:v>
                </c:pt>
                <c:pt idx="983">
                  <c:v>3</c:v>
                </c:pt>
                <c:pt idx="984">
                  <c:v>2</c:v>
                </c:pt>
                <c:pt idx="985">
                  <c:v>1</c:v>
                </c:pt>
                <c:pt idx="986">
                  <c:v>0</c:v>
                </c:pt>
                <c:pt idx="987">
                  <c:v>1</c:v>
                </c:pt>
                <c:pt idx="988">
                  <c:v>0</c:v>
                </c:pt>
                <c:pt idx="989">
                  <c:v>1</c:v>
                </c:pt>
                <c:pt idx="990">
                  <c:v>2</c:v>
                </c:pt>
                <c:pt idx="991">
                  <c:v>0</c:v>
                </c:pt>
                <c:pt idx="992">
                  <c:v>1</c:v>
                </c:pt>
                <c:pt idx="993">
                  <c:v>3</c:v>
                </c:pt>
                <c:pt idx="994">
                  <c:v>2</c:v>
                </c:pt>
                <c:pt idx="995">
                  <c:v>2</c:v>
                </c:pt>
                <c:pt idx="996">
                  <c:v>3</c:v>
                </c:pt>
                <c:pt idx="997">
                  <c:v>2</c:v>
                </c:pt>
                <c:pt idx="998">
                  <c:v>0</c:v>
                </c:pt>
                <c:pt idx="999">
                  <c:v>0</c:v>
                </c:pt>
                <c:pt idx="1000">
                  <c:v>3</c:v>
                </c:pt>
                <c:pt idx="1001">
                  <c:v>2</c:v>
                </c:pt>
                <c:pt idx="1002">
                  <c:v>1</c:v>
                </c:pt>
                <c:pt idx="1003">
                  <c:v>2</c:v>
                </c:pt>
                <c:pt idx="1004">
                  <c:v>0</c:v>
                </c:pt>
                <c:pt idx="1005">
                  <c:v>1</c:v>
                </c:pt>
                <c:pt idx="1006">
                  <c:v>3</c:v>
                </c:pt>
                <c:pt idx="1007">
                  <c:v>1</c:v>
                </c:pt>
                <c:pt idx="1008">
                  <c:v>1</c:v>
                </c:pt>
                <c:pt idx="1009">
                  <c:v>1</c:v>
                </c:pt>
                <c:pt idx="1010">
                  <c:v>2</c:v>
                </c:pt>
                <c:pt idx="1011">
                  <c:v>0</c:v>
                </c:pt>
                <c:pt idx="1012">
                  <c:v>2</c:v>
                </c:pt>
                <c:pt idx="1013">
                  <c:v>1</c:v>
                </c:pt>
                <c:pt idx="1014">
                  <c:v>1</c:v>
                </c:pt>
                <c:pt idx="1015">
                  <c:v>2</c:v>
                </c:pt>
                <c:pt idx="1016">
                  <c:v>4</c:v>
                </c:pt>
                <c:pt idx="1017">
                  <c:v>4</c:v>
                </c:pt>
                <c:pt idx="1018">
                  <c:v>3</c:v>
                </c:pt>
                <c:pt idx="1019">
                  <c:v>1</c:v>
                </c:pt>
                <c:pt idx="1020">
                  <c:v>1</c:v>
                </c:pt>
                <c:pt idx="1021">
                  <c:v>0</c:v>
                </c:pt>
                <c:pt idx="1022">
                  <c:v>2</c:v>
                </c:pt>
                <c:pt idx="1023">
                  <c:v>2</c:v>
                </c:pt>
                <c:pt idx="1024">
                  <c:v>2</c:v>
                </c:pt>
                <c:pt idx="1025">
                  <c:v>1</c:v>
                </c:pt>
                <c:pt idx="1026">
                  <c:v>0</c:v>
                </c:pt>
                <c:pt idx="1027">
                  <c:v>5</c:v>
                </c:pt>
                <c:pt idx="1028">
                  <c:v>3</c:v>
                </c:pt>
                <c:pt idx="1029">
                  <c:v>2</c:v>
                </c:pt>
                <c:pt idx="1030">
                  <c:v>2</c:v>
                </c:pt>
                <c:pt idx="1031">
                  <c:v>2</c:v>
                </c:pt>
                <c:pt idx="1032">
                  <c:v>3</c:v>
                </c:pt>
                <c:pt idx="1033">
                  <c:v>2</c:v>
                </c:pt>
                <c:pt idx="1034">
                  <c:v>2</c:v>
                </c:pt>
                <c:pt idx="1035">
                  <c:v>2</c:v>
                </c:pt>
                <c:pt idx="1036">
                  <c:v>2</c:v>
                </c:pt>
                <c:pt idx="1037">
                  <c:v>5</c:v>
                </c:pt>
                <c:pt idx="1038">
                  <c:v>4</c:v>
                </c:pt>
                <c:pt idx="1039">
                  <c:v>2</c:v>
                </c:pt>
                <c:pt idx="1040">
                  <c:v>4</c:v>
                </c:pt>
                <c:pt idx="1041">
                  <c:v>3</c:v>
                </c:pt>
                <c:pt idx="1042">
                  <c:v>2</c:v>
                </c:pt>
                <c:pt idx="1043">
                  <c:v>1</c:v>
                </c:pt>
                <c:pt idx="1044">
                  <c:v>3</c:v>
                </c:pt>
                <c:pt idx="1045">
                  <c:v>5</c:v>
                </c:pt>
                <c:pt idx="1046">
                  <c:v>3</c:v>
                </c:pt>
                <c:pt idx="1047">
                  <c:v>2</c:v>
                </c:pt>
                <c:pt idx="1048">
                  <c:v>3</c:v>
                </c:pt>
                <c:pt idx="1049">
                  <c:v>2</c:v>
                </c:pt>
                <c:pt idx="1050">
                  <c:v>4</c:v>
                </c:pt>
                <c:pt idx="1051">
                  <c:v>9</c:v>
                </c:pt>
                <c:pt idx="1052">
                  <c:v>5</c:v>
                </c:pt>
                <c:pt idx="1053">
                  <c:v>3</c:v>
                </c:pt>
                <c:pt idx="1054">
                  <c:v>2</c:v>
                </c:pt>
                <c:pt idx="1055">
                  <c:v>4</c:v>
                </c:pt>
                <c:pt idx="1056">
                  <c:v>5</c:v>
                </c:pt>
                <c:pt idx="1057">
                  <c:v>3</c:v>
                </c:pt>
                <c:pt idx="1058">
                  <c:v>5</c:v>
                </c:pt>
                <c:pt idx="1059">
                  <c:v>4</c:v>
                </c:pt>
                <c:pt idx="1060">
                  <c:v>2</c:v>
                </c:pt>
                <c:pt idx="1061">
                  <c:v>5</c:v>
                </c:pt>
                <c:pt idx="1062">
                  <c:v>2</c:v>
                </c:pt>
                <c:pt idx="1063">
                  <c:v>5</c:v>
                </c:pt>
                <c:pt idx="1064">
                  <c:v>6</c:v>
                </c:pt>
                <c:pt idx="1065">
                  <c:v>3</c:v>
                </c:pt>
                <c:pt idx="1066">
                  <c:v>2</c:v>
                </c:pt>
                <c:pt idx="1067">
                  <c:v>4</c:v>
                </c:pt>
                <c:pt idx="1068">
                  <c:v>5</c:v>
                </c:pt>
                <c:pt idx="1069">
                  <c:v>6</c:v>
                </c:pt>
                <c:pt idx="1070">
                  <c:v>2</c:v>
                </c:pt>
                <c:pt idx="1071">
                  <c:v>5</c:v>
                </c:pt>
                <c:pt idx="1072">
                  <c:v>6</c:v>
                </c:pt>
                <c:pt idx="1073">
                  <c:v>7</c:v>
                </c:pt>
                <c:pt idx="1074">
                  <c:v>5</c:v>
                </c:pt>
                <c:pt idx="1075">
                  <c:v>2</c:v>
                </c:pt>
                <c:pt idx="1076">
                  <c:v>6</c:v>
                </c:pt>
                <c:pt idx="1077">
                  <c:v>1</c:v>
                </c:pt>
                <c:pt idx="1078">
                  <c:v>3</c:v>
                </c:pt>
                <c:pt idx="1079">
                  <c:v>2</c:v>
                </c:pt>
                <c:pt idx="1080">
                  <c:v>5</c:v>
                </c:pt>
                <c:pt idx="1081">
                  <c:v>3</c:v>
                </c:pt>
                <c:pt idx="1082">
                  <c:v>6</c:v>
                </c:pt>
                <c:pt idx="1083">
                  <c:v>4</c:v>
                </c:pt>
                <c:pt idx="1084">
                  <c:v>8</c:v>
                </c:pt>
                <c:pt idx="1085">
                  <c:v>5</c:v>
                </c:pt>
                <c:pt idx="1086">
                  <c:v>6</c:v>
                </c:pt>
                <c:pt idx="1087">
                  <c:v>5</c:v>
                </c:pt>
                <c:pt idx="1088">
                  <c:v>3</c:v>
                </c:pt>
                <c:pt idx="1089">
                  <c:v>2</c:v>
                </c:pt>
                <c:pt idx="1090">
                  <c:v>4</c:v>
                </c:pt>
                <c:pt idx="1091">
                  <c:v>7</c:v>
                </c:pt>
                <c:pt idx="1092">
                  <c:v>7</c:v>
                </c:pt>
                <c:pt idx="1093">
                  <c:v>6</c:v>
                </c:pt>
                <c:pt idx="1094">
                  <c:v>8</c:v>
                </c:pt>
                <c:pt idx="1095">
                  <c:v>5</c:v>
                </c:pt>
                <c:pt idx="1096">
                  <c:v>6</c:v>
                </c:pt>
                <c:pt idx="1097">
                  <c:v>2</c:v>
                </c:pt>
                <c:pt idx="1098">
                  <c:v>1</c:v>
                </c:pt>
                <c:pt idx="1099">
                  <c:v>7</c:v>
                </c:pt>
                <c:pt idx="1100">
                  <c:v>9</c:v>
                </c:pt>
                <c:pt idx="1101">
                  <c:v>3</c:v>
                </c:pt>
                <c:pt idx="1102">
                  <c:v>12</c:v>
                </c:pt>
                <c:pt idx="1103">
                  <c:v>11</c:v>
                </c:pt>
                <c:pt idx="1104">
                  <c:v>12</c:v>
                </c:pt>
                <c:pt idx="1105">
                  <c:v>11</c:v>
                </c:pt>
                <c:pt idx="1106">
                  <c:v>9</c:v>
                </c:pt>
                <c:pt idx="1107">
                  <c:v>5</c:v>
                </c:pt>
                <c:pt idx="1108">
                  <c:v>10</c:v>
                </c:pt>
                <c:pt idx="1109">
                  <c:v>7</c:v>
                </c:pt>
                <c:pt idx="1110">
                  <c:v>5</c:v>
                </c:pt>
                <c:pt idx="1111">
                  <c:v>6</c:v>
                </c:pt>
                <c:pt idx="1112">
                  <c:v>8</c:v>
                </c:pt>
                <c:pt idx="1113">
                  <c:v>3</c:v>
                </c:pt>
                <c:pt idx="1114">
                  <c:v>7</c:v>
                </c:pt>
                <c:pt idx="1115">
                  <c:v>16</c:v>
                </c:pt>
                <c:pt idx="1116">
                  <c:v>8</c:v>
                </c:pt>
                <c:pt idx="1117">
                  <c:v>7</c:v>
                </c:pt>
                <c:pt idx="1118">
                  <c:v>6</c:v>
                </c:pt>
                <c:pt idx="1119">
                  <c:v>8</c:v>
                </c:pt>
                <c:pt idx="1120">
                  <c:v>9</c:v>
                </c:pt>
                <c:pt idx="1121">
                  <c:v>9</c:v>
                </c:pt>
                <c:pt idx="1122">
                  <c:v>8</c:v>
                </c:pt>
                <c:pt idx="1123">
                  <c:v>7</c:v>
                </c:pt>
                <c:pt idx="1124">
                  <c:v>10</c:v>
                </c:pt>
                <c:pt idx="1125">
                  <c:v>4</c:v>
                </c:pt>
                <c:pt idx="1126">
                  <c:v>11</c:v>
                </c:pt>
                <c:pt idx="1127">
                  <c:v>6</c:v>
                </c:pt>
                <c:pt idx="1128">
                  <c:v>6</c:v>
                </c:pt>
                <c:pt idx="1129">
                  <c:v>9</c:v>
                </c:pt>
                <c:pt idx="1130">
                  <c:v>6</c:v>
                </c:pt>
                <c:pt idx="1131">
                  <c:v>9</c:v>
                </c:pt>
                <c:pt idx="1132">
                  <c:v>9</c:v>
                </c:pt>
                <c:pt idx="1133">
                  <c:v>9</c:v>
                </c:pt>
                <c:pt idx="1134">
                  <c:v>7</c:v>
                </c:pt>
                <c:pt idx="1135">
                  <c:v>4</c:v>
                </c:pt>
                <c:pt idx="1136">
                  <c:v>6</c:v>
                </c:pt>
                <c:pt idx="1137">
                  <c:v>10</c:v>
                </c:pt>
                <c:pt idx="1138">
                  <c:v>7</c:v>
                </c:pt>
                <c:pt idx="1139">
                  <c:v>6</c:v>
                </c:pt>
                <c:pt idx="1140">
                  <c:v>7</c:v>
                </c:pt>
                <c:pt idx="1141">
                  <c:v>8</c:v>
                </c:pt>
                <c:pt idx="1142">
                  <c:v>7</c:v>
                </c:pt>
                <c:pt idx="1143">
                  <c:v>6</c:v>
                </c:pt>
                <c:pt idx="1144">
                  <c:v>5</c:v>
                </c:pt>
                <c:pt idx="1145">
                  <c:v>7</c:v>
                </c:pt>
                <c:pt idx="1146">
                  <c:v>8</c:v>
                </c:pt>
                <c:pt idx="1147">
                  <c:v>6</c:v>
                </c:pt>
                <c:pt idx="1148">
                  <c:v>11</c:v>
                </c:pt>
                <c:pt idx="1149">
                  <c:v>9</c:v>
                </c:pt>
                <c:pt idx="1150">
                  <c:v>5</c:v>
                </c:pt>
                <c:pt idx="1151">
                  <c:v>2</c:v>
                </c:pt>
                <c:pt idx="1152">
                  <c:v>5</c:v>
                </c:pt>
                <c:pt idx="1153">
                  <c:v>9</c:v>
                </c:pt>
                <c:pt idx="1154">
                  <c:v>5</c:v>
                </c:pt>
                <c:pt idx="1155">
                  <c:v>6</c:v>
                </c:pt>
                <c:pt idx="1156">
                  <c:v>6</c:v>
                </c:pt>
                <c:pt idx="1157">
                  <c:v>6</c:v>
                </c:pt>
                <c:pt idx="1158">
                  <c:v>9</c:v>
                </c:pt>
                <c:pt idx="1159">
                  <c:v>3</c:v>
                </c:pt>
                <c:pt idx="1160">
                  <c:v>7</c:v>
                </c:pt>
                <c:pt idx="1161">
                  <c:v>4</c:v>
                </c:pt>
                <c:pt idx="1162">
                  <c:v>7</c:v>
                </c:pt>
                <c:pt idx="1163">
                  <c:v>8</c:v>
                </c:pt>
                <c:pt idx="1164">
                  <c:v>4</c:v>
                </c:pt>
                <c:pt idx="1165">
                  <c:v>2</c:v>
                </c:pt>
                <c:pt idx="1166">
                  <c:v>4</c:v>
                </c:pt>
                <c:pt idx="1167">
                  <c:v>3</c:v>
                </c:pt>
                <c:pt idx="1168">
                  <c:v>4</c:v>
                </c:pt>
                <c:pt idx="1169">
                  <c:v>4</c:v>
                </c:pt>
                <c:pt idx="1170">
                  <c:v>2</c:v>
                </c:pt>
                <c:pt idx="1171">
                  <c:v>7</c:v>
                </c:pt>
                <c:pt idx="1172">
                  <c:v>3</c:v>
                </c:pt>
                <c:pt idx="1173">
                  <c:v>5</c:v>
                </c:pt>
                <c:pt idx="1174">
                  <c:v>4</c:v>
                </c:pt>
                <c:pt idx="1175">
                  <c:v>7</c:v>
                </c:pt>
                <c:pt idx="1176">
                  <c:v>2</c:v>
                </c:pt>
                <c:pt idx="1177">
                  <c:v>3</c:v>
                </c:pt>
                <c:pt idx="1178">
                  <c:v>2</c:v>
                </c:pt>
                <c:pt idx="1179">
                  <c:v>2</c:v>
                </c:pt>
                <c:pt idx="1180">
                  <c:v>6</c:v>
                </c:pt>
                <c:pt idx="1181">
                  <c:v>7</c:v>
                </c:pt>
                <c:pt idx="1182">
                  <c:v>4</c:v>
                </c:pt>
                <c:pt idx="1183">
                  <c:v>4</c:v>
                </c:pt>
                <c:pt idx="1184">
                  <c:v>4</c:v>
                </c:pt>
                <c:pt idx="1185">
                  <c:v>4</c:v>
                </c:pt>
                <c:pt idx="1186">
                  <c:v>6</c:v>
                </c:pt>
                <c:pt idx="1187">
                  <c:v>3</c:v>
                </c:pt>
                <c:pt idx="1188">
                  <c:v>1</c:v>
                </c:pt>
                <c:pt idx="1189">
                  <c:v>1</c:v>
                </c:pt>
                <c:pt idx="1190">
                  <c:v>3</c:v>
                </c:pt>
                <c:pt idx="1191">
                  <c:v>2</c:v>
                </c:pt>
                <c:pt idx="1192">
                  <c:v>2</c:v>
                </c:pt>
                <c:pt idx="1193">
                  <c:v>3</c:v>
                </c:pt>
                <c:pt idx="1194">
                  <c:v>3</c:v>
                </c:pt>
                <c:pt idx="1195">
                  <c:v>2</c:v>
                </c:pt>
                <c:pt idx="1196">
                  <c:v>1</c:v>
                </c:pt>
                <c:pt idx="1197">
                  <c:v>1</c:v>
                </c:pt>
                <c:pt idx="1198">
                  <c:v>2</c:v>
                </c:pt>
                <c:pt idx="1199">
                  <c:v>4</c:v>
                </c:pt>
                <c:pt idx="1200">
                  <c:v>0</c:v>
                </c:pt>
                <c:pt idx="1201">
                  <c:v>1</c:v>
                </c:pt>
                <c:pt idx="1202">
                  <c:v>5</c:v>
                </c:pt>
                <c:pt idx="1203">
                  <c:v>3</c:v>
                </c:pt>
                <c:pt idx="1204">
                  <c:v>1</c:v>
                </c:pt>
                <c:pt idx="1205">
                  <c:v>4</c:v>
                </c:pt>
                <c:pt idx="1206">
                  <c:v>1</c:v>
                </c:pt>
                <c:pt idx="1207">
                  <c:v>3</c:v>
                </c:pt>
                <c:pt idx="1208">
                  <c:v>2</c:v>
                </c:pt>
                <c:pt idx="1209">
                  <c:v>2</c:v>
                </c:pt>
                <c:pt idx="1210">
                  <c:v>1</c:v>
                </c:pt>
                <c:pt idx="1211">
                  <c:v>2</c:v>
                </c:pt>
                <c:pt idx="1212">
                  <c:v>1</c:v>
                </c:pt>
                <c:pt idx="1213">
                  <c:v>1</c:v>
                </c:pt>
                <c:pt idx="1214">
                  <c:v>3</c:v>
                </c:pt>
                <c:pt idx="1215">
                  <c:v>2</c:v>
                </c:pt>
                <c:pt idx="1216">
                  <c:v>3</c:v>
                </c:pt>
                <c:pt idx="1217">
                  <c:v>3</c:v>
                </c:pt>
                <c:pt idx="1218">
                  <c:v>0</c:v>
                </c:pt>
                <c:pt idx="1219">
                  <c:v>1</c:v>
                </c:pt>
                <c:pt idx="1220">
                  <c:v>1</c:v>
                </c:pt>
                <c:pt idx="1221">
                  <c:v>3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3</c:v>
                </c:pt>
                <c:pt idx="1226">
                  <c:v>0</c:v>
                </c:pt>
                <c:pt idx="1227">
                  <c:v>1</c:v>
                </c:pt>
                <c:pt idx="1228">
                  <c:v>0</c:v>
                </c:pt>
                <c:pt idx="1229">
                  <c:v>2</c:v>
                </c:pt>
                <c:pt idx="1230">
                  <c:v>1</c:v>
                </c:pt>
                <c:pt idx="1231">
                  <c:v>4</c:v>
                </c:pt>
                <c:pt idx="1232">
                  <c:v>1</c:v>
                </c:pt>
                <c:pt idx="1233">
                  <c:v>1</c:v>
                </c:pt>
                <c:pt idx="1234">
                  <c:v>1</c:v>
                </c:pt>
                <c:pt idx="1235">
                  <c:v>1</c:v>
                </c:pt>
                <c:pt idx="1236">
                  <c:v>2</c:v>
                </c:pt>
                <c:pt idx="1237">
                  <c:v>0</c:v>
                </c:pt>
                <c:pt idx="1238">
                  <c:v>1</c:v>
                </c:pt>
                <c:pt idx="1239">
                  <c:v>2</c:v>
                </c:pt>
                <c:pt idx="1240">
                  <c:v>0</c:v>
                </c:pt>
                <c:pt idx="1241">
                  <c:v>1</c:v>
                </c:pt>
                <c:pt idx="1242">
                  <c:v>3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5</c:v>
                </c:pt>
                <c:pt idx="1248">
                  <c:v>1</c:v>
                </c:pt>
                <c:pt idx="1249">
                  <c:v>1</c:v>
                </c:pt>
                <c:pt idx="1250">
                  <c:v>1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2</c:v>
                </c:pt>
                <c:pt idx="1255">
                  <c:v>0</c:v>
                </c:pt>
                <c:pt idx="1256">
                  <c:v>2</c:v>
                </c:pt>
                <c:pt idx="1257">
                  <c:v>2</c:v>
                </c:pt>
                <c:pt idx="1258">
                  <c:v>2</c:v>
                </c:pt>
                <c:pt idx="1259">
                  <c:v>0</c:v>
                </c:pt>
                <c:pt idx="1260">
                  <c:v>2</c:v>
                </c:pt>
                <c:pt idx="1261">
                  <c:v>1</c:v>
                </c:pt>
                <c:pt idx="1262">
                  <c:v>3</c:v>
                </c:pt>
                <c:pt idx="1263">
                  <c:v>2</c:v>
                </c:pt>
                <c:pt idx="1264">
                  <c:v>0</c:v>
                </c:pt>
                <c:pt idx="1265">
                  <c:v>1</c:v>
                </c:pt>
                <c:pt idx="1266">
                  <c:v>0</c:v>
                </c:pt>
                <c:pt idx="1267">
                  <c:v>0</c:v>
                </c:pt>
                <c:pt idx="1268">
                  <c:v>1</c:v>
                </c:pt>
                <c:pt idx="1269">
                  <c:v>1</c:v>
                </c:pt>
                <c:pt idx="1270">
                  <c:v>0</c:v>
                </c:pt>
                <c:pt idx="1271">
                  <c:v>0</c:v>
                </c:pt>
                <c:pt idx="1272">
                  <c:v>2</c:v>
                </c:pt>
                <c:pt idx="1273">
                  <c:v>1</c:v>
                </c:pt>
                <c:pt idx="1274">
                  <c:v>1</c:v>
                </c:pt>
                <c:pt idx="1275">
                  <c:v>0</c:v>
                </c:pt>
                <c:pt idx="1276">
                  <c:v>2</c:v>
                </c:pt>
                <c:pt idx="1277">
                  <c:v>0</c:v>
                </c:pt>
                <c:pt idx="1278">
                  <c:v>2</c:v>
                </c:pt>
                <c:pt idx="1279">
                  <c:v>1</c:v>
                </c:pt>
                <c:pt idx="1280">
                  <c:v>0</c:v>
                </c:pt>
                <c:pt idx="1281">
                  <c:v>0</c:v>
                </c:pt>
                <c:pt idx="1282">
                  <c:v>1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1</c:v>
                </c:pt>
                <c:pt idx="1288">
                  <c:v>0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0</c:v>
                </c:pt>
                <c:pt idx="1295">
                  <c:v>0</c:v>
                </c:pt>
                <c:pt idx="1296">
                  <c:v>1</c:v>
                </c:pt>
                <c:pt idx="1297">
                  <c:v>1</c:v>
                </c:pt>
                <c:pt idx="1298">
                  <c:v>0</c:v>
                </c:pt>
                <c:pt idx="1299">
                  <c:v>2</c:v>
                </c:pt>
                <c:pt idx="1300">
                  <c:v>0</c:v>
                </c:pt>
                <c:pt idx="1301">
                  <c:v>0</c:v>
                </c:pt>
                <c:pt idx="1302">
                  <c:v>1</c:v>
                </c:pt>
                <c:pt idx="1303">
                  <c:v>0</c:v>
                </c:pt>
                <c:pt idx="1304">
                  <c:v>1</c:v>
                </c:pt>
                <c:pt idx="1305">
                  <c:v>0</c:v>
                </c:pt>
                <c:pt idx="1306">
                  <c:v>2</c:v>
                </c:pt>
                <c:pt idx="1307">
                  <c:v>2</c:v>
                </c:pt>
                <c:pt idx="1308">
                  <c:v>0</c:v>
                </c:pt>
                <c:pt idx="1309">
                  <c:v>0</c:v>
                </c:pt>
                <c:pt idx="1310">
                  <c:v>2</c:v>
                </c:pt>
                <c:pt idx="1311">
                  <c:v>2</c:v>
                </c:pt>
                <c:pt idx="1312">
                  <c:v>0</c:v>
                </c:pt>
                <c:pt idx="1313">
                  <c:v>0</c:v>
                </c:pt>
                <c:pt idx="1314">
                  <c:v>1</c:v>
                </c:pt>
                <c:pt idx="1315">
                  <c:v>0</c:v>
                </c:pt>
                <c:pt idx="1316">
                  <c:v>1</c:v>
                </c:pt>
                <c:pt idx="1317">
                  <c:v>0</c:v>
                </c:pt>
                <c:pt idx="1318">
                  <c:v>0</c:v>
                </c:pt>
                <c:pt idx="1319">
                  <c:v>2</c:v>
                </c:pt>
                <c:pt idx="1320">
                  <c:v>0</c:v>
                </c:pt>
                <c:pt idx="1321">
                  <c:v>2</c:v>
                </c:pt>
                <c:pt idx="1322">
                  <c:v>1</c:v>
                </c:pt>
                <c:pt idx="1323">
                  <c:v>0</c:v>
                </c:pt>
                <c:pt idx="1324">
                  <c:v>0</c:v>
                </c:pt>
                <c:pt idx="1325">
                  <c:v>1</c:v>
                </c:pt>
                <c:pt idx="1326">
                  <c:v>1</c:v>
                </c:pt>
                <c:pt idx="1327">
                  <c:v>0</c:v>
                </c:pt>
                <c:pt idx="1328">
                  <c:v>1</c:v>
                </c:pt>
                <c:pt idx="1329">
                  <c:v>0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0</c:v>
                </c:pt>
                <c:pt idx="1334">
                  <c:v>0</c:v>
                </c:pt>
                <c:pt idx="1335">
                  <c:v>1</c:v>
                </c:pt>
                <c:pt idx="1336">
                  <c:v>0</c:v>
                </c:pt>
                <c:pt idx="1337">
                  <c:v>0</c:v>
                </c:pt>
                <c:pt idx="1338">
                  <c:v>2</c:v>
                </c:pt>
                <c:pt idx="1339">
                  <c:v>0</c:v>
                </c:pt>
                <c:pt idx="1340">
                  <c:v>1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1</c:v>
                </c:pt>
                <c:pt idx="1349">
                  <c:v>0</c:v>
                </c:pt>
                <c:pt idx="1350">
                  <c:v>1</c:v>
                </c:pt>
                <c:pt idx="1351">
                  <c:v>1</c:v>
                </c:pt>
                <c:pt idx="1352">
                  <c:v>2</c:v>
                </c:pt>
                <c:pt idx="1353">
                  <c:v>2</c:v>
                </c:pt>
                <c:pt idx="1354">
                  <c:v>0</c:v>
                </c:pt>
                <c:pt idx="1355">
                  <c:v>0</c:v>
                </c:pt>
                <c:pt idx="1356">
                  <c:v>1</c:v>
                </c:pt>
                <c:pt idx="1357">
                  <c:v>1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2</c:v>
                </c:pt>
                <c:pt idx="1362">
                  <c:v>0</c:v>
                </c:pt>
                <c:pt idx="1363">
                  <c:v>1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1</c:v>
                </c:pt>
                <c:pt idx="1369">
                  <c:v>0</c:v>
                </c:pt>
                <c:pt idx="1370">
                  <c:v>0</c:v>
                </c:pt>
                <c:pt idx="1371">
                  <c:v>1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1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1</c:v>
                </c:pt>
                <c:pt idx="1386">
                  <c:v>2</c:v>
                </c:pt>
                <c:pt idx="1387">
                  <c:v>0</c:v>
                </c:pt>
                <c:pt idx="1388">
                  <c:v>1</c:v>
                </c:pt>
                <c:pt idx="1389">
                  <c:v>0</c:v>
                </c:pt>
                <c:pt idx="1390">
                  <c:v>0</c:v>
                </c:pt>
                <c:pt idx="1391">
                  <c:v>1</c:v>
                </c:pt>
                <c:pt idx="1392">
                  <c:v>0</c:v>
                </c:pt>
                <c:pt idx="1393">
                  <c:v>0</c:v>
                </c:pt>
                <c:pt idx="1394">
                  <c:v>1</c:v>
                </c:pt>
                <c:pt idx="1395">
                  <c:v>0</c:v>
                </c:pt>
                <c:pt idx="1396">
                  <c:v>1</c:v>
                </c:pt>
                <c:pt idx="1397">
                  <c:v>0</c:v>
                </c:pt>
                <c:pt idx="1398">
                  <c:v>1</c:v>
                </c:pt>
                <c:pt idx="1399">
                  <c:v>1</c:v>
                </c:pt>
                <c:pt idx="1400">
                  <c:v>0</c:v>
                </c:pt>
                <c:pt idx="1401">
                  <c:v>1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1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1</c:v>
                </c:pt>
                <c:pt idx="1411">
                  <c:v>0</c:v>
                </c:pt>
                <c:pt idx="1412">
                  <c:v>0</c:v>
                </c:pt>
                <c:pt idx="1413">
                  <c:v>1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1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1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1</c:v>
                </c:pt>
                <c:pt idx="1463">
                  <c:v>1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1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1</c:v>
                </c:pt>
                <c:pt idx="1497">
                  <c:v>1</c:v>
                </c:pt>
                <c:pt idx="1498">
                  <c:v>0</c:v>
                </c:pt>
                <c:pt idx="1499">
                  <c:v>0</c:v>
                </c:pt>
                <c:pt idx="1500">
                  <c:v>1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1</c:v>
                </c:pt>
                <c:pt idx="1535">
                  <c:v>1</c:v>
                </c:pt>
                <c:pt idx="1536">
                  <c:v>0</c:v>
                </c:pt>
                <c:pt idx="1537">
                  <c:v>0</c:v>
                </c:pt>
                <c:pt idx="1538">
                  <c:v>1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1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1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1</c:v>
                </c:pt>
                <c:pt idx="1585">
                  <c:v>0</c:v>
                </c:pt>
                <c:pt idx="1586">
                  <c:v>0</c:v>
                </c:pt>
                <c:pt idx="1587">
                  <c:v>1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1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1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1</c:v>
                </c:pt>
                <c:pt idx="1647">
                  <c:v>0</c:v>
                </c:pt>
                <c:pt idx="1648">
                  <c:v>1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1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1</c:v>
                </c:pt>
                <c:pt idx="1712">
                  <c:v>0</c:v>
                </c:pt>
                <c:pt idx="1713">
                  <c:v>0</c:v>
                </c:pt>
                <c:pt idx="1714">
                  <c:v>1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1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1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1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1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1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1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1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1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1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1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1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7A1-419D-9C5A-A64978BC8F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5744064"/>
        <c:axId val="235744640"/>
      </c:scatterChart>
      <c:valAx>
        <c:axId val="235744064"/>
        <c:scaling>
          <c:orientation val="minMax"/>
          <c:max val="250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Channel</a:t>
                </a:r>
                <a:endParaRPr lang="ja-JP"/>
              </a:p>
            </c:rich>
          </c:tx>
          <c:layout>
            <c:manualLayout>
              <c:xMode val="edge"/>
              <c:yMode val="edge"/>
              <c:x val="0.43565787536911327"/>
              <c:y val="0.75196057233586278"/>
            </c:manualLayout>
          </c:layout>
          <c:overlay val="0"/>
        </c:title>
        <c:numFmt formatCode="General" sourceLinked="1"/>
        <c:majorTickMark val="cross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ja-JP"/>
          </a:p>
        </c:txPr>
        <c:crossAx val="235744640"/>
        <c:crosses val="autoZero"/>
        <c:crossBetween val="midCat"/>
        <c:majorUnit val="1000"/>
      </c:valAx>
      <c:valAx>
        <c:axId val="235744640"/>
        <c:scaling>
          <c:orientation val="minMax"/>
          <c:max val="2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</a:t>
                </a:r>
                <a:endParaRPr lang="ja-JP"/>
              </a:p>
            </c:rich>
          </c:tx>
          <c:layout/>
          <c:overlay val="0"/>
        </c:title>
        <c:numFmt formatCode="General" sourceLinked="1"/>
        <c:majorTickMark val="cross"/>
        <c:minorTickMark val="none"/>
        <c:tickLblPos val="nextTo"/>
        <c:spPr>
          <a:ln w="19050">
            <a:solidFill>
              <a:schemeClr val="tx1"/>
            </a:solidFill>
          </a:ln>
        </c:spPr>
        <c:txPr>
          <a:bodyPr/>
          <a:lstStyle/>
          <a:p>
            <a:pPr>
              <a:defRPr sz="900"/>
            </a:pPr>
            <a:endParaRPr lang="ja-JP"/>
          </a:p>
        </c:txPr>
        <c:crossAx val="235744064"/>
        <c:crosses val="autoZero"/>
        <c:crossBetween val="midCat"/>
        <c:majorUnit val="5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>
          <a:latin typeface="Times New Roman" panose="02020603050405020304" pitchFamily="18" charset="0"/>
          <a:cs typeface="Times New Roman" panose="02020603050405020304" pitchFamily="18" charset="0"/>
        </a:defRPr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E286BD6-30A6-4B0D-B0BA-77CBBAEAF36A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D51319C-912A-4808-B2DF-E7A3631885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82431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E18DB08-BE3D-43C9-A444-BC485C0504B7}" type="datetimeFigureOut">
              <a:rPr kumimoji="1" lang="ja-JP" altLang="en-US" smtClean="0"/>
              <a:t>2016/11/6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4688830-C509-43CF-8CAA-CBCB8891E0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98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point of view from an engineer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7485F-3D46-4983-8352-24895099E4CA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9303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88830-C509-43CF-8CAA-CBCB8891E06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539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r>
              <a:rPr lang="en-US" altLang="ja-JP" sz="1300" dirty="0"/>
              <a:t>PSF \600k, Electronics \300k, MPPC \600k, Temperature Control System \200k, Other \100k -&gt; \1,800k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88830-C509-43CF-8CAA-CBCB8891E06C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771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88830-C509-43CF-8CAA-CBCB8891E06C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183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7" descr="Kyudai_logo_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6051550"/>
            <a:ext cx="32400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8" descr="grad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338"/>
            <a:ext cx="9144000" cy="304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44650"/>
            <a:ext cx="7772400" cy="533400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397125"/>
            <a:ext cx="7772400" cy="1143000"/>
          </a:xfrm>
        </p:spPr>
        <p:txBody>
          <a:bodyPr/>
          <a:lstStyle>
            <a:lvl1pPr marL="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01699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69878742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2578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2578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4600843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014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3969348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0005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8479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9892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0589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5636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719341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07109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図 6" descr="markpattern2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838200"/>
            <a:ext cx="5867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タイトルの書式設定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8153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</a:t>
            </a:r>
            <a:r>
              <a:rPr lang="en-US" altLang="ja-JP" smtClean="0"/>
              <a:t> </a:t>
            </a:r>
            <a:r>
              <a:rPr lang="ja-JP" altLang="en-US" smtClean="0"/>
              <a:t>テキストの書式設定</a:t>
            </a:r>
            <a:endParaRPr lang="en-US" altLang="ja-JP" smtClean="0"/>
          </a:p>
          <a:p>
            <a:pPr lvl="1"/>
            <a:r>
              <a:rPr lang="ja-JP" altLang="en-US" smtClean="0"/>
              <a:t>第</a:t>
            </a:r>
            <a:r>
              <a:rPr lang="en-US" altLang="ja-JP" smtClean="0"/>
              <a:t> 2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2"/>
            <a:r>
              <a:rPr lang="ja-JP" altLang="en-US" smtClean="0"/>
              <a:t>第</a:t>
            </a:r>
            <a:r>
              <a:rPr lang="en-US" altLang="ja-JP" smtClean="0"/>
              <a:t> 3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3"/>
            <a:r>
              <a:rPr lang="ja-JP" altLang="en-US" smtClean="0"/>
              <a:t>第</a:t>
            </a:r>
            <a:r>
              <a:rPr lang="en-US" altLang="ja-JP" smtClean="0"/>
              <a:t> 4 </a:t>
            </a:r>
            <a:r>
              <a:rPr lang="ja-JP" altLang="en-US" smtClean="0"/>
              <a:t>レベル</a:t>
            </a:r>
            <a:endParaRPr lang="en-US" altLang="ja-JP" smtClean="0"/>
          </a:p>
          <a:p>
            <a:pPr lvl="4"/>
            <a:r>
              <a:rPr lang="ja-JP" altLang="en-US" smtClean="0"/>
              <a:t>第</a:t>
            </a:r>
            <a:r>
              <a:rPr lang="en-US" altLang="ja-JP" smtClean="0"/>
              <a:t> 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0432" y="93166"/>
            <a:ext cx="681608" cy="423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2000">
                <a:solidFill>
                  <a:schemeClr val="bg1"/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‹#›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496050"/>
            <a:ext cx="861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000">
                <a:solidFill>
                  <a:srgbClr val="323232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defRPr>
            </a:lvl1pPr>
          </a:lstStyle>
          <a:p>
            <a:endParaRPr lang="ja-JP" altLang="en-US"/>
          </a:p>
        </p:txBody>
      </p:sp>
      <p:pic>
        <p:nvPicPr>
          <p:cNvPr id="1031" name="図 11" descr="九大ロゴ3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2036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421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chemeClr val="tx1"/>
          </a:solidFill>
          <a:latin typeface="Arial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kumimoji="1"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4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35537" y="17729"/>
            <a:ext cx="907076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2800" b="1" dirty="0" smtClean="0">
                <a:solidFill>
                  <a:schemeClr val="accent6"/>
                </a:solidFill>
              </a:rPr>
              <a:t>MUOGRAPHERS 16   </a:t>
            </a:r>
            <a:r>
              <a:rPr lang="en-US" altLang="ja-JP" sz="2800" b="1" dirty="0" smtClean="0"/>
              <a:t>General </a:t>
            </a:r>
            <a:r>
              <a:rPr lang="en-US" altLang="ja-JP" sz="2800" b="1" dirty="0"/>
              <a:t>Assembly</a:t>
            </a:r>
            <a:endParaRPr lang="en-US" altLang="ja-JP" sz="2800" b="1" dirty="0" smtClean="0"/>
          </a:p>
          <a:p>
            <a:pPr algn="r">
              <a:spcAft>
                <a:spcPts val="600"/>
              </a:spcAft>
            </a:pPr>
            <a:r>
              <a:rPr lang="en-US" altLang="ja-JP" b="1" dirty="0" smtClean="0"/>
              <a:t>November 7, 2016 Delegation of the European Union to Japan</a:t>
            </a:r>
            <a:endParaRPr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899592" y="4329099"/>
            <a:ext cx="806489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2200" b="1" dirty="0" smtClean="0">
                <a:solidFill>
                  <a:schemeClr val="accent6"/>
                </a:solidFill>
              </a:rPr>
              <a:t>Department </a:t>
            </a:r>
            <a:r>
              <a:rPr lang="en-US" altLang="ja-JP" sz="2200" b="1" dirty="0">
                <a:solidFill>
                  <a:schemeClr val="accent6"/>
                </a:solidFill>
              </a:rPr>
              <a:t>of Advanced Energy Engineering </a:t>
            </a:r>
            <a:r>
              <a:rPr lang="en-US" altLang="ja-JP" sz="2200" b="1" dirty="0" smtClean="0">
                <a:solidFill>
                  <a:schemeClr val="accent6"/>
                </a:solidFill>
              </a:rPr>
              <a:t>Science</a:t>
            </a:r>
          </a:p>
          <a:p>
            <a:pPr>
              <a:spcAft>
                <a:spcPts val="600"/>
              </a:spcAft>
            </a:pPr>
            <a:r>
              <a:rPr lang="en-US" altLang="ja-JP" sz="2800" b="1" dirty="0" smtClean="0">
                <a:solidFill>
                  <a:schemeClr val="accent6"/>
                </a:solidFill>
              </a:rPr>
              <a:t>Kyushu </a:t>
            </a:r>
            <a:r>
              <a:rPr lang="en-US" altLang="ja-JP" sz="2800" b="1" dirty="0">
                <a:solidFill>
                  <a:schemeClr val="accent6"/>
                </a:solidFill>
              </a:rPr>
              <a:t>University</a:t>
            </a:r>
            <a:endParaRPr lang="en-US" altLang="ja-JP" sz="2800" b="1" dirty="0" smtClean="0">
              <a:solidFill>
                <a:schemeClr val="accent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1" t="27257" r="41655" b="35194"/>
          <a:stretch/>
        </p:blipFill>
        <p:spPr bwMode="auto">
          <a:xfrm>
            <a:off x="251520" y="4005064"/>
            <a:ext cx="750026" cy="64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1475656" y="524139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dirty="0" smtClean="0"/>
              <a:t>Tadahiro Kin</a:t>
            </a:r>
            <a:endParaRPr kumimoji="1" lang="ja-JP" altLang="en-US" sz="4000" dirty="0"/>
          </a:p>
        </p:txBody>
      </p:sp>
      <p:sp>
        <p:nvSpPr>
          <p:cNvPr id="10" name="フリーフォーム 9"/>
          <p:cNvSpPr/>
          <p:nvPr/>
        </p:nvSpPr>
        <p:spPr bwMode="auto">
          <a:xfrm>
            <a:off x="626533" y="5271212"/>
            <a:ext cx="4814255" cy="1028426"/>
          </a:xfrm>
          <a:custGeom>
            <a:avLst/>
            <a:gdLst>
              <a:gd name="connsiteX0" fmla="*/ 0 w 4685212"/>
              <a:gd name="connsiteY0" fmla="*/ 0 h 844731"/>
              <a:gd name="connsiteX1" fmla="*/ 0 w 4685212"/>
              <a:gd name="connsiteY1" fmla="*/ 844731 h 844731"/>
              <a:gd name="connsiteX2" fmla="*/ 4685212 w 4685212"/>
              <a:gd name="connsiteY2" fmla="*/ 844731 h 84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5212" h="844731">
                <a:moveTo>
                  <a:pt x="0" y="0"/>
                </a:moveTo>
                <a:lnTo>
                  <a:pt x="0" y="844731"/>
                </a:lnTo>
                <a:lnTo>
                  <a:pt x="4685212" y="844731"/>
                </a:lnTo>
              </a:path>
            </a:pathLst>
          </a:custGeom>
          <a:noFill/>
          <a:ln w="28575" cap="flat" cmpd="sng" algn="ctr">
            <a:solidFill>
              <a:srgbClr val="7E1445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フリーフォーム 11"/>
          <p:cNvSpPr/>
          <p:nvPr/>
        </p:nvSpPr>
        <p:spPr bwMode="auto">
          <a:xfrm rot="10800000">
            <a:off x="1187624" y="4193015"/>
            <a:ext cx="7704856" cy="1368152"/>
          </a:xfrm>
          <a:custGeom>
            <a:avLst/>
            <a:gdLst>
              <a:gd name="connsiteX0" fmla="*/ 0 w 4685212"/>
              <a:gd name="connsiteY0" fmla="*/ 0 h 844731"/>
              <a:gd name="connsiteX1" fmla="*/ 0 w 4685212"/>
              <a:gd name="connsiteY1" fmla="*/ 844731 h 844731"/>
              <a:gd name="connsiteX2" fmla="*/ 4685212 w 4685212"/>
              <a:gd name="connsiteY2" fmla="*/ 844731 h 84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85212" h="844731">
                <a:moveTo>
                  <a:pt x="0" y="0"/>
                </a:moveTo>
                <a:lnTo>
                  <a:pt x="0" y="844731"/>
                </a:lnTo>
                <a:lnTo>
                  <a:pt x="4685212" y="844731"/>
                </a:lnTo>
              </a:path>
            </a:pathLst>
          </a:custGeom>
          <a:noFill/>
          <a:ln w="28575" cap="flat" cmpd="sng" algn="ctr">
            <a:solidFill>
              <a:srgbClr val="7E1445"/>
            </a:solidFill>
            <a:prstDash val="solid"/>
            <a:round/>
            <a:headEnd type="oval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タイトル 5"/>
          <p:cNvSpPr>
            <a:spLocks noGrp="1"/>
          </p:cNvSpPr>
          <p:nvPr>
            <p:ph type="ctrTitle"/>
          </p:nvPr>
        </p:nvSpPr>
        <p:spPr>
          <a:xfrm>
            <a:off x="296345" y="1295655"/>
            <a:ext cx="8640960" cy="1728192"/>
          </a:xfrm>
        </p:spPr>
        <p:txBody>
          <a:bodyPr>
            <a:prstTxWarp prst="textPlain">
              <a:avLst/>
            </a:prstTxWarp>
          </a:bodyPr>
          <a:lstStyle/>
          <a:p>
            <a:pPr>
              <a:spcAft>
                <a:spcPts val="1800"/>
              </a:spcAft>
            </a:pPr>
            <a:r>
              <a:rPr lang="en-US" altLang="ja-JP" sz="2400" b="1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Muography </a:t>
            </a:r>
            <a:br>
              <a:rPr lang="en-US" altLang="ja-JP" sz="2400" b="1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</a:br>
            <a:r>
              <a:rPr lang="en-US" altLang="ja-JP" sz="2400" b="1" dirty="0" smtClean="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rPr>
              <a:t>          at Kyushu University</a:t>
            </a:r>
            <a:endParaRPr kumimoji="1" lang="ja-JP" altLang="en-US" sz="2800" dirty="0"/>
          </a:p>
        </p:txBody>
      </p:sp>
      <p:sp>
        <p:nvSpPr>
          <p:cNvPr id="2" name="正方形/長方形 1"/>
          <p:cNvSpPr/>
          <p:nvPr/>
        </p:nvSpPr>
        <p:spPr>
          <a:xfrm>
            <a:off x="323528" y="324789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27000">
                    <a:srgbClr val="660033"/>
                  </a:glow>
                </a:effectLst>
              </a:rPr>
              <a:t>~ from Education to Application ~</a:t>
            </a:r>
            <a:endParaRPr lang="ja-JP" altLang="en-US" sz="2800" dirty="0">
              <a:solidFill>
                <a:schemeClr val="bg1"/>
              </a:solidFill>
              <a:effectLst>
                <a:glow rad="127000">
                  <a:srgbClr val="660033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763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10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64773" y="1055493"/>
            <a:ext cx="8974696" cy="4104000"/>
          </a:xfrm>
          <a:prstGeom prst="rect">
            <a:avLst/>
          </a:prstGeom>
          <a:solidFill>
            <a:schemeClr val="accent2"/>
          </a:solidFill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487995" y="1595338"/>
            <a:ext cx="4455798" cy="3456000"/>
            <a:chOff x="4487995" y="1637694"/>
            <a:chExt cx="4455798" cy="3456000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3"/>
            <a:stretch/>
          </p:blipFill>
          <p:spPr bwMode="auto">
            <a:xfrm>
              <a:off x="4487995" y="1637694"/>
              <a:ext cx="4455798" cy="34560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4575078" y="2470976"/>
              <a:ext cx="3816059" cy="35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b="1" dirty="0" smtClean="0">
                  <a:effectLst>
                    <a:glow rad="762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Peltier Cooling &amp; Heating Unit</a:t>
              </a:r>
              <a:endParaRPr kumimoji="1" lang="ja-JP" altLang="en-US" sz="1600" b="1" dirty="0">
                <a:effectLst>
                  <a:glow rad="762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" name="直線矢印コネクタ 6"/>
            <p:cNvCxnSpPr>
              <a:stCxn id="6" idx="0"/>
            </p:cNvCxnSpPr>
            <p:nvPr/>
          </p:nvCxnSpPr>
          <p:spPr>
            <a:xfrm flipV="1">
              <a:off x="6483108" y="2079629"/>
              <a:ext cx="492009" cy="39134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コネクタ 7"/>
            <p:cNvCxnSpPr/>
            <p:nvPr/>
          </p:nvCxnSpPr>
          <p:spPr>
            <a:xfrm flipV="1">
              <a:off x="7795221" y="4182471"/>
              <a:ext cx="0" cy="531576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lg" len="lg"/>
              <a:tailEnd type="arrow" w="lg" len="lg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 rot="21285846">
              <a:off x="7714906" y="4210051"/>
              <a:ext cx="1215166" cy="35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>
                  <a:solidFill>
                    <a:srgbClr val="FF0000"/>
                  </a:solidFill>
                  <a:effectLst>
                    <a:glow rad="762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100 mm</a:t>
              </a:r>
              <a:endParaRPr kumimoji="1" lang="ja-JP" altLang="en-US" sz="1600" dirty="0">
                <a:solidFill>
                  <a:srgbClr val="FF0000"/>
                </a:solidFill>
                <a:effectLst>
                  <a:glow rad="762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線コネクタ 9"/>
            <p:cNvCxnSpPr/>
            <p:nvPr/>
          </p:nvCxnSpPr>
          <p:spPr>
            <a:xfrm flipH="1">
              <a:off x="7716844" y="4088630"/>
              <a:ext cx="1174542" cy="10857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 flipH="1">
              <a:off x="7663642" y="4626795"/>
              <a:ext cx="1227744" cy="1165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グループ化 11"/>
            <p:cNvGrpSpPr/>
            <p:nvPr/>
          </p:nvGrpSpPr>
          <p:grpSpPr>
            <a:xfrm>
              <a:off x="5863877" y="3535604"/>
              <a:ext cx="1521742" cy="1002734"/>
              <a:chOff x="5959554" y="3090335"/>
              <a:chExt cx="1521742" cy="1002734"/>
            </a:xfrm>
          </p:grpSpPr>
          <p:sp>
            <p:nvSpPr>
              <p:cNvPr id="16" name="フリーフォーム 15"/>
              <p:cNvSpPr/>
              <p:nvPr/>
            </p:nvSpPr>
            <p:spPr>
              <a:xfrm>
                <a:off x="6326558" y="3686673"/>
                <a:ext cx="1000825" cy="406396"/>
              </a:xfrm>
              <a:custGeom>
                <a:avLst/>
                <a:gdLst>
                  <a:gd name="connsiteX0" fmla="*/ 0 w 1423358"/>
                  <a:gd name="connsiteY0" fmla="*/ 86264 h 577970"/>
                  <a:gd name="connsiteX1" fmla="*/ 879894 w 1423358"/>
                  <a:gd name="connsiteY1" fmla="*/ 577970 h 577970"/>
                  <a:gd name="connsiteX2" fmla="*/ 1423358 w 1423358"/>
                  <a:gd name="connsiteY2" fmla="*/ 0 h 577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23358" h="577970">
                    <a:moveTo>
                      <a:pt x="0" y="86264"/>
                    </a:moveTo>
                    <a:lnTo>
                      <a:pt x="879894" y="577970"/>
                    </a:lnTo>
                    <a:lnTo>
                      <a:pt x="1423358" y="0"/>
                    </a:lnTo>
                  </a:path>
                </a:pathLst>
              </a:custGeom>
              <a:noFill/>
              <a:ln w="38100">
                <a:solidFill>
                  <a:srgbClr val="FFC000"/>
                </a:solidFill>
              </a:ln>
              <a:effectLst>
                <a:glow rad="127000">
                  <a:schemeClr val="tx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  <p:sp>
            <p:nvSpPr>
              <p:cNvPr id="17" name="フリーフォーム 16"/>
              <p:cNvSpPr/>
              <p:nvPr/>
            </p:nvSpPr>
            <p:spPr>
              <a:xfrm>
                <a:off x="5959554" y="3090335"/>
                <a:ext cx="1521742" cy="672776"/>
              </a:xfrm>
              <a:custGeom>
                <a:avLst/>
                <a:gdLst>
                  <a:gd name="connsiteX0" fmla="*/ 400050 w 2133600"/>
                  <a:gd name="connsiteY0" fmla="*/ 704850 h 762000"/>
                  <a:gd name="connsiteX1" fmla="*/ 0 w 2133600"/>
                  <a:gd name="connsiteY1" fmla="*/ 495300 h 762000"/>
                  <a:gd name="connsiteX2" fmla="*/ 819150 w 2133600"/>
                  <a:gd name="connsiteY2" fmla="*/ 0 h 762000"/>
                  <a:gd name="connsiteX3" fmla="*/ 2133600 w 2133600"/>
                  <a:gd name="connsiteY3" fmla="*/ 533400 h 762000"/>
                  <a:gd name="connsiteX4" fmla="*/ 1866900 w 2133600"/>
                  <a:gd name="connsiteY4" fmla="*/ 762000 h 762000"/>
                  <a:gd name="connsiteX0" fmla="*/ 400050 w 2133600"/>
                  <a:gd name="connsiteY0" fmla="*/ 723900 h 781050"/>
                  <a:gd name="connsiteX1" fmla="*/ 0 w 2133600"/>
                  <a:gd name="connsiteY1" fmla="*/ 514350 h 781050"/>
                  <a:gd name="connsiteX2" fmla="*/ 925078 w 2133600"/>
                  <a:gd name="connsiteY2" fmla="*/ 0 h 781050"/>
                  <a:gd name="connsiteX3" fmla="*/ 2133600 w 2133600"/>
                  <a:gd name="connsiteY3" fmla="*/ 552450 h 781050"/>
                  <a:gd name="connsiteX4" fmla="*/ 1866900 w 2133600"/>
                  <a:gd name="connsiteY4" fmla="*/ 781050 h 781050"/>
                  <a:gd name="connsiteX0" fmla="*/ 400050 w 2133600"/>
                  <a:gd name="connsiteY0" fmla="*/ 723900 h 737918"/>
                  <a:gd name="connsiteX1" fmla="*/ 0 w 2133600"/>
                  <a:gd name="connsiteY1" fmla="*/ 514350 h 737918"/>
                  <a:gd name="connsiteX2" fmla="*/ 925078 w 2133600"/>
                  <a:gd name="connsiteY2" fmla="*/ 0 h 737918"/>
                  <a:gd name="connsiteX3" fmla="*/ 2133600 w 2133600"/>
                  <a:gd name="connsiteY3" fmla="*/ 552450 h 737918"/>
                  <a:gd name="connsiteX4" fmla="*/ 1930856 w 2133600"/>
                  <a:gd name="connsiteY4" fmla="*/ 737918 h 737918"/>
                  <a:gd name="connsiteX0" fmla="*/ 535958 w 2133600"/>
                  <a:gd name="connsiteY0" fmla="*/ 827417 h 827417"/>
                  <a:gd name="connsiteX1" fmla="*/ 0 w 2133600"/>
                  <a:gd name="connsiteY1" fmla="*/ 514350 h 827417"/>
                  <a:gd name="connsiteX2" fmla="*/ 925078 w 2133600"/>
                  <a:gd name="connsiteY2" fmla="*/ 0 h 827417"/>
                  <a:gd name="connsiteX3" fmla="*/ 2133600 w 2133600"/>
                  <a:gd name="connsiteY3" fmla="*/ 552450 h 827417"/>
                  <a:gd name="connsiteX4" fmla="*/ 1930856 w 2133600"/>
                  <a:gd name="connsiteY4" fmla="*/ 737918 h 827417"/>
                  <a:gd name="connsiteX0" fmla="*/ 535958 w 2133600"/>
                  <a:gd name="connsiteY0" fmla="*/ 827417 h 827417"/>
                  <a:gd name="connsiteX1" fmla="*/ 0 w 2133600"/>
                  <a:gd name="connsiteY1" fmla="*/ 514350 h 827417"/>
                  <a:gd name="connsiteX2" fmla="*/ 925078 w 2133600"/>
                  <a:gd name="connsiteY2" fmla="*/ 0 h 827417"/>
                  <a:gd name="connsiteX3" fmla="*/ 2133600 w 2133600"/>
                  <a:gd name="connsiteY3" fmla="*/ 552450 h 827417"/>
                  <a:gd name="connsiteX4" fmla="*/ 1794948 w 2133600"/>
                  <a:gd name="connsiteY4" fmla="*/ 712038 h 827417"/>
                  <a:gd name="connsiteX0" fmla="*/ 535958 w 2005686"/>
                  <a:gd name="connsiteY0" fmla="*/ 827417 h 827417"/>
                  <a:gd name="connsiteX1" fmla="*/ 0 w 2005686"/>
                  <a:gd name="connsiteY1" fmla="*/ 514350 h 827417"/>
                  <a:gd name="connsiteX2" fmla="*/ 925078 w 2005686"/>
                  <a:gd name="connsiteY2" fmla="*/ 0 h 827417"/>
                  <a:gd name="connsiteX3" fmla="*/ 2005686 w 2005686"/>
                  <a:gd name="connsiteY3" fmla="*/ 466186 h 827417"/>
                  <a:gd name="connsiteX4" fmla="*/ 1794948 w 2005686"/>
                  <a:gd name="connsiteY4" fmla="*/ 712038 h 827417"/>
                  <a:gd name="connsiteX0" fmla="*/ 535958 w 2005686"/>
                  <a:gd name="connsiteY0" fmla="*/ 1077583 h 1077583"/>
                  <a:gd name="connsiteX1" fmla="*/ 0 w 2005686"/>
                  <a:gd name="connsiteY1" fmla="*/ 764516 h 1077583"/>
                  <a:gd name="connsiteX2" fmla="*/ 925078 w 2005686"/>
                  <a:gd name="connsiteY2" fmla="*/ 0 h 1077583"/>
                  <a:gd name="connsiteX3" fmla="*/ 2005686 w 2005686"/>
                  <a:gd name="connsiteY3" fmla="*/ 716352 h 1077583"/>
                  <a:gd name="connsiteX4" fmla="*/ 1794948 w 2005686"/>
                  <a:gd name="connsiteY4" fmla="*/ 962204 h 1077583"/>
                  <a:gd name="connsiteX0" fmla="*/ 535958 w 2005686"/>
                  <a:gd name="connsiteY0" fmla="*/ 956813 h 956813"/>
                  <a:gd name="connsiteX1" fmla="*/ 0 w 2005686"/>
                  <a:gd name="connsiteY1" fmla="*/ 643746 h 956813"/>
                  <a:gd name="connsiteX2" fmla="*/ 933072 w 2005686"/>
                  <a:gd name="connsiteY2" fmla="*/ 0 h 956813"/>
                  <a:gd name="connsiteX3" fmla="*/ 2005686 w 2005686"/>
                  <a:gd name="connsiteY3" fmla="*/ 595582 h 956813"/>
                  <a:gd name="connsiteX4" fmla="*/ 1794948 w 2005686"/>
                  <a:gd name="connsiteY4" fmla="*/ 841434 h 956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686" h="956813">
                    <a:moveTo>
                      <a:pt x="535958" y="956813"/>
                    </a:moveTo>
                    <a:lnTo>
                      <a:pt x="0" y="643746"/>
                    </a:lnTo>
                    <a:lnTo>
                      <a:pt x="933072" y="0"/>
                    </a:lnTo>
                    <a:lnTo>
                      <a:pt x="2005686" y="595582"/>
                    </a:lnTo>
                    <a:lnTo>
                      <a:pt x="1794948" y="841434"/>
                    </a:lnTo>
                  </a:path>
                </a:pathLst>
              </a:custGeom>
              <a:noFill/>
              <a:ln w="38100">
                <a:solidFill>
                  <a:srgbClr val="FFC000"/>
                </a:solidFill>
                <a:prstDash val="sysDash"/>
              </a:ln>
              <a:effectLst>
                <a:glow rad="63500">
                  <a:schemeClr val="tx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6205242" y="3451283"/>
                <a:ext cx="1267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rgbClr val="FFC000"/>
                    </a:solidFill>
                    <a:effectLst>
                      <a:glow rad="63500">
                        <a:schemeClr val="tx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mu-PSD 2</a:t>
                </a:r>
                <a:endParaRPr kumimoji="1" lang="ja-JP" altLang="en-US" b="1" dirty="0">
                  <a:solidFill>
                    <a:srgbClr val="FFC000"/>
                  </a:solidFill>
                  <a:effectLst>
                    <a:glow rad="63500">
                      <a:schemeClr val="tx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5906746" y="3070321"/>
              <a:ext cx="1601615" cy="907643"/>
              <a:chOff x="6002423" y="2625052"/>
              <a:chExt cx="1601615" cy="907643"/>
            </a:xfrm>
          </p:grpSpPr>
          <p:sp>
            <p:nvSpPr>
              <p:cNvPr id="14" name="フリーフォーム 13"/>
              <p:cNvSpPr/>
              <p:nvPr/>
            </p:nvSpPr>
            <p:spPr>
              <a:xfrm>
                <a:off x="6002423" y="2625052"/>
                <a:ext cx="1601615" cy="907643"/>
              </a:xfrm>
              <a:custGeom>
                <a:avLst/>
                <a:gdLst>
                  <a:gd name="connsiteX0" fmla="*/ 0 w 2337758"/>
                  <a:gd name="connsiteY0" fmla="*/ 526211 h 1345721"/>
                  <a:gd name="connsiteX1" fmla="*/ 992038 w 2337758"/>
                  <a:gd name="connsiteY1" fmla="*/ 0 h 1345721"/>
                  <a:gd name="connsiteX2" fmla="*/ 2337758 w 2337758"/>
                  <a:gd name="connsiteY2" fmla="*/ 569343 h 1345721"/>
                  <a:gd name="connsiteX3" fmla="*/ 1440611 w 2337758"/>
                  <a:gd name="connsiteY3" fmla="*/ 1345721 h 1345721"/>
                  <a:gd name="connsiteX4" fmla="*/ 0 w 2337758"/>
                  <a:gd name="connsiteY4" fmla="*/ 526211 h 1345721"/>
                  <a:gd name="connsiteX0" fmla="*/ 0 w 2382880"/>
                  <a:gd name="connsiteY0" fmla="*/ 526211 h 1345721"/>
                  <a:gd name="connsiteX1" fmla="*/ 992038 w 2382880"/>
                  <a:gd name="connsiteY1" fmla="*/ 0 h 1345721"/>
                  <a:gd name="connsiteX2" fmla="*/ 2382880 w 2382880"/>
                  <a:gd name="connsiteY2" fmla="*/ 511423 h 1345721"/>
                  <a:gd name="connsiteX3" fmla="*/ 1440611 w 2382880"/>
                  <a:gd name="connsiteY3" fmla="*/ 1345721 h 1345721"/>
                  <a:gd name="connsiteX4" fmla="*/ 0 w 2382880"/>
                  <a:gd name="connsiteY4" fmla="*/ 526211 h 1345721"/>
                  <a:gd name="connsiteX0" fmla="*/ 0 w 2382880"/>
                  <a:gd name="connsiteY0" fmla="*/ 526211 h 1238154"/>
                  <a:gd name="connsiteX1" fmla="*/ 992038 w 2382880"/>
                  <a:gd name="connsiteY1" fmla="*/ 0 h 1238154"/>
                  <a:gd name="connsiteX2" fmla="*/ 2382880 w 2382880"/>
                  <a:gd name="connsiteY2" fmla="*/ 511423 h 1238154"/>
                  <a:gd name="connsiteX3" fmla="*/ 1476708 w 2382880"/>
                  <a:gd name="connsiteY3" fmla="*/ 1238154 h 1238154"/>
                  <a:gd name="connsiteX4" fmla="*/ 0 w 2382880"/>
                  <a:gd name="connsiteY4" fmla="*/ 526211 h 1238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2880" h="1238154">
                    <a:moveTo>
                      <a:pt x="0" y="526211"/>
                    </a:moveTo>
                    <a:lnTo>
                      <a:pt x="992038" y="0"/>
                    </a:lnTo>
                    <a:lnTo>
                      <a:pt x="2382880" y="511423"/>
                    </a:lnTo>
                    <a:lnTo>
                      <a:pt x="1476708" y="1238154"/>
                    </a:lnTo>
                    <a:lnTo>
                      <a:pt x="0" y="526211"/>
                    </a:lnTo>
                    <a:close/>
                  </a:path>
                </a:pathLst>
              </a:custGeom>
              <a:noFill/>
              <a:ln w="38100">
                <a:solidFill>
                  <a:srgbClr val="FFC000"/>
                </a:solidFill>
              </a:ln>
              <a:effectLst>
                <a:glow rad="63500">
                  <a:schemeClr val="tx1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100"/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6190711" y="2831895"/>
                <a:ext cx="1267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>
                    <a:solidFill>
                      <a:srgbClr val="FFC000"/>
                    </a:solidFill>
                    <a:effectLst>
                      <a:glow rad="63500">
                        <a:schemeClr val="tx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mu-PSD 1</a:t>
                </a:r>
                <a:endParaRPr kumimoji="1" lang="ja-JP" altLang="en-US" b="1" dirty="0">
                  <a:solidFill>
                    <a:srgbClr val="FFC000"/>
                  </a:solidFill>
                  <a:effectLst>
                    <a:glow rad="63500">
                      <a:schemeClr val="tx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2" name="正方形/長方形 21"/>
          <p:cNvSpPr/>
          <p:nvPr/>
        </p:nvSpPr>
        <p:spPr bwMode="auto">
          <a:xfrm>
            <a:off x="210283" y="1595338"/>
            <a:ext cx="4161476" cy="345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3" name="グループ化 22"/>
          <p:cNvGrpSpPr/>
          <p:nvPr/>
        </p:nvGrpSpPr>
        <p:grpSpPr>
          <a:xfrm>
            <a:off x="358814" y="1530270"/>
            <a:ext cx="3853146" cy="3454063"/>
            <a:chOff x="6590832" y="14286175"/>
            <a:chExt cx="6748956" cy="6049945"/>
          </a:xfrm>
        </p:grpSpPr>
        <p:grpSp>
          <p:nvGrpSpPr>
            <p:cNvPr id="24" name="グループ化 23"/>
            <p:cNvGrpSpPr/>
            <p:nvPr/>
          </p:nvGrpSpPr>
          <p:grpSpPr>
            <a:xfrm>
              <a:off x="6590832" y="14286175"/>
              <a:ext cx="6748956" cy="6049945"/>
              <a:chOff x="1919964" y="7586597"/>
              <a:chExt cx="7146580" cy="6406389"/>
            </a:xfrm>
          </p:grpSpPr>
          <p:pic>
            <p:nvPicPr>
              <p:cNvPr id="29" name="Picture 6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99" t="36047" r="25326" b="35553"/>
              <a:stretch/>
            </p:blipFill>
            <p:spPr bwMode="auto">
              <a:xfrm>
                <a:off x="7773367" y="9423447"/>
                <a:ext cx="877987" cy="809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4" descr="D:\study\2016ISRD\mu-PSD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15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54300" y="8474075"/>
                <a:ext cx="4894263" cy="44672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1" name="直線コネクタ 30"/>
              <p:cNvCxnSpPr/>
              <p:nvPr/>
            </p:nvCxnSpPr>
            <p:spPr>
              <a:xfrm flipH="1">
                <a:off x="2267317" y="10746980"/>
                <a:ext cx="876783" cy="87678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 flipH="1">
                <a:off x="4375333" y="12150291"/>
                <a:ext cx="784173" cy="127944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/>
              <p:cNvCxnSpPr/>
              <p:nvPr/>
            </p:nvCxnSpPr>
            <p:spPr>
              <a:xfrm flipH="1" flipV="1">
                <a:off x="2352693" y="11542850"/>
                <a:ext cx="2062572" cy="1826302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テキスト ボックス 33"/>
              <p:cNvSpPr txBox="1"/>
              <p:nvPr/>
            </p:nvSpPr>
            <p:spPr>
              <a:xfrm rot="13247362">
                <a:off x="2345423" y="12385301"/>
                <a:ext cx="1728192" cy="57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 mm</a:t>
                </a:r>
                <a:endParaRPr kumimoji="1" lang="ja-JP" alt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 flipH="1" flipV="1">
                <a:off x="3605593" y="8436488"/>
                <a:ext cx="970849" cy="50405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V="1">
                <a:off x="2068806" y="8474075"/>
                <a:ext cx="1656393" cy="1183561"/>
              </a:xfrm>
              <a:prstGeom prst="line">
                <a:avLst/>
              </a:prstGeom>
              <a:ln w="38100">
                <a:solidFill>
                  <a:srgbClr val="FF0000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テキスト ボックス 36"/>
              <p:cNvSpPr txBox="1"/>
              <p:nvPr/>
            </p:nvSpPr>
            <p:spPr>
              <a:xfrm rot="19516482">
                <a:off x="1923738" y="8591464"/>
                <a:ext cx="1728192" cy="57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140 mm</a:t>
                </a:r>
                <a:endParaRPr kumimoji="1" lang="ja-JP" alt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8" name="グループ化 37"/>
              <p:cNvGrpSpPr/>
              <p:nvPr/>
            </p:nvGrpSpPr>
            <p:grpSpPr>
              <a:xfrm>
                <a:off x="4689031" y="8068278"/>
                <a:ext cx="265492" cy="265491"/>
                <a:chOff x="4409271" y="7495925"/>
                <a:chExt cx="265492" cy="265491"/>
              </a:xfrm>
            </p:grpSpPr>
            <p:sp>
              <p:nvSpPr>
                <p:cNvPr id="48" name="円/楕円 323"/>
                <p:cNvSpPr/>
                <p:nvPr/>
              </p:nvSpPr>
              <p:spPr>
                <a:xfrm>
                  <a:off x="4409271" y="7495925"/>
                  <a:ext cx="265492" cy="265491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50"/>
                </a:p>
              </p:txBody>
            </p:sp>
            <p:sp>
              <p:nvSpPr>
                <p:cNvPr id="49" name="円/楕円 324"/>
                <p:cNvSpPr/>
                <p:nvPr/>
              </p:nvSpPr>
              <p:spPr>
                <a:xfrm>
                  <a:off x="4438450" y="7517597"/>
                  <a:ext cx="108000" cy="1080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050"/>
                </a:p>
              </p:txBody>
            </p:sp>
          </p:grpSp>
          <p:sp>
            <p:nvSpPr>
              <p:cNvPr id="39" name="テキスト ボックス 38"/>
              <p:cNvSpPr txBox="1"/>
              <p:nvPr/>
            </p:nvSpPr>
            <p:spPr>
              <a:xfrm>
                <a:off x="3962115" y="7586597"/>
                <a:ext cx="1728192" cy="57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</a:t>
                </a:r>
                <a:endParaRPr kumimoji="1" lang="ja-JP" altLang="en-US" sz="14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下矢印 39"/>
              <p:cNvSpPr/>
              <p:nvPr/>
            </p:nvSpPr>
            <p:spPr>
              <a:xfrm rot="13058070">
                <a:off x="5529951" y="8933559"/>
                <a:ext cx="274246" cy="2082392"/>
              </a:xfrm>
              <a:prstGeom prst="downArrow">
                <a:avLst>
                  <a:gd name="adj1" fmla="val 36107"/>
                  <a:gd name="adj2" fmla="val 95151"/>
                </a:avLst>
              </a:prstGeom>
              <a:solidFill>
                <a:srgbClr val="FFFF00">
                  <a:alpha val="5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/>
              </a:p>
            </p:txBody>
          </p:sp>
          <p:sp>
            <p:nvSpPr>
              <p:cNvPr id="41" name="下矢印 40"/>
              <p:cNvSpPr/>
              <p:nvPr/>
            </p:nvSpPr>
            <p:spPr>
              <a:xfrm rot="7370128">
                <a:off x="4084459" y="9175245"/>
                <a:ext cx="274246" cy="2082392"/>
              </a:xfrm>
              <a:prstGeom prst="downArrow">
                <a:avLst>
                  <a:gd name="adj1" fmla="val 36107"/>
                  <a:gd name="adj2" fmla="val 95151"/>
                </a:avLst>
              </a:prstGeom>
              <a:solidFill>
                <a:srgbClr val="FFFF00">
                  <a:alpha val="50000"/>
                </a:srgb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/>
              </a:p>
            </p:txBody>
          </p:sp>
          <p:cxnSp>
            <p:nvCxnSpPr>
              <p:cNvPr id="42" name="直線コネクタ 41"/>
              <p:cNvCxnSpPr/>
              <p:nvPr/>
            </p:nvCxnSpPr>
            <p:spPr>
              <a:xfrm flipH="1" flipV="1">
                <a:off x="1919964" y="9539332"/>
                <a:ext cx="1224136" cy="87049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>
                <a:off x="4840773" y="8370814"/>
                <a:ext cx="209996" cy="2348519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arrow"/>
              </a:ln>
              <a:effectLst>
                <a:glow rad="63500">
                  <a:schemeClr val="bg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グループ化 43"/>
              <p:cNvGrpSpPr/>
              <p:nvPr/>
            </p:nvGrpSpPr>
            <p:grpSpPr>
              <a:xfrm>
                <a:off x="6874607" y="12302468"/>
                <a:ext cx="1994297" cy="1690518"/>
                <a:chOff x="6874607" y="12302468"/>
                <a:chExt cx="1994297" cy="1690518"/>
              </a:xfrm>
            </p:grpSpPr>
            <p:pic>
              <p:nvPicPr>
                <p:cNvPr id="46" name="Picture 2" descr="D:\study\homepage_detector_dev\fiber.png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63" r="8333"/>
                <a:stretch/>
              </p:blipFill>
              <p:spPr bwMode="auto">
                <a:xfrm>
                  <a:off x="6874607" y="12302468"/>
                  <a:ext cx="1994297" cy="169051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7" name="テキスト ボックス 46"/>
                <p:cNvSpPr txBox="1"/>
                <p:nvPr/>
              </p:nvSpPr>
              <p:spPr>
                <a:xfrm>
                  <a:off x="7292496" y="12827378"/>
                  <a:ext cx="1158515" cy="5708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400" dirty="0" smtClean="0">
                      <a:solidFill>
                        <a:schemeClr val="bg1"/>
                      </a:solidFill>
                      <a:effectLst>
                        <a:glow rad="63500">
                          <a:schemeClr val="tx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PSF</a:t>
                  </a:r>
                  <a:endParaRPr kumimoji="1" lang="ja-JP" altLang="en-US" sz="1400" dirty="0">
                    <a:solidFill>
                      <a:schemeClr val="bg1"/>
                    </a:solidFill>
                    <a:effectLst>
                      <a:glow rad="63500">
                        <a:schemeClr val="tx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45" name="テキスト ボックス 44"/>
              <p:cNvSpPr txBox="1"/>
              <p:nvPr/>
            </p:nvSpPr>
            <p:spPr>
              <a:xfrm>
                <a:off x="7088901" y="8872859"/>
                <a:ext cx="1977643" cy="5708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 MPPCs</a:t>
                </a:r>
                <a:endParaRPr kumimoji="1" lang="ja-JP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5" name="直線矢印コネクタ 24"/>
            <p:cNvCxnSpPr/>
            <p:nvPr/>
          </p:nvCxnSpPr>
          <p:spPr>
            <a:xfrm>
              <a:off x="11421975" y="16017845"/>
              <a:ext cx="765684" cy="2716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円/楕円 1079"/>
            <p:cNvSpPr/>
            <p:nvPr/>
          </p:nvSpPr>
          <p:spPr>
            <a:xfrm>
              <a:off x="11053377" y="15749538"/>
              <a:ext cx="373204" cy="37320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  <p:cxnSp>
          <p:nvCxnSpPr>
            <p:cNvPr id="27" name="直線矢印コネクタ 26"/>
            <p:cNvCxnSpPr>
              <a:stCxn id="28" idx="6"/>
              <a:endCxn id="46" idx="1"/>
            </p:cNvCxnSpPr>
            <p:nvPr/>
          </p:nvCxnSpPr>
          <p:spPr>
            <a:xfrm>
              <a:off x="10618451" y="18803847"/>
              <a:ext cx="651355" cy="73404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/楕円 332"/>
            <p:cNvSpPr/>
            <p:nvPr/>
          </p:nvSpPr>
          <p:spPr>
            <a:xfrm rot="1960876">
              <a:off x="9907688" y="18437332"/>
              <a:ext cx="771861" cy="316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050"/>
            </a:p>
          </p:txBody>
        </p:sp>
      </p:grpSp>
      <p:sp>
        <p:nvSpPr>
          <p:cNvPr id="50" name="テキスト ボックス 49"/>
          <p:cNvSpPr txBox="1"/>
          <p:nvPr/>
        </p:nvSpPr>
        <p:spPr>
          <a:xfrm>
            <a:off x="35496" y="5229200"/>
            <a:ext cx="777686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Plastic Scintillating Fiber </a:t>
            </a:r>
            <a:r>
              <a:rPr kumimoji="1" lang="en-US" altLang="ja-JP" sz="2000" dirty="0" smtClean="0"/>
              <a:t>(2mm x 2mm, SQ)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0000FF"/>
                </a:solidFill>
              </a:rPr>
              <a:t>Multi Pixel Photon Counter </a:t>
            </a:r>
            <a:r>
              <a:rPr lang="en-US" altLang="ja-JP" sz="2000" dirty="0" smtClean="0"/>
              <a:t>(MPPC, </a:t>
            </a:r>
            <a:r>
              <a:rPr lang="en-US" altLang="ja-JP" sz="2000" dirty="0" err="1" smtClean="0"/>
              <a:t>SiPM</a:t>
            </a:r>
            <a:r>
              <a:rPr lang="en-US" altLang="ja-JP" sz="2000" dirty="0" smtClean="0"/>
              <a:t>)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en-US" altLang="ja-JP" sz="2000" dirty="0">
                <a:solidFill>
                  <a:srgbClr val="0000FF"/>
                </a:solidFill>
              </a:rPr>
              <a:t>Temperature Control System </a:t>
            </a:r>
            <a:r>
              <a:rPr lang="en-US" altLang="ja-JP" sz="2000" dirty="0"/>
              <a:t>(</a:t>
            </a:r>
            <a:r>
              <a:rPr lang="en-US" altLang="ja-JP" sz="2000" dirty="0">
                <a:latin typeface="Symbol" panose="05050102010706020507" pitchFamily="18" charset="2"/>
              </a:rPr>
              <a:t>D</a:t>
            </a:r>
            <a:r>
              <a:rPr lang="en-US" altLang="ja-JP" sz="2000" dirty="0"/>
              <a:t>T ~</a:t>
            </a:r>
            <a:r>
              <a:rPr lang="en-US" altLang="ja-JP" sz="2000" dirty="0" smtClean="0"/>
              <a:t>0.3 </a:t>
            </a:r>
            <a:r>
              <a:rPr lang="en-US" altLang="ja-JP" sz="2000" baseline="50000" dirty="0" err="1" smtClean="0"/>
              <a:t>o</a:t>
            </a:r>
            <a:r>
              <a:rPr lang="en-US" altLang="ja-JP" sz="2000" dirty="0" err="1" smtClean="0"/>
              <a:t>C</a:t>
            </a:r>
            <a:r>
              <a:rPr lang="en-US" altLang="ja-JP" sz="2000" dirty="0" smtClean="0"/>
              <a:t>)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EASIROC</a:t>
            </a:r>
            <a:r>
              <a:rPr lang="ja-JP" altLang="en-US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Module</a:t>
            </a:r>
            <a:r>
              <a:rPr lang="en-US" altLang="ja-JP" sz="2000" dirty="0" smtClean="0"/>
              <a:t>[1] (64ch MPPC readout module)</a:t>
            </a:r>
            <a:endParaRPr kumimoji="1" lang="ja-JP" altLang="en-US" sz="2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436096" y="5229200"/>
            <a:ext cx="381642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0000FF"/>
                </a:solidFill>
              </a:rPr>
              <a:t>Portable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450x450x450mm</a:t>
            </a:r>
            <a:r>
              <a:rPr lang="ja-JP" altLang="en-US" sz="2000" dirty="0" smtClean="0"/>
              <a:t>）</a:t>
            </a:r>
            <a:endParaRPr kumimoji="1" lang="en-US" altLang="ja-JP" sz="2000" dirty="0" smtClean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Resolution</a:t>
            </a:r>
            <a:r>
              <a:rPr kumimoji="1" lang="en-US" altLang="ja-JP" sz="2000" dirty="0" smtClean="0"/>
              <a:t> ~</a:t>
            </a:r>
            <a:r>
              <a:rPr lang="en-US" altLang="ja-JP" sz="2000" dirty="0" smtClean="0"/>
              <a:t>30msr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Cost</a:t>
            </a:r>
            <a:r>
              <a:rPr kumimoji="1" lang="en-US" altLang="ja-JP" sz="2000" dirty="0" smtClean="0"/>
              <a:t>: ~$18,000 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7675" y="1052736"/>
            <a:ext cx="88561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effectLst/>
              </a:rPr>
              <a:t>Design of Prototype Muography Detector</a:t>
            </a:r>
            <a:endParaRPr kumimoji="1" lang="ja-JP" altLang="en-US" sz="1300" dirty="0">
              <a:solidFill>
                <a:schemeClr val="bg1"/>
              </a:solidFill>
              <a:effectLst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79512" y="4673496"/>
            <a:ext cx="273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mu-PSD</a:t>
            </a:r>
            <a:endParaRPr kumimoji="1" lang="ja-JP" altLang="en-US" dirty="0"/>
          </a:p>
        </p:txBody>
      </p:sp>
      <p:sp>
        <p:nvSpPr>
          <p:cNvPr id="54" name="正方形/長方形 53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Prototype Detector Development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3751418" y="3234808"/>
            <a:ext cx="2343616" cy="771006"/>
            <a:chOff x="3847095" y="2831895"/>
            <a:chExt cx="2343616" cy="771006"/>
          </a:xfrm>
        </p:grpSpPr>
        <p:cxnSp>
          <p:nvCxnSpPr>
            <p:cNvPr id="20" name="直線矢印コネクタ 19"/>
            <p:cNvCxnSpPr/>
            <p:nvPr/>
          </p:nvCxnSpPr>
          <p:spPr>
            <a:xfrm>
              <a:off x="3847095" y="2924228"/>
              <a:ext cx="2254722" cy="678673"/>
            </a:xfrm>
            <a:prstGeom prst="straightConnector1">
              <a:avLst/>
            </a:prstGeom>
            <a:ln w="44450">
              <a:solidFill>
                <a:srgbClr val="0000FF"/>
              </a:solidFill>
              <a:headEnd type="none" w="med" len="med"/>
              <a:tailEnd type="arrow" w="lg" len="lg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>
              <a:endCxn id="15" idx="1"/>
            </p:cNvCxnSpPr>
            <p:nvPr/>
          </p:nvCxnSpPr>
          <p:spPr>
            <a:xfrm>
              <a:off x="3847095" y="2831895"/>
              <a:ext cx="2343616" cy="184666"/>
            </a:xfrm>
            <a:prstGeom prst="straightConnector1">
              <a:avLst/>
            </a:prstGeom>
            <a:ln w="44450">
              <a:solidFill>
                <a:srgbClr val="0000FF"/>
              </a:solidFill>
              <a:headEnd type="none" w="med" len="med"/>
              <a:tailEnd type="arrow" w="lg" len="lg"/>
            </a:ln>
            <a:effectLst>
              <a:glow rad="635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テキスト ボックス 59"/>
          <p:cNvSpPr txBox="1"/>
          <p:nvPr/>
        </p:nvSpPr>
        <p:spPr>
          <a:xfrm>
            <a:off x="4082897" y="6578863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1200" dirty="0" smtClean="0"/>
              <a:t>[1] I. Nakamura, et al., </a:t>
            </a:r>
            <a:r>
              <a:rPr kumimoji="1" lang="en-US" altLang="ja-JP" sz="1200" dirty="0" err="1" smtClean="0"/>
              <a:t>Nucl</a:t>
            </a:r>
            <a:r>
              <a:rPr kumimoji="1" lang="en-US" altLang="ja-JP" sz="1200" dirty="0" smtClean="0"/>
              <a:t>. Inst. Meth. A, 787, 376-379 (2015)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594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11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Open-air Measurement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495428" y="980728"/>
            <a:ext cx="4648572" cy="2896047"/>
            <a:chOff x="738387" y="25953607"/>
            <a:chExt cx="5859929" cy="3650719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818320" y="25953607"/>
              <a:ext cx="5614445" cy="3650719"/>
              <a:chOff x="818320" y="25953607"/>
              <a:chExt cx="5614445" cy="3650719"/>
            </a:xfrm>
          </p:grpSpPr>
          <p:pic>
            <p:nvPicPr>
              <p:cNvPr id="12" name="図 1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32"/>
              <a:stretch/>
            </p:blipFill>
            <p:spPr>
              <a:xfrm>
                <a:off x="818320" y="26112975"/>
                <a:ext cx="5598622" cy="3491351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p:spPr>
          </p:pic>
          <p:sp>
            <p:nvSpPr>
              <p:cNvPr id="13" name="二等辺三角形 12"/>
              <p:cNvSpPr/>
              <p:nvPr/>
            </p:nvSpPr>
            <p:spPr>
              <a:xfrm rot="10800000">
                <a:off x="1809331" y="26525459"/>
                <a:ext cx="2636141" cy="1972872"/>
              </a:xfrm>
              <a:prstGeom prst="triangl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  <a:alpha val="70000"/>
                    </a:srgbClr>
                  </a:gs>
                  <a:gs pos="50000">
                    <a:srgbClr val="FFC000">
                      <a:shade val="67500"/>
                      <a:satMod val="115000"/>
                      <a:alpha val="70000"/>
                    </a:srgbClr>
                  </a:gs>
                  <a:gs pos="100000">
                    <a:srgbClr val="FFC000">
                      <a:shade val="100000"/>
                      <a:satMod val="115000"/>
                      <a:alpha val="7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4" name="円/楕円 79"/>
              <p:cNvSpPr/>
              <p:nvPr/>
            </p:nvSpPr>
            <p:spPr>
              <a:xfrm>
                <a:off x="1818507" y="26345439"/>
                <a:ext cx="2626967" cy="36004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cxnSp>
            <p:nvCxnSpPr>
              <p:cNvPr id="15" name="直線コネクタ 14"/>
              <p:cNvCxnSpPr/>
              <p:nvPr/>
            </p:nvCxnSpPr>
            <p:spPr>
              <a:xfrm flipV="1">
                <a:off x="3127401" y="26525459"/>
                <a:ext cx="0" cy="1972873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コネクタ 15"/>
              <p:cNvCxnSpPr/>
              <p:nvPr/>
            </p:nvCxnSpPr>
            <p:spPr>
              <a:xfrm flipV="1">
                <a:off x="3127401" y="25953607"/>
                <a:ext cx="0" cy="571852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olid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円弧 16"/>
              <p:cNvSpPr/>
              <p:nvPr/>
            </p:nvSpPr>
            <p:spPr>
              <a:xfrm>
                <a:off x="2551497" y="27887745"/>
                <a:ext cx="1139218" cy="1139216"/>
              </a:xfrm>
              <a:prstGeom prst="arc">
                <a:avLst>
                  <a:gd name="adj1" fmla="val 16200000"/>
                  <a:gd name="adj2" fmla="val 18357328"/>
                </a:avLst>
              </a:prstGeom>
              <a:ln w="28575">
                <a:solidFill>
                  <a:srgbClr val="0000F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3281716" y="26144179"/>
                <a:ext cx="3151049" cy="581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400" dirty="0" smtClean="0">
                    <a:solidFill>
                      <a:srgbClr val="0000FF"/>
                    </a:solidFill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0~40</a:t>
                </a:r>
                <a:r>
                  <a:rPr kumimoji="1" lang="en-US" altLang="ja-JP" sz="2400" baseline="50000" dirty="0" smtClean="0">
                    <a:solidFill>
                      <a:srgbClr val="0000FF"/>
                    </a:solidFill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kumimoji="1" lang="en-US" altLang="ja-JP" sz="2400" dirty="0" smtClean="0">
                    <a:solidFill>
                      <a:srgbClr val="0000FF"/>
                    </a:solidFill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Open Sky </a:t>
                </a:r>
                <a:endParaRPr kumimoji="1" lang="ja-JP" altLang="en-US" sz="2400" dirty="0">
                  <a:solidFill>
                    <a:srgbClr val="0000FF"/>
                  </a:solidFill>
                  <a:effectLst>
                    <a:glow rad="635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>
              <a:xfrm rot="1200000">
                <a:off x="3114059" y="27552893"/>
                <a:ext cx="620767" cy="4655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solidFill>
                      <a:srgbClr val="0000FF"/>
                    </a:solidFill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en-US" altLang="ja-JP" baseline="50000" dirty="0">
                    <a:solidFill>
                      <a:srgbClr val="0000FF"/>
                    </a:solidFill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ja-JP" altLang="en-US" dirty="0"/>
              </a:p>
            </p:txBody>
          </p:sp>
          <p:sp>
            <p:nvSpPr>
              <p:cNvPr id="20" name="下矢印 19"/>
              <p:cNvSpPr/>
              <p:nvPr/>
            </p:nvSpPr>
            <p:spPr>
              <a:xfrm rot="10800000">
                <a:off x="2948138" y="28566504"/>
                <a:ext cx="358525" cy="409426"/>
              </a:xfrm>
              <a:prstGeom prst="downArrow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/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>
                <a:off x="1212894" y="28985061"/>
                <a:ext cx="3816424" cy="581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400" dirty="0" smtClean="0">
                    <a:solidFill>
                      <a:srgbClr val="FF0000"/>
                    </a:solidFill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Room</a:t>
                </a:r>
                <a:endParaRPr kumimoji="1" lang="ja-JP" alt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8" name="直線矢印コネクタ 7"/>
            <p:cNvCxnSpPr/>
            <p:nvPr/>
          </p:nvCxnSpPr>
          <p:spPr>
            <a:xfrm>
              <a:off x="5402539" y="28739014"/>
              <a:ext cx="95125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テキスト ボックス 8"/>
            <p:cNvSpPr txBox="1"/>
            <p:nvPr/>
          </p:nvSpPr>
          <p:spPr>
            <a:xfrm>
              <a:off x="5175602" y="28102067"/>
              <a:ext cx="1422714" cy="581969"/>
            </a:xfrm>
            <a:prstGeom prst="rect">
              <a:avLst/>
            </a:prstGeom>
            <a:noFill/>
            <a:effectLst>
              <a:glow rad="127000">
                <a:schemeClr val="tx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  <a:effectLst>
                    <a:glow rad="63500">
                      <a:schemeClr val="tx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East</a:t>
              </a:r>
              <a:endParaRPr kumimoji="1" lang="ja-JP" altLang="en-US" sz="2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>
              <a:off x="965323" y="28739014"/>
              <a:ext cx="95125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738387" y="28102067"/>
              <a:ext cx="1422714" cy="581969"/>
            </a:xfrm>
            <a:prstGeom prst="rect">
              <a:avLst/>
            </a:prstGeom>
            <a:noFill/>
            <a:effectLst>
              <a:glow rad="127000">
                <a:schemeClr val="tx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FFFF00"/>
                  </a:solidFill>
                  <a:effectLst>
                    <a:glow rad="63500">
                      <a:schemeClr val="tx1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West</a:t>
              </a:r>
              <a:endParaRPr kumimoji="1" lang="ja-JP" altLang="en-US" sz="2400" dirty="0">
                <a:solidFill>
                  <a:srgbClr val="FFFF00"/>
                </a:solidFill>
                <a:effectLst>
                  <a:glow rad="63500">
                    <a:schemeClr val="tx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1134" y="1085106"/>
            <a:ext cx="4497703" cy="1692269"/>
            <a:chOff x="120226" y="4998066"/>
            <a:chExt cx="4117854" cy="1692269"/>
          </a:xfrm>
        </p:grpSpPr>
        <p:sp>
          <p:nvSpPr>
            <p:cNvPr id="23" name="正方形/長方形 22"/>
            <p:cNvSpPr/>
            <p:nvPr/>
          </p:nvSpPr>
          <p:spPr bwMode="auto">
            <a:xfrm>
              <a:off x="144496" y="4998066"/>
              <a:ext cx="4035530" cy="1692269"/>
            </a:xfrm>
            <a:prstGeom prst="rect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20226" y="5122608"/>
              <a:ext cx="411785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Font typeface="Wingdings" panose="05000000000000000000" pitchFamily="2" charset="2"/>
                <a:buChar char="u"/>
              </a:pPr>
              <a:r>
                <a:rPr kumimoji="1" lang="en-US" altLang="ja-JP" sz="2600" dirty="0" smtClean="0">
                  <a:solidFill>
                    <a:schemeClr val="bg1"/>
                  </a:solidFill>
                  <a:effectLst>
                    <a:glow rad="127000">
                      <a:schemeClr val="accent2">
                        <a:lumMod val="50000"/>
                      </a:schemeClr>
                    </a:glow>
                  </a:effectLst>
                </a:rPr>
                <a:t>Detector Stability Test</a:t>
              </a:r>
            </a:p>
            <a:p>
              <a:pPr marL="342900" indent="-342900">
                <a:buFont typeface="Wingdings" panose="05000000000000000000" pitchFamily="2" charset="2"/>
                <a:buChar char="u"/>
              </a:pPr>
              <a:r>
                <a:rPr lang="en-US" altLang="ja-JP" sz="2600" dirty="0" smtClean="0">
                  <a:solidFill>
                    <a:schemeClr val="bg1"/>
                  </a:solidFill>
                  <a:effectLst>
                    <a:glow rad="127000">
                      <a:schemeClr val="accent2">
                        <a:lumMod val="50000"/>
                      </a:schemeClr>
                    </a:glow>
                  </a:effectLst>
                </a:rPr>
                <a:t>Measurement of Counting Rate without Any Obstacle</a:t>
              </a:r>
              <a:endParaRPr kumimoji="1" lang="en-US" altLang="ja-JP" sz="2600" dirty="0" smtClean="0">
                <a:solidFill>
                  <a:schemeClr val="bg1"/>
                </a:solidFill>
                <a:effectLst>
                  <a:glow rad="127000">
                    <a:schemeClr val="accent2">
                      <a:lumMod val="50000"/>
                    </a:schemeClr>
                  </a:glow>
                </a:effectLst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85404" y="2863383"/>
            <a:ext cx="6427599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2400" b="1" u="sng" dirty="0" smtClean="0">
                <a:solidFill>
                  <a:srgbClr val="0000FF"/>
                </a:solidFill>
              </a:rPr>
              <a:t>Location: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・ </a:t>
            </a:r>
            <a:r>
              <a:rPr lang="en-US" altLang="ja-JP" sz="2400" dirty="0" err="1" smtClean="0"/>
              <a:t>Chikusi</a:t>
            </a:r>
            <a:r>
              <a:rPr lang="en-US" altLang="ja-JP" sz="2400" dirty="0" smtClean="0"/>
              <a:t>, Kyushu Univ.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dirty="0" smtClean="0">
                <a:latin typeface="Calibri" panose="020F0502020204030204" pitchFamily="34" charset="0"/>
              </a:rPr>
              <a:t>→</a:t>
            </a:r>
            <a:r>
              <a:rPr lang="en-US" altLang="ja-JP" sz="2400" dirty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Altitude: 39.3m</a:t>
            </a:r>
          </a:p>
          <a:p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・ </a:t>
            </a:r>
            <a:r>
              <a:rPr lang="en-US" altLang="ja-JP" sz="2400" dirty="0" smtClean="0"/>
              <a:t>No obstacle below </a:t>
            </a:r>
            <a:r>
              <a:rPr lang="en-US" altLang="ja-JP" sz="2400" dirty="0" smtClean="0">
                <a:solidFill>
                  <a:srgbClr val="FF0000"/>
                </a:solidFill>
              </a:rPr>
              <a:t>40 deg. Zenith Angle</a:t>
            </a:r>
            <a:endParaRPr kumimoji="1" lang="en-US" altLang="ja-JP" sz="2400" dirty="0" smtClean="0"/>
          </a:p>
          <a:p>
            <a:pPr>
              <a:spcAft>
                <a:spcPts val="1200"/>
              </a:spcAft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・ </a:t>
            </a:r>
            <a:r>
              <a:rPr lang="en-US" altLang="ja-JP" sz="2400" dirty="0" smtClean="0"/>
              <a:t>Prefabricated Room: </a:t>
            </a:r>
            <a:r>
              <a:rPr lang="en-US" altLang="ja-JP" sz="2400" dirty="0" smtClean="0">
                <a:solidFill>
                  <a:srgbClr val="FF0000"/>
                </a:solidFill>
              </a:rPr>
              <a:t>Thin Walls and Roof</a:t>
            </a:r>
          </a:p>
          <a:p>
            <a:pPr>
              <a:spcAft>
                <a:spcPts val="600"/>
              </a:spcAft>
            </a:pPr>
            <a:r>
              <a:rPr kumimoji="1" lang="en-US" altLang="ja-JP" sz="2400" b="1" u="sng" dirty="0" smtClean="0">
                <a:solidFill>
                  <a:srgbClr val="0000FF"/>
                </a:solidFill>
              </a:rPr>
              <a:t>Measurement Time</a:t>
            </a:r>
            <a:r>
              <a:rPr kumimoji="1" lang="ja-JP" altLang="en-US" sz="2400" b="1" u="sng" dirty="0" smtClean="0">
                <a:solidFill>
                  <a:srgbClr val="0000FF"/>
                </a:solidFill>
              </a:rPr>
              <a:t>：</a:t>
            </a:r>
            <a:endParaRPr kumimoji="1" lang="en-US" altLang="ja-JP" sz="2400" b="1" u="sng" dirty="0" smtClean="0">
              <a:solidFill>
                <a:srgbClr val="0000FF"/>
              </a:solidFill>
            </a:endParaRP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・ </a:t>
            </a:r>
            <a:r>
              <a:rPr lang="en-US" altLang="ja-JP" sz="2400" dirty="0" smtClean="0"/>
              <a:t>Three Runs of </a:t>
            </a:r>
            <a:r>
              <a:rPr lang="en-US" altLang="ja-JP" sz="2400" dirty="0" smtClean="0">
                <a:solidFill>
                  <a:srgbClr val="FF0000"/>
                </a:solidFill>
              </a:rPr>
              <a:t>3</a:t>
            </a:r>
            <a:r>
              <a:rPr kumimoji="1" lang="en-US" altLang="ja-JP" sz="2400" dirty="0" smtClean="0"/>
              <a:t>,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4</a:t>
            </a:r>
            <a:r>
              <a:rPr kumimoji="1" lang="en-US" altLang="ja-JP" sz="2400" dirty="0" smtClean="0"/>
              <a:t>,and </a:t>
            </a:r>
            <a:r>
              <a:rPr lang="en-US" altLang="ja-JP" sz="2400" dirty="0" smtClean="0">
                <a:solidFill>
                  <a:srgbClr val="FF0000"/>
                </a:solidFill>
              </a:rPr>
              <a:t>3 days</a:t>
            </a:r>
            <a:endParaRPr lang="en-US" altLang="ja-JP" sz="2400" dirty="0" smtClean="0"/>
          </a:p>
          <a:p>
            <a:pPr>
              <a:spcAft>
                <a:spcPts val="1200"/>
              </a:spcAft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　</a:t>
            </a:r>
            <a:r>
              <a:rPr lang="ja-JP" altLang="en-US" sz="2400" dirty="0" smtClean="0">
                <a:latin typeface="Calibri" panose="020F0502020204030204" pitchFamily="34" charset="0"/>
              </a:rPr>
              <a:t>→ </a:t>
            </a:r>
            <a:r>
              <a:rPr lang="en-US" altLang="ja-JP" sz="2400" dirty="0" smtClean="0">
                <a:latin typeface="Calibri" panose="020F0502020204030204" pitchFamily="34" charset="0"/>
              </a:rPr>
              <a:t>Total: </a:t>
            </a:r>
            <a:r>
              <a:rPr lang="en-US" altLang="ja-JP" sz="2400" dirty="0" smtClean="0">
                <a:solidFill>
                  <a:srgbClr val="FF0000"/>
                </a:solidFill>
              </a:rPr>
              <a:t>235 hours</a:t>
            </a:r>
          </a:p>
          <a:p>
            <a:r>
              <a:rPr lang="en-US" altLang="ja-JP" sz="2400" b="1" u="sng" dirty="0" smtClean="0">
                <a:solidFill>
                  <a:srgbClr val="0000FF"/>
                </a:solidFill>
              </a:rPr>
              <a:t>Detector Temperature</a:t>
            </a:r>
            <a:r>
              <a:rPr lang="ja-JP" altLang="en-US" sz="2400" b="1" u="sng" dirty="0" smtClean="0">
                <a:solidFill>
                  <a:srgbClr val="0000FF"/>
                </a:solidFill>
              </a:rPr>
              <a:t>：</a:t>
            </a:r>
            <a:r>
              <a:rPr lang="ja-JP" altLang="en-US" sz="2400" dirty="0" smtClean="0"/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17.0±0.3</a:t>
            </a:r>
            <a:r>
              <a:rPr lang="en-US" altLang="ja-JP" sz="2400" baseline="50000" dirty="0">
                <a:solidFill>
                  <a:srgbClr val="FF0000"/>
                </a:solidFill>
              </a:rPr>
              <a:t> </a:t>
            </a:r>
            <a:r>
              <a:rPr lang="en-US" altLang="ja-JP" sz="2400" baseline="50000" dirty="0" err="1" smtClean="0">
                <a:solidFill>
                  <a:srgbClr val="FF0000"/>
                </a:solidFill>
              </a:rPr>
              <a:t>o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C</a:t>
            </a:r>
            <a:endParaRPr lang="en-US" altLang="ja-JP" sz="2400" b="1" u="sng" dirty="0">
              <a:solidFill>
                <a:srgbClr val="FF0000"/>
              </a:solidFill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5430061" y="4802375"/>
            <a:ext cx="3582609" cy="2061910"/>
            <a:chOff x="5430061" y="4802375"/>
            <a:chExt cx="3582609" cy="2061910"/>
          </a:xfrm>
        </p:grpSpPr>
        <p:grpSp>
          <p:nvGrpSpPr>
            <p:cNvPr id="26" name="グループ化 25"/>
            <p:cNvGrpSpPr/>
            <p:nvPr/>
          </p:nvGrpSpPr>
          <p:grpSpPr>
            <a:xfrm>
              <a:off x="5430061" y="4802375"/>
              <a:ext cx="3582609" cy="2061910"/>
              <a:chOff x="5576906" y="4167551"/>
              <a:chExt cx="3480322" cy="2636912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6906" y="4167551"/>
                <a:ext cx="3480322" cy="26369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8" name="正方形/長方形 27"/>
              <p:cNvSpPr/>
              <p:nvPr/>
            </p:nvSpPr>
            <p:spPr bwMode="auto">
              <a:xfrm>
                <a:off x="5894315" y="4373650"/>
                <a:ext cx="3152540" cy="20520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29" name="テキスト ボックス 28"/>
            <p:cNvSpPr txBox="1"/>
            <p:nvPr/>
          </p:nvSpPr>
          <p:spPr>
            <a:xfrm>
              <a:off x="6804249" y="5756659"/>
              <a:ext cx="94908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Room</a:t>
              </a:r>
              <a:endParaRPr kumimoji="1" lang="ja-JP" altLang="en-US" sz="14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7221365" y="5387326"/>
              <a:ext cx="112132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0000FF"/>
                  </a:solidFill>
                </a:rPr>
                <a:t>Detector</a:t>
              </a:r>
              <a:endParaRPr kumimoji="1" lang="ja-JP" altLang="en-US" sz="1400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30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3" descr="C:\Users\TADAHI~1\AppData\Local\Temp\vmware-Tadahiro KIN\VMwareDnD\dd5f6db7\c3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28" y="1448309"/>
            <a:ext cx="4048506" cy="263348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Users\TADAHI~1\AppData\Local\Temp\vmware-Tadahiro KIN\VMwareDnD\bdd28954\ch30hist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59" b="-1210"/>
          <a:stretch/>
        </p:blipFill>
        <p:spPr bwMode="auto">
          <a:xfrm>
            <a:off x="5004048" y="1455899"/>
            <a:ext cx="4032448" cy="262589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12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-16494" y="4221088"/>
            <a:ext cx="9052990" cy="2534444"/>
            <a:chOff x="-16494" y="4365104"/>
            <a:chExt cx="9052990" cy="2323140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81615" y="4365104"/>
              <a:ext cx="8854881" cy="2160240"/>
              <a:chOff x="176311" y="4509120"/>
              <a:chExt cx="7761793" cy="1893570"/>
            </a:xfrm>
          </p:grpSpPr>
          <p:pic>
            <p:nvPicPr>
              <p:cNvPr id="9" name="Picture 2" descr="D:\study\2016年原子力学会春の年会\1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391"/>
              <a:stretch/>
            </p:blipFill>
            <p:spPr bwMode="auto">
              <a:xfrm>
                <a:off x="176311" y="4509120"/>
                <a:ext cx="2730446" cy="1893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D:\study\2016年原子力学会春の年会\2.png"/>
              <p:cNvPicPr>
                <a:picLocks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62" r="10162"/>
              <a:stretch/>
            </p:blipFill>
            <p:spPr bwMode="auto">
              <a:xfrm>
                <a:off x="5486484" y="4511944"/>
                <a:ext cx="2451620" cy="18859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D:\study\2016年原子力学会春の年会\3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289" r="10195"/>
              <a:stretch/>
            </p:blipFill>
            <p:spPr bwMode="auto">
              <a:xfrm>
                <a:off x="2977636" y="4514179"/>
                <a:ext cx="2450690" cy="18802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正方形/長方形 11"/>
              <p:cNvSpPr/>
              <p:nvPr/>
            </p:nvSpPr>
            <p:spPr bwMode="auto">
              <a:xfrm>
                <a:off x="476756" y="4694516"/>
                <a:ext cx="2430000" cy="15120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13" name="正方形/長方形 12"/>
              <p:cNvSpPr/>
              <p:nvPr/>
            </p:nvSpPr>
            <p:spPr bwMode="auto">
              <a:xfrm>
                <a:off x="2998324" y="4694516"/>
                <a:ext cx="2430000" cy="15120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14" name="正方形/長方形 13"/>
              <p:cNvSpPr/>
              <p:nvPr/>
            </p:nvSpPr>
            <p:spPr bwMode="auto">
              <a:xfrm>
                <a:off x="5508104" y="4694516"/>
                <a:ext cx="2430000" cy="1512000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5" name="テキスト ボックス 4"/>
            <p:cNvSpPr txBox="1"/>
            <p:nvPr/>
          </p:nvSpPr>
          <p:spPr>
            <a:xfrm rot="16200000">
              <a:off x="-740462" y="5300577"/>
              <a:ext cx="17249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+mj-lt"/>
                </a:rPr>
                <a:t>Pulse Height (</a:t>
              </a:r>
              <a:r>
                <a:rPr kumimoji="1" lang="en-US" altLang="ja-JP" sz="1200" dirty="0" err="1" smtClean="0">
                  <a:latin typeface="+mj-lt"/>
                </a:rPr>
                <a:t>ch</a:t>
              </a:r>
              <a:r>
                <a:rPr kumimoji="1" lang="en-US" altLang="ja-JP" sz="1200" dirty="0" smtClean="0">
                  <a:latin typeface="+mj-lt"/>
                </a:rPr>
                <a:t>)</a:t>
              </a:r>
              <a:endParaRPr kumimoji="1" lang="ja-JP" altLang="en-US" sz="1200" dirty="0">
                <a:latin typeface="+mj-lt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524371" y="6411245"/>
              <a:ext cx="2772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+mj-lt"/>
                </a:rPr>
                <a:t>MPPC ID</a:t>
              </a:r>
              <a:endParaRPr kumimoji="1" lang="ja-JP" altLang="en-US" sz="1200" dirty="0">
                <a:latin typeface="+mj-lt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3401051" y="6411244"/>
              <a:ext cx="2772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+mj-lt"/>
                </a:rPr>
                <a:t>MPPC ID</a:t>
              </a:r>
              <a:endParaRPr kumimoji="1" lang="ja-JP" altLang="en-US" sz="1200" dirty="0">
                <a:latin typeface="+mj-lt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6264279" y="6411243"/>
              <a:ext cx="27722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200" dirty="0" smtClean="0">
                  <a:latin typeface="+mj-lt"/>
                </a:rPr>
                <a:t>MPPC ID</a:t>
              </a:r>
              <a:endParaRPr kumimoji="1" lang="ja-JP" altLang="en-US" sz="1200" dirty="0">
                <a:latin typeface="+mj-lt"/>
              </a:endParaRPr>
            </a:p>
          </p:txBody>
        </p:sp>
      </p:grpSp>
      <p:pic>
        <p:nvPicPr>
          <p:cNvPr id="16" name="Picture 9" descr="C:\Users\TADAHI~1\AppData\Local\Temp\vmware-Tadahiro KIN\VMwareDnD\2ed2341e\chhist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r="11056"/>
          <a:stretch/>
        </p:blipFill>
        <p:spPr bwMode="auto">
          <a:xfrm>
            <a:off x="122004" y="1560687"/>
            <a:ext cx="3987736" cy="27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テキスト ボックス 17"/>
          <p:cNvSpPr txBox="1"/>
          <p:nvPr/>
        </p:nvSpPr>
        <p:spPr>
          <a:xfrm>
            <a:off x="2628571" y="2942662"/>
            <a:ext cx="2005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y-projection of MPPC#30</a:t>
            </a:r>
            <a:endParaRPr kumimoji="1" lang="ja-JP" alt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2249814" y="1535013"/>
            <a:ext cx="76957" cy="2523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100"/>
          </a:p>
        </p:txBody>
      </p:sp>
      <p:cxnSp>
        <p:nvCxnSpPr>
          <p:cNvPr id="20" name="カギ線コネクタ 19"/>
          <p:cNvCxnSpPr>
            <a:endCxn id="17" idx="1"/>
          </p:cNvCxnSpPr>
          <p:nvPr/>
        </p:nvCxnSpPr>
        <p:spPr>
          <a:xfrm>
            <a:off x="2340507" y="1872934"/>
            <a:ext cx="2663541" cy="895913"/>
          </a:xfrm>
          <a:prstGeom prst="bentConnector3">
            <a:avLst>
              <a:gd name="adj1" fmla="val 50000"/>
            </a:avLst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6051636" y="1703657"/>
            <a:ext cx="1346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Dark Count</a:t>
            </a:r>
            <a:endParaRPr kumimoji="1" lang="ja-JP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5826293" y="1981254"/>
            <a:ext cx="413144" cy="469667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H="1">
            <a:off x="7007351" y="2507502"/>
            <a:ext cx="285746" cy="32484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820238" y="2204864"/>
            <a:ext cx="19282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(Landau Dist.)</a:t>
            </a:r>
            <a:endParaRPr kumimoji="1" lang="ja-JP" alt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40507" y="3291669"/>
            <a:ext cx="2105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Preamp for this MPPC was broken.</a:t>
            </a:r>
            <a:endParaRPr kumimoji="1" lang="ja-JP" altLang="en-US" sz="105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2797735" y="3527559"/>
            <a:ext cx="401403" cy="262658"/>
          </a:xfrm>
          <a:prstGeom prst="straightConnector1">
            <a:avLst/>
          </a:prstGeom>
          <a:ln w="19050">
            <a:solidFill>
              <a:srgbClr val="0000FF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グループ化 26"/>
          <p:cNvGrpSpPr/>
          <p:nvPr/>
        </p:nvGrpSpPr>
        <p:grpSpPr>
          <a:xfrm>
            <a:off x="524372" y="4451831"/>
            <a:ext cx="8512124" cy="1882906"/>
            <a:chOff x="524373" y="4219561"/>
            <a:chExt cx="8512124" cy="1882906"/>
          </a:xfrm>
        </p:grpSpPr>
        <p:grpSp>
          <p:nvGrpSpPr>
            <p:cNvPr id="28" name="グループ化 27"/>
            <p:cNvGrpSpPr/>
            <p:nvPr/>
          </p:nvGrpSpPr>
          <p:grpSpPr>
            <a:xfrm>
              <a:off x="524373" y="4219561"/>
              <a:ext cx="2772215" cy="1881828"/>
              <a:chOff x="1758087" y="3287435"/>
              <a:chExt cx="2772215" cy="1881828"/>
            </a:xfrm>
          </p:grpSpPr>
          <p:pic>
            <p:nvPicPr>
              <p:cNvPr id="35" name="Picture 5" descr="D:\study\2016年原子力学会春の年会\1coin.png"/>
              <p:cNvPicPr>
                <a:picLocks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83" t="9871" r="10002" b="10608"/>
              <a:stretch/>
            </p:blipFill>
            <p:spPr bwMode="auto">
              <a:xfrm>
                <a:off x="1758087" y="3287435"/>
                <a:ext cx="2772215" cy="18751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正方形/長方形 35"/>
              <p:cNvSpPr/>
              <p:nvPr/>
            </p:nvSpPr>
            <p:spPr bwMode="auto">
              <a:xfrm>
                <a:off x="1758087" y="3287436"/>
                <a:ext cx="2772215" cy="188182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grpSp>
          <p:nvGrpSpPr>
            <p:cNvPr id="29" name="グループ化 28"/>
            <p:cNvGrpSpPr/>
            <p:nvPr/>
          </p:nvGrpSpPr>
          <p:grpSpPr>
            <a:xfrm>
              <a:off x="3400768" y="4220639"/>
              <a:ext cx="2784018" cy="1881827"/>
              <a:chOff x="1991341" y="3166568"/>
              <a:chExt cx="2784018" cy="1881827"/>
            </a:xfrm>
          </p:grpSpPr>
          <p:pic>
            <p:nvPicPr>
              <p:cNvPr id="33" name="Picture 6" descr="D:\study\2016年原子力学会春の年会\2coin.png"/>
              <p:cNvPicPr>
                <a:picLocks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00" t="9789" r="9743" b="10404"/>
              <a:stretch/>
            </p:blipFill>
            <p:spPr bwMode="auto">
              <a:xfrm>
                <a:off x="1991341" y="3166568"/>
                <a:ext cx="2784018" cy="1881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正方形/長方形 33"/>
              <p:cNvSpPr/>
              <p:nvPr/>
            </p:nvSpPr>
            <p:spPr bwMode="auto">
              <a:xfrm>
                <a:off x="1991341" y="3166568"/>
                <a:ext cx="2772215" cy="188182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grpSp>
          <p:nvGrpSpPr>
            <p:cNvPr id="30" name="グループ化 29"/>
            <p:cNvGrpSpPr/>
            <p:nvPr/>
          </p:nvGrpSpPr>
          <p:grpSpPr>
            <a:xfrm>
              <a:off x="6264281" y="4220640"/>
              <a:ext cx="2772216" cy="1881827"/>
              <a:chOff x="7022571" y="831820"/>
              <a:chExt cx="2772216" cy="1881827"/>
            </a:xfrm>
          </p:grpSpPr>
          <p:pic>
            <p:nvPicPr>
              <p:cNvPr id="31" name="Picture 7" descr="D:\study\2016年原子力学会春の年会\3coin.png"/>
              <p:cNvPicPr>
                <a:picLocks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75" t="9767" r="10391" b="10427"/>
              <a:stretch/>
            </p:blipFill>
            <p:spPr bwMode="auto">
              <a:xfrm>
                <a:off x="7022571" y="831820"/>
                <a:ext cx="2772216" cy="18818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正方形/長方形 31"/>
              <p:cNvSpPr/>
              <p:nvPr/>
            </p:nvSpPr>
            <p:spPr bwMode="auto">
              <a:xfrm>
                <a:off x="7022571" y="831820"/>
                <a:ext cx="2772215" cy="1881827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</p:grpSp>
      <p:sp>
        <p:nvSpPr>
          <p:cNvPr id="37" name="テキスト ボックス 36"/>
          <p:cNvSpPr txBox="1"/>
          <p:nvPr/>
        </p:nvSpPr>
        <p:spPr>
          <a:xfrm>
            <a:off x="3004724" y="4077072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>
                <a:solidFill>
                  <a:srgbClr val="0000FF"/>
                </a:solidFill>
              </a:rPr>
              <a:t>Threshold =</a:t>
            </a:r>
            <a:r>
              <a:rPr lang="ja-JP" altLang="en-US" dirty="0">
                <a:solidFill>
                  <a:srgbClr val="0000FF"/>
                </a:solidFill>
              </a:rPr>
              <a:t>　</a:t>
            </a:r>
            <a:r>
              <a:rPr lang="en-US" altLang="ja-JP" dirty="0" smtClean="0">
                <a:solidFill>
                  <a:srgbClr val="0000FF"/>
                </a:solidFill>
              </a:rPr>
              <a:t>900ch, 4-coincidence </a:t>
            </a:r>
            <a:r>
              <a:rPr lang="ja-JP" altLang="en-US" dirty="0" smtClean="0">
                <a:solidFill>
                  <a:srgbClr val="0000FF"/>
                </a:solidFill>
              </a:rPr>
              <a:t>（</a:t>
            </a:r>
            <a:r>
              <a:rPr lang="en-US" altLang="ja-JP" dirty="0" smtClean="0">
                <a:solidFill>
                  <a:srgbClr val="0000FF"/>
                </a:solidFill>
              </a:rPr>
              <a:t>x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1</a:t>
            </a:r>
            <a:r>
              <a:rPr lang="en-US" altLang="ja-JP" dirty="0" smtClean="0">
                <a:solidFill>
                  <a:srgbClr val="0000FF"/>
                </a:solidFill>
              </a:rPr>
              <a:t>,x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2</a:t>
            </a:r>
            <a:r>
              <a:rPr lang="en-US" altLang="ja-JP" dirty="0" smtClean="0">
                <a:solidFill>
                  <a:srgbClr val="0000FF"/>
                </a:solidFill>
              </a:rPr>
              <a:t>,y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1</a:t>
            </a:r>
            <a:r>
              <a:rPr lang="en-US" altLang="ja-JP" dirty="0" smtClean="0">
                <a:solidFill>
                  <a:srgbClr val="0000FF"/>
                </a:solidFill>
              </a:rPr>
              <a:t>,y</a:t>
            </a:r>
            <a:r>
              <a:rPr lang="en-US" altLang="ja-JP" baseline="-25000" dirty="0" smtClean="0">
                <a:solidFill>
                  <a:srgbClr val="0000FF"/>
                </a:solidFill>
              </a:rPr>
              <a:t>2</a:t>
            </a:r>
            <a:r>
              <a:rPr lang="ja-JP" altLang="en-US" dirty="0" smtClean="0">
                <a:solidFill>
                  <a:srgbClr val="0000FF"/>
                </a:solidFill>
              </a:rPr>
              <a:t>）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Open-air Measurement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-1" y="1007911"/>
            <a:ext cx="6676223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>
                <a:solidFill>
                  <a:schemeClr val="bg1"/>
                </a:solidFill>
              </a:rPr>
              <a:t>Pulse Height Distribution and its Fluctuation</a:t>
            </a:r>
            <a:endParaRPr kumimoji="1" lang="ja-JP" alt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49452" y="4469114"/>
            <a:ext cx="193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exp. #1 (3 days)</a:t>
            </a:r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407127" y="4469114"/>
            <a:ext cx="193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exp. #2 (4 days)</a:t>
            </a:r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300192" y="4469114"/>
            <a:ext cx="1933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effectLst>
                  <a:glow rad="127000">
                    <a:schemeClr val="bg1"/>
                  </a:glow>
                </a:effectLst>
              </a:rPr>
              <a:t>exp. #3 (3 days)</a:t>
            </a:r>
            <a:endParaRPr kumimoji="1" lang="ja-JP" altLang="en-US" dirty="0"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52" name="グループ化 51"/>
          <p:cNvGrpSpPr/>
          <p:nvPr/>
        </p:nvGrpSpPr>
        <p:grpSpPr>
          <a:xfrm>
            <a:off x="755577" y="6030253"/>
            <a:ext cx="8136903" cy="369332"/>
            <a:chOff x="755577" y="6030253"/>
            <a:chExt cx="8136903" cy="369332"/>
          </a:xfrm>
        </p:grpSpPr>
        <p:sp>
          <p:nvSpPr>
            <p:cNvPr id="47" name="正方形/長方形 46"/>
            <p:cNvSpPr/>
            <p:nvPr/>
          </p:nvSpPr>
          <p:spPr>
            <a:xfrm>
              <a:off x="1039446" y="6030253"/>
              <a:ext cx="78530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 smtClean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The main component </a:t>
              </a:r>
              <a:r>
                <a:rPr lang="en-US" altLang="ja-JP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of muon events never fell below the threshold level</a:t>
              </a:r>
              <a:endParaRPr lang="ja-JP" altLang="en-US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endParaRPr>
            </a:p>
          </p:txBody>
        </p:sp>
        <p:cxnSp>
          <p:nvCxnSpPr>
            <p:cNvPr id="50" name="直線コネクタ 49"/>
            <p:cNvCxnSpPr/>
            <p:nvPr/>
          </p:nvCxnSpPr>
          <p:spPr bwMode="auto">
            <a:xfrm flipH="1" flipV="1">
              <a:off x="755577" y="6093297"/>
              <a:ext cx="360039" cy="121622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888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13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114521" y="4922004"/>
            <a:ext cx="8921974" cy="1891372"/>
            <a:chOff x="4575622" y="4922004"/>
            <a:chExt cx="4604890" cy="1891372"/>
          </a:xfrm>
        </p:grpSpPr>
        <p:sp>
          <p:nvSpPr>
            <p:cNvPr id="51" name="正方形/長方形 50"/>
            <p:cNvSpPr/>
            <p:nvPr/>
          </p:nvSpPr>
          <p:spPr bwMode="auto">
            <a:xfrm>
              <a:off x="4575622" y="4922004"/>
              <a:ext cx="4604890" cy="1891372"/>
            </a:xfrm>
            <a:prstGeom prst="rect">
              <a:avLst/>
            </a:prstGeom>
            <a:solidFill>
              <a:srgbClr val="FF00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586052" y="4922004"/>
              <a:ext cx="43106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u"/>
              </a:pPr>
              <a:r>
                <a:rPr kumimoji="1" lang="en-US" altLang="ja-JP" sz="2800" dirty="0" smtClean="0">
                  <a:solidFill>
                    <a:schemeClr val="bg1"/>
                  </a:solidFill>
                  <a:effectLst>
                    <a:glow rad="127000">
                      <a:srgbClr val="800000"/>
                    </a:glow>
                  </a:effectLst>
                </a:rPr>
                <a:t> Summary of the Results</a:t>
              </a:r>
              <a:endParaRPr kumimoji="1" lang="ja-JP" altLang="en-US" sz="1300" dirty="0">
                <a:solidFill>
                  <a:schemeClr val="bg1"/>
                </a:solidFill>
                <a:effectLst>
                  <a:glow rad="127000">
                    <a:srgbClr val="800000"/>
                  </a:glow>
                </a:effectLst>
              </a:endParaRPr>
            </a:p>
          </p:txBody>
        </p:sp>
        <p:sp>
          <p:nvSpPr>
            <p:cNvPr id="53" name="正方形/長方形 52"/>
            <p:cNvSpPr/>
            <p:nvPr/>
          </p:nvSpPr>
          <p:spPr bwMode="auto">
            <a:xfrm>
              <a:off x="4721131" y="5445224"/>
              <a:ext cx="4387373" cy="126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4721131" y="5909172"/>
              <a:ext cx="43587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ja-JP" sz="2400" dirty="0" smtClean="0"/>
                <a:t>Muon Flux was Successfully Measured</a:t>
              </a:r>
            </a:p>
            <a:p>
              <a:r>
                <a:rPr kumimoji="1" lang="ja-JP" altLang="en-US" sz="2000" dirty="0">
                  <a:solidFill>
                    <a:srgbClr val="0000FF"/>
                  </a:solidFill>
                </a:rPr>
                <a:t>　</a:t>
              </a:r>
              <a:r>
                <a:rPr kumimoji="1" lang="ja-JP" altLang="en-US" sz="2000" dirty="0" smtClean="0">
                  <a:solidFill>
                    <a:srgbClr val="0000FF"/>
                  </a:solidFill>
                </a:rPr>
                <a:t>　</a:t>
              </a:r>
              <a:r>
                <a:rPr kumimoji="1" lang="ja-JP" altLang="en-US" sz="2000" dirty="0" smtClean="0">
                  <a:solidFill>
                    <a:srgbClr val="0000FF"/>
                  </a:solidFill>
                  <a:latin typeface="Calibri" panose="020F0502020204030204" pitchFamily="34" charset="0"/>
                </a:rPr>
                <a:t>→</a:t>
              </a:r>
              <a:r>
                <a:rPr kumimoji="1" lang="ja-JP" altLang="en-US" sz="2000" dirty="0" smtClean="0">
                  <a:solidFill>
                    <a:srgbClr val="0000FF"/>
                  </a:solidFill>
                </a:rPr>
                <a:t> </a:t>
              </a:r>
              <a:r>
                <a:rPr kumimoji="1" lang="en-US" altLang="ja-JP" sz="2000" dirty="0" smtClean="0">
                  <a:solidFill>
                    <a:srgbClr val="0000FF"/>
                  </a:solidFill>
                </a:rPr>
                <a:t>Consistent with well-known Cosine Square Distribution</a:t>
              </a:r>
              <a:endParaRPr lang="en-US" altLang="ja-JP" sz="2000" dirty="0">
                <a:solidFill>
                  <a:srgbClr val="0000FF"/>
                </a:solidFill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4721131" y="5478158"/>
              <a:ext cx="42884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ü"/>
              </a:pPr>
              <a:r>
                <a:rPr lang="en-US" altLang="ja-JP" sz="2400" dirty="0" smtClean="0"/>
                <a:t>Sufficient Stability for Long Term Measurement</a:t>
              </a: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419872" y="1341453"/>
            <a:ext cx="5596922" cy="3239675"/>
            <a:chOff x="4666699" y="1168547"/>
            <a:chExt cx="4477301" cy="2591603"/>
          </a:xfrm>
        </p:grpSpPr>
        <p:grpSp>
          <p:nvGrpSpPr>
            <p:cNvPr id="57" name="グループ化 56"/>
            <p:cNvGrpSpPr/>
            <p:nvPr/>
          </p:nvGrpSpPr>
          <p:grpSpPr>
            <a:xfrm>
              <a:off x="4666699" y="1168547"/>
              <a:ext cx="4477301" cy="2591603"/>
              <a:chOff x="4666699" y="1168547"/>
              <a:chExt cx="4477301" cy="2591603"/>
            </a:xfrm>
          </p:grpSpPr>
          <p:pic>
            <p:nvPicPr>
              <p:cNvPr id="60" name="Picture 3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9" b="4896"/>
              <a:stretch/>
            </p:blipFill>
            <p:spPr bwMode="auto">
              <a:xfrm>
                <a:off x="4666699" y="1168547"/>
                <a:ext cx="4477301" cy="25916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61" name="テキスト ボックス 60"/>
              <p:cNvSpPr txBox="1"/>
              <p:nvPr/>
            </p:nvSpPr>
            <p:spPr>
              <a:xfrm>
                <a:off x="7972203" y="1807157"/>
                <a:ext cx="992286" cy="14772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en-US" altLang="ja-JP" sz="1200" b="1" dirty="0" smtClean="0">
                    <a:latin typeface="+mj-lt"/>
                  </a:rPr>
                  <a:t>8.3x10</a:t>
                </a:r>
                <a:r>
                  <a:rPr kumimoji="1" lang="en-US" altLang="ja-JP" sz="1200" b="1" baseline="30000" dirty="0" smtClean="0">
                    <a:latin typeface="+mj-lt"/>
                  </a:rPr>
                  <a:t>-3</a:t>
                </a:r>
                <a:r>
                  <a:rPr kumimoji="1" lang="en-US" altLang="ja-JP" sz="1200" b="1" dirty="0" smtClean="0">
                    <a:latin typeface="+mj-lt"/>
                  </a:rPr>
                  <a:t> cos</a:t>
                </a:r>
                <a:r>
                  <a:rPr kumimoji="1" lang="en-US" altLang="ja-JP" sz="1200" b="1" baseline="30000" dirty="0" smtClean="0">
                    <a:latin typeface="+mj-lt"/>
                  </a:rPr>
                  <a:t>2</a:t>
                </a:r>
                <a:r>
                  <a:rPr kumimoji="1" lang="en-US" altLang="ja-JP" sz="1200" b="1" dirty="0" smtClean="0">
                    <a:latin typeface="Symbol" panose="05050102010706020507" pitchFamily="18" charset="2"/>
                  </a:rPr>
                  <a:t>q</a:t>
                </a:r>
                <a:endParaRPr kumimoji="1" lang="ja-JP" altLang="en-US" sz="1200" b="1" dirty="0"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58" name="上矢印 57"/>
            <p:cNvSpPr/>
            <p:nvPr/>
          </p:nvSpPr>
          <p:spPr bwMode="auto">
            <a:xfrm>
              <a:off x="7596337" y="2132856"/>
              <a:ext cx="379123" cy="720080"/>
            </a:xfrm>
            <a:prstGeom prst="upArrow">
              <a:avLst>
                <a:gd name="adj1" fmla="val 50000"/>
                <a:gd name="adj2" fmla="val 58901"/>
              </a:avLst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25400" dist="25400" dir="2700000" algn="t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 rot="1514948">
              <a:off x="6520037" y="2366351"/>
              <a:ext cx="24611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600" dirty="0" smtClean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Acceptance Correction</a:t>
              </a:r>
              <a:endParaRPr kumimoji="1" lang="ja-JP" altLang="en-US" sz="1600" dirty="0">
                <a:solidFill>
                  <a:srgbClr val="FF0000"/>
                </a:solidFill>
                <a:effectLst>
                  <a:glow rad="63500">
                    <a:schemeClr val="bg1"/>
                  </a:glow>
                </a:effectLst>
              </a:endParaRPr>
            </a:p>
          </p:txBody>
        </p:sp>
      </p:grpSp>
      <p:sp>
        <p:nvSpPr>
          <p:cNvPr id="62" name="正方形/長方形 61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Open-air Measurement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63" name="正方形/長方形 62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5629"/>
            <a:ext cx="3312368" cy="363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9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14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Muography Test Measurement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grpSp>
        <p:nvGrpSpPr>
          <p:cNvPr id="40" name="グループ化 39"/>
          <p:cNvGrpSpPr/>
          <p:nvPr/>
        </p:nvGrpSpPr>
        <p:grpSpPr>
          <a:xfrm>
            <a:off x="270758" y="1089017"/>
            <a:ext cx="3725178" cy="2538031"/>
            <a:chOff x="316197" y="1196752"/>
            <a:chExt cx="2959297" cy="2016224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2" t="7487" r="14973" b="26204"/>
            <a:stretch/>
          </p:blipFill>
          <p:spPr>
            <a:xfrm>
              <a:off x="316197" y="1196752"/>
              <a:ext cx="2959297" cy="201622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42" name="テキスト ボックス 41"/>
            <p:cNvSpPr txBox="1"/>
            <p:nvPr/>
          </p:nvSpPr>
          <p:spPr>
            <a:xfrm>
              <a:off x="358118" y="1196752"/>
              <a:ext cx="2345342" cy="293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C-Cube, Kyushu Univ</a:t>
              </a:r>
              <a:r>
                <a:rPr lang="en-US" altLang="ja-JP" dirty="0" smtClean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.</a:t>
              </a:r>
              <a:endParaRPr lang="ja-JP" altLang="en-US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3410907" y="1089015"/>
            <a:ext cx="5553581" cy="2474761"/>
            <a:chOff x="3266891" y="1089015"/>
            <a:chExt cx="5553581" cy="2474761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4920644" y="1196752"/>
              <a:ext cx="3491990" cy="1886792"/>
              <a:chOff x="3306328" y="1354861"/>
              <a:chExt cx="3665139" cy="1980348"/>
            </a:xfrm>
          </p:grpSpPr>
          <p:grpSp>
            <p:nvGrpSpPr>
              <p:cNvPr id="17" name="グループ化 16"/>
              <p:cNvGrpSpPr/>
              <p:nvPr/>
            </p:nvGrpSpPr>
            <p:grpSpPr>
              <a:xfrm>
                <a:off x="3306328" y="1354861"/>
                <a:ext cx="3665139" cy="1980348"/>
                <a:chOff x="3306328" y="1354861"/>
                <a:chExt cx="3665139" cy="1980348"/>
              </a:xfrm>
            </p:grpSpPr>
            <p:sp>
              <p:nvSpPr>
                <p:cNvPr id="19" name="正方形/長方形 18"/>
                <p:cNvSpPr/>
                <p:nvPr/>
              </p:nvSpPr>
              <p:spPr bwMode="auto">
                <a:xfrm>
                  <a:off x="3306329" y="1354861"/>
                  <a:ext cx="792088" cy="27375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0" name="正方形/長方形 19"/>
                <p:cNvSpPr/>
                <p:nvPr/>
              </p:nvSpPr>
              <p:spPr bwMode="auto">
                <a:xfrm>
                  <a:off x="3306328" y="2723013"/>
                  <a:ext cx="3665139" cy="30609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1" name="正方形/長方形 20"/>
                <p:cNvSpPr/>
                <p:nvPr/>
              </p:nvSpPr>
              <p:spPr bwMode="auto">
                <a:xfrm>
                  <a:off x="3306329" y="3029111"/>
                  <a:ext cx="3665138" cy="30609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2" name="正方形/長方形 21"/>
                <p:cNvSpPr/>
                <p:nvPr/>
              </p:nvSpPr>
              <p:spPr bwMode="auto">
                <a:xfrm>
                  <a:off x="3306329" y="24494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3" name="正方形/長方形 22"/>
                <p:cNvSpPr/>
                <p:nvPr/>
              </p:nvSpPr>
              <p:spPr bwMode="auto">
                <a:xfrm>
                  <a:off x="3306329" y="21758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4" name="正方形/長方形 23"/>
                <p:cNvSpPr/>
                <p:nvPr/>
              </p:nvSpPr>
              <p:spPr bwMode="auto">
                <a:xfrm>
                  <a:off x="3306328" y="1902213"/>
                  <a:ext cx="792089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5" name="正方形/長方形 24"/>
                <p:cNvSpPr/>
                <p:nvPr/>
              </p:nvSpPr>
              <p:spPr bwMode="auto">
                <a:xfrm>
                  <a:off x="3306329" y="16286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6" name="正方形/長方形 25"/>
                <p:cNvSpPr/>
                <p:nvPr/>
              </p:nvSpPr>
              <p:spPr bwMode="auto">
                <a:xfrm>
                  <a:off x="5250545" y="1354861"/>
                  <a:ext cx="792088" cy="27375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 bwMode="auto">
                <a:xfrm>
                  <a:off x="5250545" y="24494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 bwMode="auto">
                <a:xfrm>
                  <a:off x="5250545" y="21758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 bwMode="auto">
                <a:xfrm>
                  <a:off x="5249347" y="19022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0" name="正方形/長方形 29"/>
                <p:cNvSpPr/>
                <p:nvPr/>
              </p:nvSpPr>
              <p:spPr bwMode="auto">
                <a:xfrm>
                  <a:off x="5250545" y="1628613"/>
                  <a:ext cx="792088" cy="27360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1" name="フリーフォーム 30"/>
                <p:cNvSpPr/>
                <p:nvPr/>
              </p:nvSpPr>
              <p:spPr bwMode="auto">
                <a:xfrm>
                  <a:off x="4098417" y="2341205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2" name="フリーフォーム 31"/>
                <p:cNvSpPr/>
                <p:nvPr/>
              </p:nvSpPr>
              <p:spPr bwMode="auto">
                <a:xfrm>
                  <a:off x="4097219" y="2067605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3" name="フリーフォーム 32"/>
                <p:cNvSpPr/>
                <p:nvPr/>
              </p:nvSpPr>
              <p:spPr bwMode="auto">
                <a:xfrm>
                  <a:off x="4098417" y="1794213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4" name="フリーフォーム 33"/>
                <p:cNvSpPr/>
                <p:nvPr/>
              </p:nvSpPr>
              <p:spPr bwMode="auto">
                <a:xfrm>
                  <a:off x="4097219" y="1520613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5" name="フリーフォーム 34"/>
                <p:cNvSpPr/>
                <p:nvPr/>
              </p:nvSpPr>
              <p:spPr bwMode="auto">
                <a:xfrm flipH="1">
                  <a:off x="4998545" y="2340997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6" name="フリーフォーム 35"/>
                <p:cNvSpPr/>
                <p:nvPr/>
              </p:nvSpPr>
              <p:spPr bwMode="auto">
                <a:xfrm flipH="1">
                  <a:off x="4997347" y="2067397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7" name="フリーフォーム 36"/>
                <p:cNvSpPr/>
                <p:nvPr/>
              </p:nvSpPr>
              <p:spPr bwMode="auto">
                <a:xfrm flipH="1">
                  <a:off x="4998545" y="1794005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sp>
              <p:nvSpPr>
                <p:cNvPr id="38" name="フリーフォーム 37"/>
                <p:cNvSpPr/>
                <p:nvPr/>
              </p:nvSpPr>
              <p:spPr bwMode="auto">
                <a:xfrm flipH="1">
                  <a:off x="4997347" y="1520405"/>
                  <a:ext cx="252000" cy="108000"/>
                </a:xfrm>
                <a:custGeom>
                  <a:avLst/>
                  <a:gdLst>
                    <a:gd name="connsiteX0" fmla="*/ 0 w 349623"/>
                    <a:gd name="connsiteY0" fmla="*/ 215153 h 215153"/>
                    <a:gd name="connsiteX1" fmla="*/ 349623 w 349623"/>
                    <a:gd name="connsiteY1" fmla="*/ 215153 h 215153"/>
                    <a:gd name="connsiteX2" fmla="*/ 349623 w 349623"/>
                    <a:gd name="connsiteY2" fmla="*/ 0 h 21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49623" h="215153">
                      <a:moveTo>
                        <a:pt x="0" y="215153"/>
                      </a:moveTo>
                      <a:lnTo>
                        <a:pt x="349623" y="215153"/>
                      </a:lnTo>
                      <a:lnTo>
                        <a:pt x="349623" y="0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ja-JP" alt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1" charset="0"/>
                    <a:ea typeface="ＭＳ Ｐゴシック" pitchFamily="-1" charset="-128"/>
                    <a:cs typeface="ＭＳ Ｐゴシック" pitchFamily="-1" charset="-128"/>
                  </a:endParaRPr>
                </a:p>
              </p:txBody>
            </p:sp>
            <p:cxnSp>
              <p:nvCxnSpPr>
                <p:cNvPr id="39" name="直線コネクタ 38"/>
                <p:cNvCxnSpPr/>
                <p:nvPr/>
              </p:nvCxnSpPr>
              <p:spPr bwMode="auto">
                <a:xfrm>
                  <a:off x="4098417" y="1356395"/>
                  <a:ext cx="1152128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6" name="テキスト ボックス 15"/>
              <p:cNvSpPr txBox="1"/>
              <p:nvPr/>
            </p:nvSpPr>
            <p:spPr>
              <a:xfrm>
                <a:off x="4202995" y="1628800"/>
                <a:ext cx="93610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400" dirty="0" smtClean="0">
                    <a:solidFill>
                      <a:srgbClr val="0000FF"/>
                    </a:solidFill>
                  </a:rPr>
                  <a:t>Open</a:t>
                </a:r>
              </a:p>
              <a:p>
                <a:pPr algn="ctr"/>
                <a:r>
                  <a:rPr kumimoji="1" lang="en-US" altLang="ja-JP" sz="1400" dirty="0" smtClean="0">
                    <a:solidFill>
                      <a:srgbClr val="0000FF"/>
                    </a:solidFill>
                  </a:rPr>
                  <a:t>Ceiling</a:t>
                </a:r>
              </a:p>
              <a:p>
                <a:pPr algn="ctr"/>
                <a:r>
                  <a:rPr kumimoji="1" lang="en-US" altLang="ja-JP" sz="1400" dirty="0" smtClean="0">
                    <a:solidFill>
                      <a:srgbClr val="0000FF"/>
                    </a:solidFill>
                  </a:rPr>
                  <a:t>Space</a:t>
                </a:r>
                <a:endParaRPr kumimoji="1" lang="ja-JP" altLang="en-US" sz="14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 rot="5400000">
              <a:off x="4572753" y="1755523"/>
              <a:ext cx="1372124" cy="35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Room Area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5400000">
              <a:off x="6464284" y="1755031"/>
              <a:ext cx="1372124" cy="35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Room Area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150346" y="2617526"/>
              <a:ext cx="1196182" cy="35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Library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43" name="正方形/長方形 42"/>
            <p:cNvSpPr/>
            <p:nvPr/>
          </p:nvSpPr>
          <p:spPr bwMode="auto">
            <a:xfrm>
              <a:off x="4560604" y="3083544"/>
              <a:ext cx="4248472" cy="480232"/>
            </a:xfrm>
            <a:prstGeom prst="rect">
              <a:avLst/>
            </a:prstGeom>
            <a:pattFill prst="ltDnDiag">
              <a:fgClr>
                <a:schemeClr val="tx1"/>
              </a:fgClr>
              <a:bgClr>
                <a:schemeClr val="bg1"/>
              </a:bgClr>
            </a:patt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4920837" y="3083544"/>
              <a:ext cx="2606844" cy="40164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>
              <a:off x="4572000" y="3083544"/>
              <a:ext cx="4248472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テキスト ボックス 48"/>
            <p:cNvSpPr txBox="1"/>
            <p:nvPr/>
          </p:nvSpPr>
          <p:spPr>
            <a:xfrm>
              <a:off x="6216788" y="3115855"/>
              <a:ext cx="1478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Basement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55" name="二等辺三角形 54"/>
            <p:cNvSpPr/>
            <p:nvPr/>
          </p:nvSpPr>
          <p:spPr bwMode="auto">
            <a:xfrm rot="10800000">
              <a:off x="3266891" y="1089015"/>
              <a:ext cx="3993126" cy="2276665"/>
            </a:xfrm>
            <a:prstGeom prst="triangle">
              <a:avLst/>
            </a:prstGeom>
            <a:gradFill>
              <a:gsLst>
                <a:gs pos="85000">
                  <a:srgbClr val="FFFF00"/>
                </a:gs>
                <a:gs pos="0">
                  <a:srgbClr val="FFFF00">
                    <a:alpha val="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506814" y="3027128"/>
              <a:ext cx="2117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effectLst>
                    <a:glow rad="127000">
                      <a:schemeClr val="bg1"/>
                    </a:glow>
                  </a:effectLst>
                </a:rPr>
                <a:t>detector position</a:t>
              </a:r>
              <a:endParaRPr kumimoji="1" lang="ja-JP" altLang="en-US" sz="16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51" name="正方形/長方形 50"/>
            <p:cNvSpPr/>
            <p:nvPr/>
          </p:nvSpPr>
          <p:spPr bwMode="auto">
            <a:xfrm>
              <a:off x="5208747" y="3329822"/>
              <a:ext cx="108000" cy="10800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270758" y="3875476"/>
            <a:ext cx="3725178" cy="2793884"/>
            <a:chOff x="270758" y="3875476"/>
            <a:chExt cx="3725178" cy="279388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58" y="3875476"/>
              <a:ext cx="3725178" cy="2793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334235" y="6165304"/>
              <a:ext cx="3402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Prototype Muography Detector</a:t>
              </a:r>
              <a:endParaRPr kumimoji="1" lang="ja-JP" altLang="en-US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2" name="フリーフォーム 11"/>
            <p:cNvSpPr/>
            <p:nvPr/>
          </p:nvSpPr>
          <p:spPr bwMode="auto">
            <a:xfrm>
              <a:off x="1810871" y="4096871"/>
              <a:ext cx="887505" cy="932329"/>
            </a:xfrm>
            <a:custGeom>
              <a:avLst/>
              <a:gdLst>
                <a:gd name="connsiteX0" fmla="*/ 349623 w 887505"/>
                <a:gd name="connsiteY0" fmla="*/ 0 h 932329"/>
                <a:gd name="connsiteX1" fmla="*/ 71717 w 887505"/>
                <a:gd name="connsiteY1" fmla="*/ 89647 h 932329"/>
                <a:gd name="connsiteX2" fmla="*/ 0 w 887505"/>
                <a:gd name="connsiteY2" fmla="*/ 609600 h 932329"/>
                <a:gd name="connsiteX3" fmla="*/ 17929 w 887505"/>
                <a:gd name="connsiteY3" fmla="*/ 770964 h 932329"/>
                <a:gd name="connsiteX4" fmla="*/ 528917 w 887505"/>
                <a:gd name="connsiteY4" fmla="*/ 932329 h 932329"/>
                <a:gd name="connsiteX5" fmla="*/ 878541 w 887505"/>
                <a:gd name="connsiteY5" fmla="*/ 690282 h 932329"/>
                <a:gd name="connsiteX6" fmla="*/ 887505 w 887505"/>
                <a:gd name="connsiteY6" fmla="*/ 62753 h 932329"/>
                <a:gd name="connsiteX7" fmla="*/ 349623 w 887505"/>
                <a:gd name="connsiteY7" fmla="*/ 0 h 932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7505" h="932329">
                  <a:moveTo>
                    <a:pt x="349623" y="0"/>
                  </a:moveTo>
                  <a:lnTo>
                    <a:pt x="71717" y="89647"/>
                  </a:lnTo>
                  <a:lnTo>
                    <a:pt x="0" y="609600"/>
                  </a:lnTo>
                  <a:lnTo>
                    <a:pt x="17929" y="770964"/>
                  </a:lnTo>
                  <a:lnTo>
                    <a:pt x="528917" y="932329"/>
                  </a:lnTo>
                  <a:lnTo>
                    <a:pt x="878541" y="690282"/>
                  </a:lnTo>
                  <a:lnTo>
                    <a:pt x="887505" y="62753"/>
                  </a:lnTo>
                  <a:lnTo>
                    <a:pt x="349623" y="0"/>
                  </a:lnTo>
                  <a:close/>
                </a:path>
              </a:pathLst>
            </a:custGeom>
            <a:noFill/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>
              <a:glow rad="25400">
                <a:schemeClr val="bg1"/>
              </a:glo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cxnSp>
          <p:nvCxnSpPr>
            <p:cNvPr id="7" name="直線矢印コネクタ 6"/>
            <p:cNvCxnSpPr/>
            <p:nvPr/>
          </p:nvCxnSpPr>
          <p:spPr bwMode="auto">
            <a:xfrm flipV="1">
              <a:off x="1619672" y="4725144"/>
              <a:ext cx="513675" cy="144016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>
              <a:glow rad="63500">
                <a:schemeClr val="bg1"/>
              </a:glow>
            </a:effectLst>
          </p:spPr>
        </p:cxnSp>
      </p:grpSp>
      <p:sp>
        <p:nvSpPr>
          <p:cNvPr id="50" name="テキスト ボックス 49"/>
          <p:cNvSpPr txBox="1"/>
          <p:nvPr/>
        </p:nvSpPr>
        <p:spPr>
          <a:xfrm>
            <a:off x="4080563" y="3717032"/>
            <a:ext cx="487253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kumimoji="1" lang="en-US" altLang="ja-JP" sz="2400" b="1" u="sng" dirty="0" smtClean="0">
                <a:solidFill>
                  <a:srgbClr val="0000FF"/>
                </a:solidFill>
              </a:rPr>
              <a:t>Location:</a:t>
            </a:r>
          </a:p>
          <a:p>
            <a:r>
              <a:rPr lang="ja-JP" altLang="en-US" sz="2400" dirty="0"/>
              <a:t>　</a:t>
            </a:r>
            <a:r>
              <a:rPr lang="ja-JP" altLang="en-US" sz="2400" dirty="0" smtClean="0"/>
              <a:t>・ </a:t>
            </a:r>
            <a:r>
              <a:rPr lang="en-US" altLang="ja-JP" sz="2400" dirty="0" smtClean="0"/>
              <a:t>C-Cube, </a:t>
            </a:r>
            <a:r>
              <a:rPr lang="en-US" altLang="ja-JP" sz="2400" dirty="0" err="1" smtClean="0"/>
              <a:t>Chikusi</a:t>
            </a:r>
            <a:r>
              <a:rPr lang="en-US" altLang="ja-JP" sz="2400" dirty="0" smtClean="0"/>
              <a:t>, Kyushu Univ.</a:t>
            </a:r>
          </a:p>
          <a:p>
            <a:pPr>
              <a:spcAft>
                <a:spcPts val="600"/>
              </a:spcAft>
            </a:pPr>
            <a:r>
              <a:rPr kumimoji="1" lang="ja-JP" altLang="en-US" sz="2400" dirty="0"/>
              <a:t>　</a:t>
            </a:r>
            <a:r>
              <a:rPr kumimoji="1" lang="ja-JP" altLang="en-US" sz="2400" dirty="0" smtClean="0"/>
              <a:t>・ </a:t>
            </a:r>
            <a:r>
              <a:rPr kumimoji="1" lang="en-US" altLang="ja-JP" sz="2400" dirty="0" smtClean="0"/>
              <a:t>3.5 meters below the ground</a:t>
            </a:r>
          </a:p>
          <a:p>
            <a:pPr>
              <a:spcAft>
                <a:spcPts val="600"/>
              </a:spcAft>
            </a:pPr>
            <a:r>
              <a:rPr kumimoji="1" lang="en-US" altLang="ja-JP" sz="2400" b="1" u="sng" dirty="0" smtClean="0">
                <a:solidFill>
                  <a:srgbClr val="0000FF"/>
                </a:solidFill>
              </a:rPr>
              <a:t>Measurement Time</a:t>
            </a:r>
            <a:r>
              <a:rPr kumimoji="1" lang="ja-JP" altLang="en-US" sz="2400" b="1" u="sng" dirty="0" smtClean="0">
                <a:solidFill>
                  <a:srgbClr val="0000FF"/>
                </a:solidFill>
              </a:rPr>
              <a:t>：</a:t>
            </a:r>
            <a:endParaRPr kumimoji="1" lang="en-US" altLang="ja-JP" sz="2400" b="1" u="sng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r>
              <a:rPr lang="ja-JP" altLang="en-US" sz="2400" dirty="0"/>
              <a:t>　</a:t>
            </a:r>
            <a:r>
              <a:rPr lang="ja-JP" altLang="en-US" sz="2400" dirty="0" smtClean="0"/>
              <a:t>・ </a:t>
            </a:r>
            <a:r>
              <a:rPr lang="en-US" altLang="ja-JP" sz="2400" dirty="0" smtClean="0">
                <a:solidFill>
                  <a:srgbClr val="FF0000"/>
                </a:solidFill>
              </a:rPr>
              <a:t>390 hours </a:t>
            </a:r>
            <a:r>
              <a:rPr lang="en-US" altLang="ja-JP" sz="2400" dirty="0" smtClean="0"/>
              <a:t>(16</a:t>
            </a:r>
            <a:r>
              <a:rPr lang="ja-JP" altLang="en-US" sz="2400" dirty="0"/>
              <a:t> </a:t>
            </a:r>
            <a:r>
              <a:rPr lang="en-US" altLang="ja-JP" sz="2400" dirty="0" smtClean="0"/>
              <a:t>days)</a:t>
            </a:r>
          </a:p>
          <a:p>
            <a:r>
              <a:rPr lang="en-US" altLang="ja-JP" sz="2400" b="1" u="sng" dirty="0" smtClean="0">
                <a:solidFill>
                  <a:srgbClr val="0000FF"/>
                </a:solidFill>
              </a:rPr>
              <a:t>Detector Temperature</a:t>
            </a:r>
            <a:r>
              <a:rPr lang="ja-JP" altLang="en-US" sz="2400" b="1" u="sng" dirty="0" smtClean="0">
                <a:solidFill>
                  <a:srgbClr val="0000FF"/>
                </a:solidFill>
              </a:rPr>
              <a:t>：</a:t>
            </a:r>
            <a:r>
              <a:rPr lang="ja-JP" altLang="en-US" sz="2400" dirty="0" smtClean="0"/>
              <a:t> </a:t>
            </a:r>
            <a:endParaRPr lang="en-US" altLang="ja-JP" sz="2400" dirty="0" smtClean="0"/>
          </a:p>
          <a:p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ja-JP" altLang="en-US" sz="2400" dirty="0" smtClean="0"/>
              <a:t>・</a:t>
            </a:r>
            <a:r>
              <a:rPr lang="ja-JP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dirty="0" smtClean="0">
                <a:solidFill>
                  <a:srgbClr val="FF0000"/>
                </a:solidFill>
              </a:rPr>
              <a:t>17.0±0.3</a:t>
            </a:r>
            <a:r>
              <a:rPr lang="en-US" altLang="ja-JP" sz="2400" baseline="50000" dirty="0" smtClean="0">
                <a:solidFill>
                  <a:srgbClr val="FF0000"/>
                </a:solidFill>
              </a:rPr>
              <a:t> </a:t>
            </a:r>
            <a:r>
              <a:rPr lang="en-US" altLang="ja-JP" sz="2400" baseline="50000" dirty="0" err="1" smtClean="0">
                <a:solidFill>
                  <a:srgbClr val="FF0000"/>
                </a:solidFill>
              </a:rPr>
              <a:t>o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C</a:t>
            </a:r>
            <a:endParaRPr lang="en-US" altLang="ja-JP" sz="24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7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二等辺三角形 137"/>
          <p:cNvSpPr/>
          <p:nvPr/>
        </p:nvSpPr>
        <p:spPr bwMode="auto">
          <a:xfrm rot="5400000">
            <a:off x="4521368" y="2111474"/>
            <a:ext cx="5532621" cy="3559159"/>
          </a:xfrm>
          <a:prstGeom prst="triangle">
            <a:avLst/>
          </a:prstGeom>
          <a:solidFill>
            <a:schemeClr val="accent6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41" name="正方形/長方形 140"/>
          <p:cNvSpPr/>
          <p:nvPr/>
        </p:nvSpPr>
        <p:spPr bwMode="auto">
          <a:xfrm>
            <a:off x="30871" y="4105642"/>
            <a:ext cx="5477231" cy="2551722"/>
          </a:xfrm>
          <a:prstGeom prst="rect">
            <a:avLst/>
          </a:prstGeom>
          <a:solidFill>
            <a:schemeClr val="accent6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44" name="正方形/長方形 143"/>
          <p:cNvSpPr/>
          <p:nvPr/>
        </p:nvSpPr>
        <p:spPr bwMode="auto">
          <a:xfrm>
            <a:off x="3219174" y="4173524"/>
            <a:ext cx="2216921" cy="24238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01" name="正方形/長方形 100"/>
          <p:cNvSpPr/>
          <p:nvPr/>
        </p:nvSpPr>
        <p:spPr bwMode="auto">
          <a:xfrm>
            <a:off x="35496" y="1124744"/>
            <a:ext cx="5472607" cy="2551722"/>
          </a:xfrm>
          <a:prstGeom prst="rect">
            <a:avLst/>
          </a:prstGeom>
          <a:solidFill>
            <a:schemeClr val="accent6"/>
          </a:solidFill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04" name="正方形/長方形 103"/>
          <p:cNvSpPr/>
          <p:nvPr/>
        </p:nvSpPr>
        <p:spPr bwMode="auto">
          <a:xfrm>
            <a:off x="3219175" y="1190612"/>
            <a:ext cx="2216921" cy="24238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35497" y="3276356"/>
            <a:ext cx="2994174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FFFF"/>
                </a:solidFill>
              </a:rPr>
              <a:t>Open-air Measurement</a:t>
            </a:r>
            <a:endParaRPr lang="ja-JP" altLang="en-US" sz="2000" dirty="0">
              <a:solidFill>
                <a:srgbClr val="FFFFFF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15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Results and Discussion</a:t>
            </a:r>
            <a:endParaRPr kumimoji="0" lang="ja-JP" altLang="en-US" sz="280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35496" y="1124744"/>
            <a:ext cx="3081223" cy="2138955"/>
            <a:chOff x="738387" y="25953607"/>
            <a:chExt cx="5859929" cy="4067907"/>
          </a:xfrm>
        </p:grpSpPr>
        <p:grpSp>
          <p:nvGrpSpPr>
            <p:cNvPr id="16" name="グループ化 15"/>
            <p:cNvGrpSpPr/>
            <p:nvPr/>
          </p:nvGrpSpPr>
          <p:grpSpPr>
            <a:xfrm>
              <a:off x="818319" y="25953607"/>
              <a:ext cx="5614446" cy="4067907"/>
              <a:chOff x="818319" y="25953607"/>
              <a:chExt cx="5614446" cy="4067907"/>
            </a:xfrm>
          </p:grpSpPr>
          <p:pic>
            <p:nvPicPr>
              <p:cNvPr id="21" name="図 20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894"/>
              <a:stretch/>
            </p:blipFill>
            <p:spPr>
              <a:xfrm>
                <a:off x="818319" y="26112976"/>
                <a:ext cx="5598621" cy="3908538"/>
              </a:xfrm>
              <a:prstGeom prst="rect">
                <a:avLst/>
              </a:prstGeom>
              <a:ln w="38100">
                <a:noFill/>
              </a:ln>
              <a:effectLst/>
            </p:spPr>
          </p:pic>
          <p:sp>
            <p:nvSpPr>
              <p:cNvPr id="22" name="二等辺三角形 21"/>
              <p:cNvSpPr/>
              <p:nvPr/>
            </p:nvSpPr>
            <p:spPr>
              <a:xfrm rot="10800000">
                <a:off x="1809331" y="26525459"/>
                <a:ext cx="2636141" cy="1972872"/>
              </a:xfrm>
              <a:prstGeom prst="triangle">
                <a:avLst/>
              </a:prstGeom>
              <a:gradFill flip="none" rotWithShape="1">
                <a:gsLst>
                  <a:gs pos="0">
                    <a:srgbClr val="FFC000">
                      <a:shade val="30000"/>
                      <a:satMod val="115000"/>
                      <a:alpha val="70000"/>
                    </a:srgbClr>
                  </a:gs>
                  <a:gs pos="50000">
                    <a:srgbClr val="FFC000">
                      <a:shade val="67500"/>
                      <a:satMod val="115000"/>
                      <a:alpha val="70000"/>
                    </a:srgbClr>
                  </a:gs>
                  <a:gs pos="100000">
                    <a:srgbClr val="FFC000">
                      <a:shade val="100000"/>
                      <a:satMod val="115000"/>
                      <a:alpha val="70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5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円/楕円 79"/>
              <p:cNvSpPr/>
              <p:nvPr/>
            </p:nvSpPr>
            <p:spPr>
              <a:xfrm>
                <a:off x="1818507" y="26345439"/>
                <a:ext cx="2626967" cy="36004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5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4" name="直線コネクタ 23"/>
              <p:cNvCxnSpPr/>
              <p:nvPr/>
            </p:nvCxnSpPr>
            <p:spPr>
              <a:xfrm flipV="1">
                <a:off x="3127401" y="26525459"/>
                <a:ext cx="0" cy="1972873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3127401" y="25953607"/>
                <a:ext cx="0" cy="571852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olid"/>
                <a:head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円弧 25"/>
              <p:cNvSpPr/>
              <p:nvPr/>
            </p:nvSpPr>
            <p:spPr>
              <a:xfrm>
                <a:off x="2551497" y="27887745"/>
                <a:ext cx="1139218" cy="1139216"/>
              </a:xfrm>
              <a:prstGeom prst="arc">
                <a:avLst>
                  <a:gd name="adj1" fmla="val 16200000"/>
                  <a:gd name="adj2" fmla="val 18357328"/>
                </a:avLst>
              </a:prstGeom>
              <a:ln w="19050">
                <a:solidFill>
                  <a:srgbClr val="0000FF"/>
                </a:solidFill>
                <a:headEnd type="non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 sz="10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3281717" y="26144179"/>
                <a:ext cx="3151048" cy="64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0000FF"/>
                    </a:solidFill>
                    <a:effectLst>
                      <a:glow rad="63500">
                        <a:srgbClr val="FFFFFF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0~40</a:t>
                </a:r>
                <a:r>
                  <a:rPr lang="en-US" altLang="ja-JP" sz="1600" baseline="50000" dirty="0">
                    <a:solidFill>
                      <a:srgbClr val="0000FF"/>
                    </a:solidFill>
                    <a:effectLst>
                      <a:glow rad="63500">
                        <a:srgbClr val="FFFFFF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ja-JP" sz="1600" dirty="0">
                    <a:solidFill>
                      <a:srgbClr val="0000FF"/>
                    </a:solidFill>
                    <a:effectLst>
                      <a:glow rad="63500">
                        <a:srgbClr val="FFFFFF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Open Air </a:t>
                </a:r>
                <a:endParaRPr lang="ja-JP" altLang="en-US" sz="1600" dirty="0">
                  <a:solidFill>
                    <a:srgbClr val="0000FF"/>
                  </a:solidFill>
                  <a:effectLst>
                    <a:glow rad="63500">
                      <a:srgbClr val="FFFFFF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正方形/長方形 27"/>
              <p:cNvSpPr/>
              <p:nvPr/>
            </p:nvSpPr>
            <p:spPr>
              <a:xfrm rot="1200000">
                <a:off x="3053732" y="27522281"/>
                <a:ext cx="741424" cy="5268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>
                    <a:solidFill>
                      <a:srgbClr val="0000FF"/>
                    </a:solidFill>
                    <a:effectLst>
                      <a:glow rad="63500">
                        <a:srgbClr val="FFFFFF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en-US" altLang="ja-JP" sz="1200" baseline="50000" dirty="0">
                    <a:solidFill>
                      <a:srgbClr val="0000FF"/>
                    </a:solidFill>
                    <a:effectLst>
                      <a:glow rad="63500">
                        <a:srgbClr val="FFFFFF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lang="ja-JP" altLang="en-US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下矢印 28"/>
              <p:cNvSpPr/>
              <p:nvPr/>
            </p:nvSpPr>
            <p:spPr>
              <a:xfrm rot="10800000">
                <a:off x="2948138" y="28566502"/>
                <a:ext cx="333579" cy="810761"/>
              </a:xfrm>
              <a:prstGeom prst="downArrow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sz="105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1212893" y="29377265"/>
                <a:ext cx="3816424" cy="64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1600" dirty="0">
                    <a:solidFill>
                      <a:srgbClr val="FF0000"/>
                    </a:solidFill>
                    <a:effectLst>
                      <a:glow rad="63500">
                        <a:srgbClr val="FFFFFF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 Room</a:t>
                </a:r>
                <a:endParaRPr lang="ja-JP" altLang="en-US" sz="1600" dirty="0">
                  <a:solidFill>
                    <a:srgbClr val="FF0000"/>
                  </a:solidFill>
                  <a:effectLst>
                    <a:glow rad="63500">
                      <a:srgbClr val="FFFFFF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7" name="直線矢印コネクタ 16"/>
            <p:cNvCxnSpPr/>
            <p:nvPr/>
          </p:nvCxnSpPr>
          <p:spPr>
            <a:xfrm>
              <a:off x="5402539" y="28739014"/>
              <a:ext cx="95125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5175601" y="28102066"/>
              <a:ext cx="1422715" cy="643869"/>
            </a:xfrm>
            <a:prstGeom prst="rect">
              <a:avLst/>
            </a:prstGeom>
            <a:noFill/>
            <a:effectLst>
              <a:glow rad="127000">
                <a:schemeClr val="tx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rgbClr val="0000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East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rgbClr val="000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965323" y="28739014"/>
              <a:ext cx="951250" cy="0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arrow"/>
              <a:tailEnd type="none"/>
            </a:ln>
            <a:effectLst>
              <a:glow rad="635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738387" y="28102066"/>
              <a:ext cx="1422715" cy="643869"/>
            </a:xfrm>
            <a:prstGeom prst="rect">
              <a:avLst/>
            </a:prstGeom>
            <a:noFill/>
            <a:effectLst>
              <a:glow rad="127000">
                <a:schemeClr val="tx1"/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>
                  <a:solidFill>
                    <a:srgbClr val="FFFF00"/>
                  </a:solidFill>
                  <a:effectLst>
                    <a:glow rad="63500">
                      <a:srgbClr val="0000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West</a:t>
              </a:r>
              <a:endParaRPr lang="ja-JP" altLang="en-US" sz="1600" dirty="0">
                <a:solidFill>
                  <a:srgbClr val="FFFF00"/>
                </a:solidFill>
                <a:effectLst>
                  <a:glow rad="63500">
                    <a:srgbClr val="000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70373" y="4506190"/>
            <a:ext cx="2959297" cy="2033719"/>
            <a:chOff x="70373" y="3212976"/>
            <a:chExt cx="2959297" cy="2033719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2" t="7487" r="14973" b="26204"/>
            <a:stretch/>
          </p:blipFill>
          <p:spPr>
            <a:xfrm>
              <a:off x="70373" y="3230471"/>
              <a:ext cx="2959297" cy="201622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154822" y="3212976"/>
              <a:ext cx="28333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C-Cube, Kyushu Univ.</a:t>
              </a:r>
              <a:endParaRPr lang="ja-JP" altLang="en-US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endParaRPr>
            </a:p>
          </p:txBody>
        </p:sp>
        <p:sp>
          <p:nvSpPr>
            <p:cNvPr id="36" name="下矢印 35"/>
            <p:cNvSpPr/>
            <p:nvPr/>
          </p:nvSpPr>
          <p:spPr>
            <a:xfrm rot="2700000">
              <a:off x="760723" y="4810379"/>
              <a:ext cx="175400" cy="426308"/>
            </a:xfrm>
            <a:prstGeom prst="downArrow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50">
                <a:solidFill>
                  <a:srgbClr val="FFFFFF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899592" y="4612428"/>
              <a:ext cx="20885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dirty="0" smtClean="0">
                  <a:solidFill>
                    <a:srgbClr val="FF0000"/>
                  </a:solidFill>
                  <a:effectLst>
                    <a:glow rad="63500">
                      <a:srgbClr val="FFFFFF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was placed at 3.5m below Ground</a:t>
              </a:r>
              <a:endParaRPr lang="ja-JP" altLang="en-US" sz="1600" dirty="0">
                <a:solidFill>
                  <a:srgbClr val="FF0000"/>
                </a:solidFill>
                <a:effectLst>
                  <a:glow rad="63500">
                    <a:srgbClr val="FFFFFF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548" y="1031441"/>
            <a:ext cx="2419712" cy="265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062" y="4014029"/>
            <a:ext cx="2423980" cy="265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テキスト ボックス 138"/>
          <p:cNvSpPr txBox="1"/>
          <p:nvPr/>
        </p:nvSpPr>
        <p:spPr>
          <a:xfrm>
            <a:off x="8601" y="4123572"/>
            <a:ext cx="3081223" cy="36933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accent6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FFFFFF"/>
                </a:solidFill>
              </a:rPr>
              <a:t>Muography</a:t>
            </a:r>
            <a:r>
              <a:rPr lang="en-US" altLang="ja-JP" sz="1600" dirty="0" smtClean="0">
                <a:solidFill>
                  <a:srgbClr val="FFFFFF"/>
                </a:solidFill>
              </a:rPr>
              <a:t> Test Measurement </a:t>
            </a:r>
            <a:endParaRPr lang="ja-JP" altLang="en-US" sz="1600" dirty="0">
              <a:solidFill>
                <a:srgbClr val="FFFFFF"/>
              </a:solidFill>
            </a:endParaRPr>
          </a:p>
        </p:txBody>
      </p:sp>
      <p:sp>
        <p:nvSpPr>
          <p:cNvPr id="140" name="角丸四角形 139"/>
          <p:cNvSpPr/>
          <p:nvPr/>
        </p:nvSpPr>
        <p:spPr bwMode="auto">
          <a:xfrm>
            <a:off x="5256222" y="3695745"/>
            <a:ext cx="395898" cy="396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pic>
        <p:nvPicPr>
          <p:cNvPr id="152" name="図 1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2" t="5312" r="12615" b="10650"/>
          <a:stretch/>
        </p:blipFill>
        <p:spPr>
          <a:xfrm rot="5400000">
            <a:off x="4148329" y="3010481"/>
            <a:ext cx="148390" cy="1772829"/>
          </a:xfrm>
          <a:prstGeom prst="rect">
            <a:avLst/>
          </a:prstGeom>
        </p:spPr>
      </p:pic>
      <p:sp>
        <p:nvSpPr>
          <p:cNvPr id="148" name="テキスト ボックス 147"/>
          <p:cNvSpPr txBox="1"/>
          <p:nvPr/>
        </p:nvSpPr>
        <p:spPr>
          <a:xfrm>
            <a:off x="1259632" y="3718653"/>
            <a:ext cx="1644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1600" dirty="0" smtClean="0">
                <a:solidFill>
                  <a:srgbClr val="000000"/>
                </a:solidFill>
              </a:rPr>
              <a:t>Muon Intensity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155" name="テキスト ボックス 154"/>
          <p:cNvSpPr txBox="1"/>
          <p:nvPr/>
        </p:nvSpPr>
        <p:spPr>
          <a:xfrm>
            <a:off x="2829246" y="3727618"/>
            <a:ext cx="67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6600CC"/>
                </a:solidFill>
              </a:rPr>
              <a:t>Low</a:t>
            </a:r>
            <a:endParaRPr lang="ja-JP" altLang="en-US" sz="1600" dirty="0">
              <a:solidFill>
                <a:srgbClr val="6600CC"/>
              </a:solidFill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5045441" y="3721776"/>
            <a:ext cx="678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High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grpSp>
        <p:nvGrpSpPr>
          <p:cNvPr id="150" name="グループ化 149"/>
          <p:cNvGrpSpPr/>
          <p:nvPr/>
        </p:nvGrpSpPr>
        <p:grpSpPr>
          <a:xfrm>
            <a:off x="5767234" y="1603636"/>
            <a:ext cx="3300025" cy="4588563"/>
            <a:chOff x="5767234" y="1792765"/>
            <a:chExt cx="3300025" cy="4588563"/>
          </a:xfrm>
        </p:grpSpPr>
        <p:sp>
          <p:nvSpPr>
            <p:cNvPr id="146" name="正方形/長方形 145"/>
            <p:cNvSpPr/>
            <p:nvPr/>
          </p:nvSpPr>
          <p:spPr bwMode="auto">
            <a:xfrm>
              <a:off x="5767235" y="1792765"/>
              <a:ext cx="3300024" cy="4588563"/>
            </a:xfrm>
            <a:prstGeom prst="rect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42" name="テキスト ボックス 141"/>
            <p:cNvSpPr txBox="1"/>
            <p:nvPr/>
          </p:nvSpPr>
          <p:spPr>
            <a:xfrm>
              <a:off x="5767234" y="1792765"/>
              <a:ext cx="3300024" cy="461665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 smtClean="0">
                  <a:solidFill>
                    <a:srgbClr val="FFFFFF"/>
                  </a:solidFill>
                </a:rPr>
                <a:t>Attenuation Rate Map</a:t>
              </a:r>
              <a:endParaRPr lang="ja-JP" altLang="en-US" sz="2400" dirty="0">
                <a:solidFill>
                  <a:srgbClr val="FFFFFF"/>
                </a:solidFill>
              </a:endParaRPr>
            </a:p>
          </p:txBody>
        </p:sp>
        <p:grpSp>
          <p:nvGrpSpPr>
            <p:cNvPr id="113" name="グループ化 112"/>
            <p:cNvGrpSpPr/>
            <p:nvPr/>
          </p:nvGrpSpPr>
          <p:grpSpPr>
            <a:xfrm>
              <a:off x="5837563" y="2585222"/>
              <a:ext cx="3153820" cy="3719079"/>
              <a:chOff x="1096815" y="2113751"/>
              <a:chExt cx="3225161" cy="3803206"/>
            </a:xfrm>
          </p:grpSpPr>
          <p:pic>
            <p:nvPicPr>
              <p:cNvPr id="114" name="図 11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96" t="7649" r="16502" b="15695"/>
              <a:stretch/>
            </p:blipFill>
            <p:spPr>
              <a:xfrm>
                <a:off x="1302746" y="2599024"/>
                <a:ext cx="2802906" cy="2802906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grpSp>
            <p:nvGrpSpPr>
              <p:cNvPr id="115" name="グループ化 114"/>
              <p:cNvGrpSpPr/>
              <p:nvPr/>
            </p:nvGrpSpPr>
            <p:grpSpPr>
              <a:xfrm>
                <a:off x="1096815" y="2113751"/>
                <a:ext cx="3225161" cy="3803206"/>
                <a:chOff x="1529817" y="392627"/>
                <a:chExt cx="5632986" cy="6642585"/>
              </a:xfrm>
            </p:grpSpPr>
            <p:sp>
              <p:nvSpPr>
                <p:cNvPr id="116" name="テキスト ボックス 115"/>
                <p:cNvSpPr txBox="1"/>
                <p:nvPr/>
              </p:nvSpPr>
              <p:spPr>
                <a:xfrm>
                  <a:off x="4313269" y="3737023"/>
                  <a:ext cx="856093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lang="en-US" altLang="ja-JP" sz="1600" baseline="5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ja-JP" altLang="en-US" sz="1600" baseline="5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7" name="テキスト ボックス 116"/>
                <p:cNvSpPr txBox="1"/>
                <p:nvPr/>
              </p:nvSpPr>
              <p:spPr>
                <a:xfrm>
                  <a:off x="4305820" y="4178208"/>
                  <a:ext cx="799349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  <a:r>
                    <a:rPr lang="en-US" altLang="ja-JP" sz="1600" baseline="5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ja-JP" altLang="en-US" sz="1600" baseline="5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8" name="テキスト ボックス 117"/>
                <p:cNvSpPr txBox="1"/>
                <p:nvPr/>
              </p:nvSpPr>
              <p:spPr>
                <a:xfrm>
                  <a:off x="4311751" y="4654662"/>
                  <a:ext cx="809699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</a:t>
                  </a:r>
                  <a:r>
                    <a:rPr lang="en-US" altLang="ja-JP" sz="1600" baseline="5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ja-JP" altLang="en-US" sz="1600" baseline="5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9" name="テキスト ボックス 118"/>
                <p:cNvSpPr txBox="1"/>
                <p:nvPr/>
              </p:nvSpPr>
              <p:spPr>
                <a:xfrm>
                  <a:off x="4291660" y="5205611"/>
                  <a:ext cx="809699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</a:t>
                  </a:r>
                  <a:r>
                    <a:rPr lang="en-US" altLang="ja-JP" sz="1600" baseline="500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lang="ja-JP" altLang="en-US" sz="1600" baseline="5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20" name="直線コネクタ 119"/>
                <p:cNvCxnSpPr/>
                <p:nvPr/>
              </p:nvCxnSpPr>
              <p:spPr>
                <a:xfrm flipH="1">
                  <a:off x="1686530" y="3688387"/>
                  <a:ext cx="5274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線コネクタ 120"/>
                <p:cNvCxnSpPr/>
                <p:nvPr/>
              </p:nvCxnSpPr>
              <p:spPr>
                <a:xfrm>
                  <a:off x="4337234" y="1130485"/>
                  <a:ext cx="0" cy="54720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円/楕円 121"/>
                <p:cNvSpPr/>
                <p:nvPr/>
              </p:nvSpPr>
              <p:spPr>
                <a:xfrm>
                  <a:off x="1759919" y="1124780"/>
                  <a:ext cx="5136252" cy="513625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3" name="テキスト ボックス 122"/>
                <p:cNvSpPr txBox="1"/>
                <p:nvPr/>
              </p:nvSpPr>
              <p:spPr>
                <a:xfrm>
                  <a:off x="3214083" y="6443902"/>
                  <a:ext cx="2246302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Zenith Angle</a:t>
                  </a:r>
                  <a:endParaRPr lang="ja-JP" altLang="en-US" sz="16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24" name="直線コネクタ 123"/>
                <p:cNvCxnSpPr>
                  <a:stCxn id="122" idx="7"/>
                  <a:endCxn id="122" idx="3"/>
                </p:cNvCxnSpPr>
                <p:nvPr/>
              </p:nvCxnSpPr>
              <p:spPr>
                <a:xfrm flipH="1">
                  <a:off x="2512106" y="1876967"/>
                  <a:ext cx="3631878" cy="3631878"/>
                </a:xfrm>
                <a:prstGeom prst="line">
                  <a:avLst/>
                </a:prstGeom>
                <a:ln w="6350">
                  <a:solidFill>
                    <a:schemeClr val="tx1">
                      <a:alpha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線コネクタ 124"/>
                <p:cNvCxnSpPr>
                  <a:stCxn id="122" idx="1"/>
                  <a:endCxn id="122" idx="5"/>
                </p:cNvCxnSpPr>
                <p:nvPr/>
              </p:nvCxnSpPr>
              <p:spPr>
                <a:xfrm>
                  <a:off x="2512106" y="1876967"/>
                  <a:ext cx="3631878" cy="3631878"/>
                </a:xfrm>
                <a:prstGeom prst="line">
                  <a:avLst/>
                </a:prstGeom>
                <a:ln w="6350">
                  <a:solidFill>
                    <a:schemeClr val="tx1">
                      <a:alpha val="50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6" name="円/楕円 154"/>
                <p:cNvSpPr/>
                <p:nvPr/>
              </p:nvSpPr>
              <p:spPr>
                <a:xfrm>
                  <a:off x="3065995" y="2430068"/>
                  <a:ext cx="2524100" cy="2524100"/>
                </a:xfrm>
                <a:prstGeom prst="ellipse">
                  <a:avLst/>
                </a:prstGeom>
                <a:noFill/>
                <a:ln w="6350">
                  <a:solidFill>
                    <a:schemeClr val="tx1">
                      <a:alpha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7" name="円/楕円 131"/>
                <p:cNvSpPr/>
                <p:nvPr/>
              </p:nvSpPr>
              <p:spPr>
                <a:xfrm>
                  <a:off x="3976438" y="3341299"/>
                  <a:ext cx="703214" cy="703214"/>
                </a:xfrm>
                <a:prstGeom prst="ellipse">
                  <a:avLst/>
                </a:prstGeom>
                <a:noFill/>
                <a:ln w="6350">
                  <a:solidFill>
                    <a:schemeClr val="tx1">
                      <a:alpha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28" name="直線コネクタ 127"/>
                <p:cNvCxnSpPr/>
                <p:nvPr/>
              </p:nvCxnSpPr>
              <p:spPr>
                <a:xfrm>
                  <a:off x="4222041" y="4034021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線コネクタ 128"/>
                <p:cNvCxnSpPr/>
                <p:nvPr/>
              </p:nvCxnSpPr>
              <p:spPr>
                <a:xfrm>
                  <a:off x="4222274" y="4477342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円/楕円 131"/>
                <p:cNvSpPr/>
                <p:nvPr/>
              </p:nvSpPr>
              <p:spPr>
                <a:xfrm>
                  <a:off x="3534952" y="2899813"/>
                  <a:ext cx="1586186" cy="1586186"/>
                </a:xfrm>
                <a:prstGeom prst="ellipse">
                  <a:avLst/>
                </a:prstGeom>
                <a:noFill/>
                <a:ln w="6350">
                  <a:solidFill>
                    <a:schemeClr val="tx1">
                      <a:alpha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1" name="直線コネクタ 130"/>
                <p:cNvCxnSpPr/>
                <p:nvPr/>
              </p:nvCxnSpPr>
              <p:spPr>
                <a:xfrm>
                  <a:off x="4222041" y="4940005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2" name="円/楕円 154"/>
                <p:cNvSpPr/>
                <p:nvPr/>
              </p:nvSpPr>
              <p:spPr>
                <a:xfrm>
                  <a:off x="2517950" y="1882811"/>
                  <a:ext cx="3620190" cy="3620190"/>
                </a:xfrm>
                <a:prstGeom prst="ellipse">
                  <a:avLst/>
                </a:prstGeom>
                <a:noFill/>
                <a:ln w="6350">
                  <a:solidFill>
                    <a:schemeClr val="tx1">
                      <a:alpha val="50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3" name="直線コネクタ 132"/>
                <p:cNvCxnSpPr/>
                <p:nvPr/>
              </p:nvCxnSpPr>
              <p:spPr>
                <a:xfrm>
                  <a:off x="4222041" y="5502213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" name="テキスト ボックス 133"/>
                <p:cNvSpPr txBox="1"/>
                <p:nvPr/>
              </p:nvSpPr>
              <p:spPr>
                <a:xfrm rot="8100000">
                  <a:off x="5627360" y="5466935"/>
                  <a:ext cx="1535443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EAST</a:t>
                  </a:r>
                  <a:endParaRPr lang="ja-JP" altLang="en-US" sz="1600" b="1" baseline="5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5" name="テキスト ボックス 134"/>
                <p:cNvSpPr txBox="1"/>
                <p:nvPr/>
              </p:nvSpPr>
              <p:spPr>
                <a:xfrm rot="13500000">
                  <a:off x="1437625" y="5485023"/>
                  <a:ext cx="1651841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SOUTH</a:t>
                  </a:r>
                  <a:endParaRPr lang="ja-JP" altLang="en-US" sz="1600" b="1" baseline="5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6" name="テキスト ボックス 135"/>
                <p:cNvSpPr txBox="1"/>
                <p:nvPr/>
              </p:nvSpPr>
              <p:spPr>
                <a:xfrm rot="2700000">
                  <a:off x="5159470" y="1337554"/>
                  <a:ext cx="2481164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NORTH</a:t>
                  </a:r>
                  <a:endParaRPr lang="ja-JP" altLang="en-US" sz="1600" b="1" baseline="5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7" name="テキスト ボックス 136"/>
                <p:cNvSpPr txBox="1"/>
                <p:nvPr/>
              </p:nvSpPr>
              <p:spPr>
                <a:xfrm rot="18900000">
                  <a:off x="1529817" y="1344145"/>
                  <a:ext cx="1480335" cy="6046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b="1" dirty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WEST</a:t>
                  </a:r>
                  <a:endParaRPr lang="ja-JP" altLang="en-US" sz="1600" b="1" baseline="50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49" name="グループ化 148"/>
            <p:cNvGrpSpPr/>
            <p:nvPr/>
          </p:nvGrpSpPr>
          <p:grpSpPr>
            <a:xfrm>
              <a:off x="5979499" y="2276872"/>
              <a:ext cx="2894882" cy="588975"/>
              <a:chOff x="6052397" y="5971244"/>
              <a:chExt cx="2894882" cy="588975"/>
            </a:xfrm>
          </p:grpSpPr>
          <p:pic>
            <p:nvPicPr>
              <p:cNvPr id="157" name="図 156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182" t="5312" r="12615" b="10650"/>
              <a:stretch/>
            </p:blipFill>
            <p:spPr>
              <a:xfrm rot="5400000">
                <a:off x="7371480" y="5504528"/>
                <a:ext cx="148390" cy="1772829"/>
              </a:xfrm>
              <a:prstGeom prst="rect">
                <a:avLst/>
              </a:prstGeom>
            </p:spPr>
          </p:pic>
          <p:sp>
            <p:nvSpPr>
              <p:cNvPr id="158" name="テキスト ボックス 157"/>
              <p:cNvSpPr txBox="1"/>
              <p:nvPr/>
            </p:nvSpPr>
            <p:spPr>
              <a:xfrm>
                <a:off x="6493245" y="5971244"/>
                <a:ext cx="184800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sz="1600" dirty="0" smtClean="0">
                    <a:solidFill>
                      <a:srgbClr val="000000"/>
                    </a:solidFill>
                  </a:rPr>
                  <a:t>Attenuation Rate</a:t>
                </a:r>
                <a:endParaRPr lang="ja-JP" alt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テキスト ボックス 158"/>
              <p:cNvSpPr txBox="1"/>
              <p:nvPr/>
            </p:nvSpPr>
            <p:spPr>
              <a:xfrm>
                <a:off x="6052397" y="6221665"/>
                <a:ext cx="6786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>
                    <a:solidFill>
                      <a:srgbClr val="6600CC"/>
                    </a:solidFill>
                  </a:rPr>
                  <a:t>Low</a:t>
                </a:r>
                <a:endParaRPr lang="ja-JP" altLang="en-US" sz="1600" dirty="0">
                  <a:solidFill>
                    <a:srgbClr val="6600CC"/>
                  </a:solidFill>
                </a:endParaRPr>
              </a:p>
            </p:txBody>
          </p:sp>
          <p:sp>
            <p:nvSpPr>
              <p:cNvPr id="160" name="テキスト ボックス 159"/>
              <p:cNvSpPr txBox="1"/>
              <p:nvPr/>
            </p:nvSpPr>
            <p:spPr>
              <a:xfrm>
                <a:off x="8268592" y="6215823"/>
                <a:ext cx="67868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1600" dirty="0" smtClean="0">
                    <a:solidFill>
                      <a:srgbClr val="FF0000"/>
                    </a:solidFill>
                  </a:rPr>
                  <a:t>High</a:t>
                </a:r>
                <a:endParaRPr lang="ja-JP" altLang="en-US" sz="16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74" name="正方形/長方形 7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31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グループ化 89"/>
          <p:cNvGrpSpPr/>
          <p:nvPr/>
        </p:nvGrpSpPr>
        <p:grpSpPr>
          <a:xfrm>
            <a:off x="289238" y="1268760"/>
            <a:ext cx="4283409" cy="2783711"/>
            <a:chOff x="289238" y="1340768"/>
            <a:chExt cx="4283409" cy="2783711"/>
          </a:xfrm>
        </p:grpSpPr>
        <p:grpSp>
          <p:nvGrpSpPr>
            <p:cNvPr id="84" name="グループ化 83"/>
            <p:cNvGrpSpPr/>
            <p:nvPr/>
          </p:nvGrpSpPr>
          <p:grpSpPr>
            <a:xfrm>
              <a:off x="289238" y="1340768"/>
              <a:ext cx="4283409" cy="2783711"/>
              <a:chOff x="764253" y="1763851"/>
              <a:chExt cx="3807747" cy="2474587"/>
            </a:xfrm>
          </p:grpSpPr>
          <p:pic>
            <p:nvPicPr>
              <p:cNvPr id="31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4" b="11456"/>
              <a:stretch/>
            </p:blipFill>
            <p:spPr bwMode="auto">
              <a:xfrm>
                <a:off x="995082" y="1907685"/>
                <a:ext cx="3576918" cy="21013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2" name="テキスト ボックス 34"/>
              <p:cNvSpPr txBox="1"/>
              <p:nvPr/>
            </p:nvSpPr>
            <p:spPr>
              <a:xfrm>
                <a:off x="1653236" y="4022994"/>
                <a:ext cx="2439309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400" dirty="0" smtClean="0">
                    <a:cs typeface="Times New Roman" panose="02020603050405020304" pitchFamily="18" charset="0"/>
                  </a:rPr>
                  <a:t>Attenuation Rate (%)</a:t>
                </a:r>
                <a:endParaRPr kumimoji="1" lang="ja-JP" altLang="en-US" sz="14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テキスト ボックス 83"/>
              <p:cNvSpPr txBox="1"/>
              <p:nvPr/>
            </p:nvSpPr>
            <p:spPr>
              <a:xfrm rot="16200000">
                <a:off x="-246157" y="2774261"/>
                <a:ext cx="2236263" cy="21544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t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kumimoji="1" lang="en-US" altLang="ja-JP" sz="1400" dirty="0" smtClean="0">
                    <a:cs typeface="Times New Roman" panose="02020603050405020304" pitchFamily="18" charset="0"/>
                  </a:rPr>
                  <a:t>Concrete Thickness (cm)</a:t>
                </a:r>
                <a:endParaRPr kumimoji="1" lang="ja-JP" altLang="en-US" sz="1400" dirty="0"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9" name="テキスト ボックス 88"/>
            <p:cNvSpPr txBox="1"/>
            <p:nvPr/>
          </p:nvSpPr>
          <p:spPr>
            <a:xfrm>
              <a:off x="1187624" y="1700808"/>
              <a:ext cx="20056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by </a:t>
              </a:r>
              <a:r>
                <a:rPr lang="en-US" altLang="ja-JP" i="1" dirty="0" smtClean="0"/>
                <a:t>PHITS</a:t>
              </a:r>
              <a:endParaRPr kumimoji="1" lang="ja-JP" altLang="en-US" i="1" dirty="0"/>
            </a:p>
          </p:txBody>
        </p:sp>
      </p:grp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16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0" y="990860"/>
            <a:ext cx="914400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chemeClr val="bg1"/>
                </a:solidFill>
              </a:rPr>
              <a:t>Conversion from Attenuation Rate to Concrete Thickness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grpSp>
        <p:nvGrpSpPr>
          <p:cNvPr id="85" name="グループ化 84"/>
          <p:cNvGrpSpPr/>
          <p:nvPr/>
        </p:nvGrpSpPr>
        <p:grpSpPr>
          <a:xfrm>
            <a:off x="4670839" y="1369762"/>
            <a:ext cx="4473813" cy="4219478"/>
            <a:chOff x="5076056" y="777922"/>
            <a:chExt cx="4032450" cy="3803206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5076056" y="777922"/>
              <a:ext cx="3206360" cy="3803206"/>
              <a:chOff x="5436096" y="810027"/>
              <a:chExt cx="3206360" cy="3803206"/>
            </a:xfrm>
          </p:grpSpPr>
          <p:pic>
            <p:nvPicPr>
              <p:cNvPr id="4" name="図 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72" t="15015" r="19560" b="13118"/>
              <a:stretch/>
            </p:blipFill>
            <p:spPr>
              <a:xfrm>
                <a:off x="5623226" y="1295558"/>
                <a:ext cx="2802906" cy="2802906"/>
              </a:xfrm>
              <a:prstGeom prst="ellipse">
                <a:avLst/>
              </a:prstGeom>
              <a:ln w="63500" cap="rnd">
                <a:noFill/>
              </a:ln>
              <a:effectLst/>
            </p:spPr>
          </p:pic>
          <p:grpSp>
            <p:nvGrpSpPr>
              <p:cNvPr id="5" name="グループ化 4"/>
              <p:cNvGrpSpPr/>
              <p:nvPr/>
            </p:nvGrpSpPr>
            <p:grpSpPr>
              <a:xfrm>
                <a:off x="5436096" y="810027"/>
                <a:ext cx="3206360" cy="3803206"/>
                <a:chOff x="1562654" y="392627"/>
                <a:chExt cx="5600149" cy="6642585"/>
              </a:xfrm>
            </p:grpSpPr>
            <p:sp>
              <p:nvSpPr>
                <p:cNvPr id="6" name="テキスト ボックス 5"/>
                <p:cNvSpPr txBox="1"/>
                <p:nvPr/>
              </p:nvSpPr>
              <p:spPr>
                <a:xfrm>
                  <a:off x="4313269" y="3737023"/>
                  <a:ext cx="856093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kumimoji="1" lang="en-US" altLang="ja-JP" sz="1600" baseline="5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kumimoji="1" lang="ja-JP" altLang="en-US" sz="1600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" name="テキスト ボックス 6"/>
                <p:cNvSpPr txBox="1"/>
                <p:nvPr/>
              </p:nvSpPr>
              <p:spPr>
                <a:xfrm>
                  <a:off x="4305820" y="4178208"/>
                  <a:ext cx="799349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</a:t>
                  </a:r>
                  <a:r>
                    <a:rPr kumimoji="1" lang="en-US" altLang="ja-JP" sz="1600" baseline="5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kumimoji="1" lang="ja-JP" altLang="en-US" sz="1600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" name="テキスト ボックス 7"/>
                <p:cNvSpPr txBox="1"/>
                <p:nvPr/>
              </p:nvSpPr>
              <p:spPr>
                <a:xfrm>
                  <a:off x="4311751" y="4654662"/>
                  <a:ext cx="809699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</a:t>
                  </a:r>
                  <a:r>
                    <a:rPr kumimoji="1" lang="en-US" altLang="ja-JP" sz="1600" baseline="5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kumimoji="1" lang="ja-JP" altLang="en-US" sz="1600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4291660" y="5205611"/>
                  <a:ext cx="809699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40</a:t>
                  </a:r>
                  <a:r>
                    <a:rPr kumimoji="1" lang="en-US" altLang="ja-JP" sz="1600" baseline="5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</a:t>
                  </a:r>
                  <a:endParaRPr kumimoji="1" lang="ja-JP" altLang="en-US" sz="1600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0" name="直線コネクタ 9"/>
                <p:cNvCxnSpPr/>
                <p:nvPr/>
              </p:nvCxnSpPr>
              <p:spPr>
                <a:xfrm flipH="1">
                  <a:off x="1686530" y="3688387"/>
                  <a:ext cx="5274000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直線コネクタ 10"/>
                <p:cNvCxnSpPr/>
                <p:nvPr/>
              </p:nvCxnSpPr>
              <p:spPr>
                <a:xfrm>
                  <a:off x="4337234" y="1130485"/>
                  <a:ext cx="0" cy="547200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円/楕円 11"/>
                <p:cNvSpPr/>
                <p:nvPr/>
              </p:nvSpPr>
              <p:spPr>
                <a:xfrm>
                  <a:off x="1759919" y="1124780"/>
                  <a:ext cx="5136252" cy="513625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" name="テキスト ボックス 12"/>
                <p:cNvSpPr txBox="1"/>
                <p:nvPr/>
              </p:nvSpPr>
              <p:spPr>
                <a:xfrm>
                  <a:off x="3214083" y="6443902"/>
                  <a:ext cx="2246302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6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Zenith Angle</a:t>
                  </a:r>
                  <a:endParaRPr kumimoji="1" lang="ja-JP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4" name="直線コネクタ 13"/>
                <p:cNvCxnSpPr>
                  <a:stCxn id="12" idx="7"/>
                  <a:endCxn id="12" idx="3"/>
                </p:cNvCxnSpPr>
                <p:nvPr/>
              </p:nvCxnSpPr>
              <p:spPr>
                <a:xfrm flipH="1">
                  <a:off x="2512106" y="1876967"/>
                  <a:ext cx="3631878" cy="363187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線コネクタ 14"/>
                <p:cNvCxnSpPr>
                  <a:stCxn id="12" idx="1"/>
                  <a:endCxn id="12" idx="5"/>
                </p:cNvCxnSpPr>
                <p:nvPr/>
              </p:nvCxnSpPr>
              <p:spPr>
                <a:xfrm>
                  <a:off x="2512106" y="1876967"/>
                  <a:ext cx="3631878" cy="3631878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円/楕円 154"/>
                <p:cNvSpPr/>
                <p:nvPr/>
              </p:nvSpPr>
              <p:spPr>
                <a:xfrm>
                  <a:off x="3065995" y="2430068"/>
                  <a:ext cx="2524100" cy="2524100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7" name="円/楕円 131"/>
                <p:cNvSpPr/>
                <p:nvPr/>
              </p:nvSpPr>
              <p:spPr>
                <a:xfrm>
                  <a:off x="3976438" y="3341299"/>
                  <a:ext cx="703214" cy="703214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18" name="直線コネクタ 17"/>
                <p:cNvCxnSpPr/>
                <p:nvPr/>
              </p:nvCxnSpPr>
              <p:spPr>
                <a:xfrm>
                  <a:off x="4222041" y="4034021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/>
                <p:cNvCxnSpPr/>
                <p:nvPr/>
              </p:nvCxnSpPr>
              <p:spPr>
                <a:xfrm>
                  <a:off x="4222274" y="4477342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円/楕円 131"/>
                <p:cNvSpPr/>
                <p:nvPr/>
              </p:nvSpPr>
              <p:spPr>
                <a:xfrm>
                  <a:off x="3534952" y="2899813"/>
                  <a:ext cx="1586186" cy="1586186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1" name="直線コネクタ 20"/>
                <p:cNvCxnSpPr/>
                <p:nvPr/>
              </p:nvCxnSpPr>
              <p:spPr>
                <a:xfrm>
                  <a:off x="4222041" y="4940005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円/楕円 154"/>
                <p:cNvSpPr/>
                <p:nvPr/>
              </p:nvSpPr>
              <p:spPr>
                <a:xfrm>
                  <a:off x="2517950" y="1882811"/>
                  <a:ext cx="3620190" cy="3620190"/>
                </a:xfrm>
                <a:prstGeom prst="ellipse">
                  <a:avLst/>
                </a:prstGeom>
                <a:noFill/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23" name="直線コネクタ 22"/>
                <p:cNvCxnSpPr/>
                <p:nvPr/>
              </p:nvCxnSpPr>
              <p:spPr>
                <a:xfrm>
                  <a:off x="4222041" y="5502213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テキスト ボックス 23"/>
                <p:cNvSpPr txBox="1"/>
                <p:nvPr/>
              </p:nvSpPr>
              <p:spPr>
                <a:xfrm rot="8100000">
                  <a:off x="5627360" y="5466935"/>
                  <a:ext cx="1535443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EAST</a:t>
                  </a:r>
                  <a:endParaRPr kumimoji="1" lang="ja-JP" altLang="en-US" sz="1600" b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 rot="13500000">
                  <a:off x="1437625" y="5485023"/>
                  <a:ext cx="1651841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600" b="1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SOUTH</a:t>
                  </a:r>
                  <a:endParaRPr kumimoji="1" lang="ja-JP" altLang="en-US" sz="1600" b="1" baseline="5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 rot="2700000">
                  <a:off x="5159470" y="1337554"/>
                  <a:ext cx="2481164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600" b="1" dirty="0" smtClean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NORTH</a:t>
                  </a:r>
                  <a:endParaRPr kumimoji="1" lang="ja-JP" altLang="en-US" sz="1600" b="1" baseline="50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テキスト ボックス 26"/>
                <p:cNvSpPr txBox="1"/>
                <p:nvPr/>
              </p:nvSpPr>
              <p:spPr>
                <a:xfrm rot="18900000">
                  <a:off x="1562654" y="1327403"/>
                  <a:ext cx="1365448" cy="5913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WEST</a:t>
                  </a:r>
                  <a:endParaRPr kumimoji="1" lang="ja-JP" altLang="en-US" sz="1600" b="1" baseline="5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28" name="テキスト ボックス 27"/>
            <p:cNvSpPr txBox="1"/>
            <p:nvPr/>
          </p:nvSpPr>
          <p:spPr>
            <a:xfrm rot="5400000">
              <a:off x="7673016" y="2563924"/>
              <a:ext cx="2501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Thickness (cm)</a:t>
              </a:r>
              <a:endParaRPr kumimoji="1"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16" t="8163" b="8217"/>
            <a:stretch/>
          </p:blipFill>
          <p:spPr>
            <a:xfrm>
              <a:off x="8273370" y="1086303"/>
              <a:ext cx="547102" cy="3324574"/>
            </a:xfrm>
            <a:prstGeom prst="rect">
              <a:avLst/>
            </a:prstGeom>
          </p:spPr>
        </p:pic>
      </p:grpSp>
      <p:sp>
        <p:nvSpPr>
          <p:cNvPr id="73" name="テキスト ボックス 72"/>
          <p:cNvSpPr txBox="1"/>
          <p:nvPr/>
        </p:nvSpPr>
        <p:spPr>
          <a:xfrm>
            <a:off x="5771123" y="3342025"/>
            <a:ext cx="457401" cy="40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A</a:t>
            </a:r>
            <a:endParaRPr kumimoji="1" lang="ja-JP" altLang="en-US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5411780" y="3342025"/>
            <a:ext cx="457401" cy="40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B</a:t>
            </a:r>
            <a:endParaRPr kumimoji="1" lang="ja-JP" altLang="en-US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87" name="グループ化 86"/>
          <p:cNvGrpSpPr/>
          <p:nvPr/>
        </p:nvGrpSpPr>
        <p:grpSpPr>
          <a:xfrm>
            <a:off x="-212754" y="4149080"/>
            <a:ext cx="5221257" cy="2681983"/>
            <a:chOff x="395536" y="4077072"/>
            <a:chExt cx="5221257" cy="2681983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95536" y="4484571"/>
              <a:ext cx="3032645" cy="2274484"/>
              <a:chOff x="0" y="-32951"/>
              <a:chExt cx="9075088" cy="6806316"/>
            </a:xfrm>
          </p:grpSpPr>
          <p:pic>
            <p:nvPicPr>
              <p:cNvPr id="33" name="図 3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2951"/>
                <a:ext cx="9075088" cy="6806316"/>
              </a:xfrm>
              <a:prstGeom prst="rect">
                <a:avLst/>
              </a:prstGeom>
            </p:spPr>
          </p:pic>
          <p:cxnSp>
            <p:nvCxnSpPr>
              <p:cNvPr id="34" name="直線コネクタ 33"/>
              <p:cNvCxnSpPr/>
              <p:nvPr/>
            </p:nvCxnSpPr>
            <p:spPr>
              <a:xfrm>
                <a:off x="1540165" y="1280985"/>
                <a:ext cx="4339142" cy="755147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コネクタ 34"/>
              <p:cNvCxnSpPr/>
              <p:nvPr/>
            </p:nvCxnSpPr>
            <p:spPr>
              <a:xfrm flipV="1">
                <a:off x="5769735" y="2014152"/>
                <a:ext cx="109572" cy="2738189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/>
              <p:cNvCxnSpPr/>
              <p:nvPr/>
            </p:nvCxnSpPr>
            <p:spPr>
              <a:xfrm flipH="1" flipV="1">
                <a:off x="1515526" y="1280985"/>
                <a:ext cx="371677" cy="3190151"/>
              </a:xfrm>
              <a:prstGeom prst="line">
                <a:avLst/>
              </a:prstGeom>
              <a:ln w="1905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/>
              <p:cNvCxnSpPr/>
              <p:nvPr/>
            </p:nvCxnSpPr>
            <p:spPr>
              <a:xfrm>
                <a:off x="1887203" y="4471136"/>
                <a:ext cx="3826513" cy="981662"/>
              </a:xfrm>
              <a:prstGeom prst="line">
                <a:avLst/>
              </a:prstGeom>
              <a:ln w="1905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/>
              <p:cNvCxnSpPr/>
              <p:nvPr/>
            </p:nvCxnSpPr>
            <p:spPr>
              <a:xfrm flipV="1">
                <a:off x="5713716" y="4752341"/>
                <a:ext cx="56019" cy="700457"/>
              </a:xfrm>
              <a:prstGeom prst="line">
                <a:avLst/>
              </a:prstGeom>
              <a:ln w="19050">
                <a:solidFill>
                  <a:srgbClr val="FFFF00">
                    <a:alpha val="50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グループ化 38"/>
            <p:cNvGrpSpPr/>
            <p:nvPr/>
          </p:nvGrpSpPr>
          <p:grpSpPr>
            <a:xfrm>
              <a:off x="3028210" y="4360641"/>
              <a:ext cx="2588583" cy="2344206"/>
              <a:chOff x="3851919" y="4027663"/>
              <a:chExt cx="2588583" cy="2344206"/>
            </a:xfrm>
          </p:grpSpPr>
          <p:sp>
            <p:nvSpPr>
              <p:cNvPr id="40" name="正方形/長方形 39"/>
              <p:cNvSpPr/>
              <p:nvPr/>
            </p:nvSpPr>
            <p:spPr bwMode="auto">
              <a:xfrm>
                <a:off x="6014551" y="5787212"/>
                <a:ext cx="425951" cy="296473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41" name="正方形/長方形 40"/>
              <p:cNvSpPr/>
              <p:nvPr/>
            </p:nvSpPr>
            <p:spPr bwMode="auto">
              <a:xfrm>
                <a:off x="4675986" y="5787212"/>
                <a:ext cx="538126" cy="296471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 bwMode="auto">
              <a:xfrm>
                <a:off x="3851919" y="5787213"/>
                <a:ext cx="289979" cy="296472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grpSp>
            <p:nvGrpSpPr>
              <p:cNvPr id="43" name="グループ化 42"/>
              <p:cNvGrpSpPr/>
              <p:nvPr/>
            </p:nvGrpSpPr>
            <p:grpSpPr>
              <a:xfrm>
                <a:off x="3851920" y="4027663"/>
                <a:ext cx="2588582" cy="2025076"/>
                <a:chOff x="1564223" y="811661"/>
                <a:chExt cx="6106878" cy="4777480"/>
              </a:xfrm>
            </p:grpSpPr>
            <p:sp>
              <p:nvSpPr>
                <p:cNvPr id="45" name="正方形/長方形 44"/>
                <p:cNvSpPr/>
                <p:nvPr/>
              </p:nvSpPr>
              <p:spPr>
                <a:xfrm>
                  <a:off x="4787757" y="1243173"/>
                  <a:ext cx="1880171" cy="434596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正方形/長方形 45"/>
                <p:cNvSpPr/>
                <p:nvPr/>
              </p:nvSpPr>
              <p:spPr>
                <a:xfrm>
                  <a:off x="4787756" y="1243173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正方形/長方形 46"/>
                <p:cNvSpPr/>
                <p:nvPr/>
              </p:nvSpPr>
              <p:spPr>
                <a:xfrm>
                  <a:off x="4787756" y="1788679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正方形/長方形 47"/>
                <p:cNvSpPr/>
                <p:nvPr/>
              </p:nvSpPr>
              <p:spPr>
                <a:xfrm>
                  <a:off x="4787756" y="2323911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正方形/長方形 48"/>
                <p:cNvSpPr/>
                <p:nvPr/>
              </p:nvSpPr>
              <p:spPr>
                <a:xfrm>
                  <a:off x="4787756" y="2859143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0" name="正方形/長方形 49"/>
                <p:cNvSpPr/>
                <p:nvPr/>
              </p:nvSpPr>
              <p:spPr>
                <a:xfrm>
                  <a:off x="4787756" y="3374316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1" name="正方形/長方形 50"/>
                <p:cNvSpPr/>
                <p:nvPr/>
              </p:nvSpPr>
              <p:spPr>
                <a:xfrm>
                  <a:off x="4787756" y="3910047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2" name="正方形/長方形 51"/>
                <p:cNvSpPr/>
                <p:nvPr/>
              </p:nvSpPr>
              <p:spPr>
                <a:xfrm>
                  <a:off x="4787756" y="4446625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3" name="正方形/長方形 52"/>
                <p:cNvSpPr/>
                <p:nvPr/>
              </p:nvSpPr>
              <p:spPr>
                <a:xfrm>
                  <a:off x="4787756" y="4951101"/>
                  <a:ext cx="1880172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4" name="正方形/長方形 53"/>
                <p:cNvSpPr/>
                <p:nvPr/>
              </p:nvSpPr>
              <p:spPr>
                <a:xfrm>
                  <a:off x="4787756" y="1243173"/>
                  <a:ext cx="102742" cy="43459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正方形/長方形 54"/>
                <p:cNvSpPr/>
                <p:nvPr/>
              </p:nvSpPr>
              <p:spPr>
                <a:xfrm>
                  <a:off x="6563473" y="1243173"/>
                  <a:ext cx="102742" cy="43459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正方形/長方形 55"/>
                <p:cNvSpPr/>
                <p:nvPr/>
              </p:nvSpPr>
              <p:spPr>
                <a:xfrm>
                  <a:off x="2248328" y="1243173"/>
                  <a:ext cx="1259999" cy="434596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正方形/長方形 56"/>
                <p:cNvSpPr/>
                <p:nvPr/>
              </p:nvSpPr>
              <p:spPr>
                <a:xfrm>
                  <a:off x="2248327" y="1243173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正方形/長方形 57"/>
                <p:cNvSpPr/>
                <p:nvPr/>
              </p:nvSpPr>
              <p:spPr>
                <a:xfrm>
                  <a:off x="2248327" y="1788679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正方形/長方形 58"/>
                <p:cNvSpPr/>
                <p:nvPr/>
              </p:nvSpPr>
              <p:spPr>
                <a:xfrm>
                  <a:off x="2248327" y="2323911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正方形/長方形 59"/>
                <p:cNvSpPr/>
                <p:nvPr/>
              </p:nvSpPr>
              <p:spPr>
                <a:xfrm>
                  <a:off x="2248327" y="2859143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正方形/長方形 60"/>
                <p:cNvSpPr/>
                <p:nvPr/>
              </p:nvSpPr>
              <p:spPr>
                <a:xfrm>
                  <a:off x="2248327" y="3374316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正方形/長方形 61"/>
                <p:cNvSpPr/>
                <p:nvPr/>
              </p:nvSpPr>
              <p:spPr>
                <a:xfrm>
                  <a:off x="2248327" y="3910047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3" name="正方形/長方形 62"/>
                <p:cNvSpPr/>
                <p:nvPr/>
              </p:nvSpPr>
              <p:spPr>
                <a:xfrm>
                  <a:off x="2248327" y="4446625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4" name="正方形/長方形 63"/>
                <p:cNvSpPr/>
                <p:nvPr/>
              </p:nvSpPr>
              <p:spPr>
                <a:xfrm>
                  <a:off x="2248327" y="4951101"/>
                  <a:ext cx="1260000" cy="1130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5" name="正方形/長方形 64"/>
                <p:cNvSpPr/>
                <p:nvPr/>
              </p:nvSpPr>
              <p:spPr>
                <a:xfrm>
                  <a:off x="2248327" y="1243173"/>
                  <a:ext cx="102742" cy="43459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6" name="正方形/長方形 65"/>
                <p:cNvSpPr/>
                <p:nvPr/>
              </p:nvSpPr>
              <p:spPr>
                <a:xfrm>
                  <a:off x="3409592" y="1243173"/>
                  <a:ext cx="102742" cy="43459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7" name="円/楕円 66"/>
                <p:cNvSpPr/>
                <p:nvPr/>
              </p:nvSpPr>
              <p:spPr>
                <a:xfrm>
                  <a:off x="4912843" y="5362746"/>
                  <a:ext cx="206368" cy="206368"/>
                </a:xfrm>
                <a:prstGeom prst="ellipse">
                  <a:avLst/>
                </a:prstGeom>
                <a:no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68" name="直線コネクタ 67"/>
                <p:cNvCxnSpPr/>
                <p:nvPr/>
              </p:nvCxnSpPr>
              <p:spPr>
                <a:xfrm>
                  <a:off x="1564223" y="4962723"/>
                  <a:ext cx="68410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線コネクタ 68"/>
                <p:cNvCxnSpPr/>
                <p:nvPr/>
              </p:nvCxnSpPr>
              <p:spPr>
                <a:xfrm>
                  <a:off x="6666215" y="4962723"/>
                  <a:ext cx="1004886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線コネクタ 69"/>
                <p:cNvCxnSpPr/>
                <p:nvPr/>
              </p:nvCxnSpPr>
              <p:spPr>
                <a:xfrm>
                  <a:off x="3517852" y="4951101"/>
                  <a:ext cx="12960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線矢印コネクタ 70"/>
                <p:cNvCxnSpPr/>
                <p:nvPr/>
              </p:nvCxnSpPr>
              <p:spPr>
                <a:xfrm>
                  <a:off x="4681989" y="811661"/>
                  <a:ext cx="319149" cy="4715972"/>
                </a:xfrm>
                <a:prstGeom prst="straightConnector1">
                  <a:avLst/>
                </a:prstGeom>
                <a:ln w="190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正方形/長方形 43"/>
              <p:cNvSpPr/>
              <p:nvPr/>
            </p:nvSpPr>
            <p:spPr bwMode="auto">
              <a:xfrm>
                <a:off x="3851920" y="6069107"/>
                <a:ext cx="2588582" cy="302762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</p:grpSp>
        <p:sp>
          <p:nvSpPr>
            <p:cNvPr id="72" name="テキスト ボックス 71"/>
            <p:cNvSpPr txBox="1"/>
            <p:nvPr/>
          </p:nvSpPr>
          <p:spPr>
            <a:xfrm>
              <a:off x="4186619" y="4077072"/>
              <a:ext cx="41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A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5" name="直線矢印コネクタ 74"/>
            <p:cNvCxnSpPr/>
            <p:nvPr/>
          </p:nvCxnSpPr>
          <p:spPr>
            <a:xfrm>
              <a:off x="3995936" y="4452575"/>
              <a:ext cx="469345" cy="188091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テキスト ボックス 75"/>
            <p:cNvSpPr txBox="1"/>
            <p:nvPr/>
          </p:nvSpPr>
          <p:spPr>
            <a:xfrm>
              <a:off x="3779912" y="4175975"/>
              <a:ext cx="412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テキスト ボックス 76"/>
          <p:cNvSpPr txBox="1"/>
          <p:nvPr/>
        </p:nvSpPr>
        <p:spPr>
          <a:xfrm>
            <a:off x="5174626" y="5818038"/>
            <a:ext cx="3789862" cy="92333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Thickness read out from Drawing</a:t>
            </a:r>
            <a:endParaRPr kumimoji="1" lang="en-US" altLang="ja-JP" dirty="0" smtClean="0"/>
          </a:p>
          <a:p>
            <a:r>
              <a:rPr lang="ja-JP" altLang="en-US" dirty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>
                <a:solidFill>
                  <a:srgbClr val="FF0000"/>
                </a:solidFill>
              </a:rPr>
              <a:t>A</a:t>
            </a:r>
            <a:r>
              <a:rPr lang="en-US" altLang="ja-JP" dirty="0" smtClean="0"/>
              <a:t>: 850</a:t>
            </a:r>
            <a:r>
              <a:rPr lang="ja-JP" altLang="en-US" dirty="0" smtClean="0"/>
              <a:t>～</a:t>
            </a:r>
            <a:r>
              <a:rPr lang="en-US" altLang="ja-JP" dirty="0" smtClean="0"/>
              <a:t>900</a:t>
            </a:r>
            <a:r>
              <a:rPr lang="ja-JP" altLang="en-US" dirty="0" smtClean="0"/>
              <a:t> </a:t>
            </a:r>
            <a:r>
              <a:rPr lang="en-US" altLang="ja-JP" dirty="0" smtClean="0"/>
              <a:t>cm</a:t>
            </a:r>
          </a:p>
          <a:p>
            <a:r>
              <a:rPr kumimoji="1" lang="ja-JP" altLang="en-US" dirty="0"/>
              <a:t>　</a:t>
            </a:r>
            <a:r>
              <a:rPr kumimoji="1" lang="ja-JP" altLang="en-US" dirty="0" smtClean="0"/>
              <a:t>　</a:t>
            </a:r>
            <a:r>
              <a:rPr kumimoji="1" lang="en-US" altLang="ja-JP" dirty="0" smtClean="0">
                <a:solidFill>
                  <a:srgbClr val="FF0000"/>
                </a:solidFill>
              </a:rPr>
              <a:t>B</a:t>
            </a:r>
            <a:r>
              <a:rPr lang="en-US" altLang="ja-JP" dirty="0"/>
              <a:t>: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250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300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cm</a:t>
            </a:r>
            <a:endParaRPr kumimoji="1" lang="ja-JP" altLang="en-US" dirty="0"/>
          </a:p>
        </p:txBody>
      </p:sp>
      <p:sp>
        <p:nvSpPr>
          <p:cNvPr id="80" name="正方形/長方形 79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Results and Discussion</a:t>
            </a:r>
            <a:endParaRPr kumimoji="0" lang="ja-JP" altLang="en-US" sz="280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91" name="フリーフォーム 90"/>
          <p:cNvSpPr/>
          <p:nvPr/>
        </p:nvSpPr>
        <p:spPr bwMode="auto">
          <a:xfrm>
            <a:off x="107504" y="1556792"/>
            <a:ext cx="4446567" cy="2621074"/>
          </a:xfrm>
          <a:custGeom>
            <a:avLst/>
            <a:gdLst>
              <a:gd name="connsiteX0" fmla="*/ 0 w 4213412"/>
              <a:gd name="connsiteY0" fmla="*/ 2411506 h 2411506"/>
              <a:gd name="connsiteX1" fmla="*/ 4213412 w 4213412"/>
              <a:gd name="connsiteY1" fmla="*/ 2411506 h 2411506"/>
              <a:gd name="connsiteX2" fmla="*/ 4213412 w 4213412"/>
              <a:gd name="connsiteY2" fmla="*/ 0 h 2411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13412" h="2411506">
                <a:moveTo>
                  <a:pt x="0" y="2411506"/>
                </a:moveTo>
                <a:lnTo>
                  <a:pt x="4213412" y="2411506"/>
                </a:lnTo>
                <a:lnTo>
                  <a:pt x="4213412" y="0"/>
                </a:lnTo>
              </a:path>
            </a:pathLst>
          </a:cu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80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17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Contents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475656" y="1319191"/>
            <a:ext cx="6192688" cy="1173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History of Muography Study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at Kyushu University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491807" y="3263407"/>
            <a:ext cx="6192688" cy="1173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Prototype Muography Detector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(Current Status)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475656" y="5229200"/>
            <a:ext cx="6192688" cy="1173705"/>
          </a:xfrm>
          <a:prstGeom prst="rect">
            <a:avLst/>
          </a:prstGeom>
          <a:solidFill>
            <a:schemeClr val="accent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Summary and Future Tasks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4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18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Summary</a:t>
            </a:r>
            <a:endParaRPr kumimoji="0" lang="ja-JP" altLang="en-US" sz="280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107504" y="1124744"/>
            <a:ext cx="6120680" cy="1584176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Education of Radiation Metrology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251520" y="1700808"/>
            <a:ext cx="5832648" cy="8309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1520" y="1700808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kumimoji="1" lang="en-US" altLang="ja-JP" sz="2400" dirty="0" smtClean="0"/>
              <a:t>One dimensional muography data</a:t>
            </a:r>
            <a:r>
              <a:rPr lang="en-US" altLang="ja-JP" sz="2400" dirty="0" smtClean="0"/>
              <a:t> </a:t>
            </a:r>
            <a:r>
              <a:rPr kumimoji="1" lang="en-US" altLang="ja-JP" sz="2400" dirty="0" smtClean="0"/>
              <a:t>was successfully obtained.</a:t>
            </a:r>
            <a:endParaRPr kumimoji="1" lang="ja-JP" altLang="en-US" sz="2400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1068" b="3759"/>
          <a:stretch/>
        </p:blipFill>
        <p:spPr bwMode="auto">
          <a:xfrm>
            <a:off x="6467765" y="1124744"/>
            <a:ext cx="2496723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正方形/長方形 9"/>
          <p:cNvSpPr/>
          <p:nvPr/>
        </p:nvSpPr>
        <p:spPr bwMode="auto">
          <a:xfrm>
            <a:off x="2686835" y="2996952"/>
            <a:ext cx="6120680" cy="1584176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Prototype Detector Development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2" name="正方形/長方形 11"/>
          <p:cNvSpPr/>
          <p:nvPr/>
        </p:nvSpPr>
        <p:spPr bwMode="auto">
          <a:xfrm>
            <a:off x="2866855" y="3582578"/>
            <a:ext cx="5832648" cy="8309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66855" y="3582578"/>
            <a:ext cx="583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400" dirty="0" smtClean="0"/>
              <a:t>Stable operation is achieved.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kumimoji="1" lang="en-US" altLang="ja-JP" sz="2400" dirty="0" smtClean="0"/>
              <a:t>Consistent with cos square distribution.</a:t>
            </a:r>
            <a:endParaRPr kumimoji="1" lang="ja-JP" alt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2045530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正方形/長方形 14"/>
          <p:cNvSpPr/>
          <p:nvPr/>
        </p:nvSpPr>
        <p:spPr bwMode="auto">
          <a:xfrm>
            <a:off x="107504" y="4869160"/>
            <a:ext cx="6264696" cy="1896730"/>
          </a:xfrm>
          <a:prstGeom prst="rect">
            <a:avLst/>
          </a:prstGeom>
          <a:solidFill>
            <a:schemeClr val="accent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Test Measurement</a:t>
            </a:r>
            <a:endParaRPr kumimoji="0" lang="ja-JP" altLang="en-US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6" name="正方形/長方形 15"/>
          <p:cNvSpPr/>
          <p:nvPr/>
        </p:nvSpPr>
        <p:spPr bwMode="auto">
          <a:xfrm>
            <a:off x="287524" y="5454786"/>
            <a:ext cx="5940660" cy="114256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87524" y="5544127"/>
            <a:ext cx="5868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800" dirty="0" smtClean="0">
                <a:solidFill>
                  <a:srgbClr val="FF0000"/>
                </a:solidFill>
              </a:rPr>
              <a:t>Two dimensional muography image was successfully obtained.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713" y="4517466"/>
            <a:ext cx="2465294" cy="2248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7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19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9" name="正方形/長方形 8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Future Tasks</a:t>
            </a:r>
            <a:endParaRPr kumimoji="0" lang="ja-JP" altLang="en-US" sz="280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pic>
        <p:nvPicPr>
          <p:cNvPr id="5" name="Picture 2" descr="D:\study\Sotsu_卒業研究\Kullapha san\new_detector_design_mov_imag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9" t="11850" r="18112" b="4204"/>
          <a:stretch/>
        </p:blipFill>
        <p:spPr bwMode="auto">
          <a:xfrm>
            <a:off x="179512" y="1700808"/>
            <a:ext cx="5256584" cy="502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35495" y="980728"/>
            <a:ext cx="90307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</a:rPr>
              <a:t>Constructing a New Detector for Practical Use</a:t>
            </a:r>
            <a:endParaRPr kumimoji="1" lang="ja-JP" altLang="en-US" sz="2800" dirty="0">
              <a:solidFill>
                <a:srgbClr val="0000FF"/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 bwMode="auto">
          <a:xfrm flipV="1">
            <a:off x="251992" y="1710539"/>
            <a:ext cx="2475275" cy="107038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7" name="テキスト ボックス 6"/>
          <p:cNvSpPr txBox="1"/>
          <p:nvPr/>
        </p:nvSpPr>
        <p:spPr>
          <a:xfrm rot="20215541">
            <a:off x="615853" y="1885745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~800 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>
            <a:off x="2798839" y="1709773"/>
            <a:ext cx="2548191" cy="100811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2" name="テキスト ボックス 11"/>
          <p:cNvSpPr txBox="1"/>
          <p:nvPr/>
        </p:nvSpPr>
        <p:spPr>
          <a:xfrm rot="1343104">
            <a:off x="3332476" y="187154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FF0000"/>
                </a:solidFill>
              </a:rPr>
              <a:t>~800 mm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 bwMode="auto">
          <a:xfrm flipH="1">
            <a:off x="4572000" y="1916832"/>
            <a:ext cx="775030" cy="15357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テキスト ボックス 20"/>
          <p:cNvSpPr txBox="1"/>
          <p:nvPr/>
        </p:nvSpPr>
        <p:spPr>
          <a:xfrm>
            <a:off x="5343582" y="1670455"/>
            <a:ext cx="3692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Maximum limit of “Portable” detector (?)</a:t>
            </a:r>
            <a:endParaRPr kumimoji="1" lang="ja-JP" altLang="en-US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559606" y="2717885"/>
            <a:ext cx="326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10 times larger detection area</a:t>
            </a:r>
            <a:endParaRPr kumimoji="1" lang="ja-JP" altLang="en-US" dirty="0"/>
          </a:p>
        </p:txBody>
      </p:sp>
      <p:cxnSp>
        <p:nvCxnSpPr>
          <p:cNvPr id="25" name="直線矢印コネクタ 24"/>
          <p:cNvCxnSpPr>
            <a:stCxn id="24" idx="1"/>
          </p:cNvCxnSpPr>
          <p:nvPr/>
        </p:nvCxnSpPr>
        <p:spPr bwMode="auto">
          <a:xfrm flipH="1">
            <a:off x="2798839" y="2902551"/>
            <a:ext cx="2760767" cy="31042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bg1"/>
            </a:glow>
          </a:effectLst>
        </p:spPr>
      </p:cxnSp>
      <p:sp>
        <p:nvSpPr>
          <p:cNvPr id="28" name="テキスト ボックス 27"/>
          <p:cNvSpPr txBox="1"/>
          <p:nvPr/>
        </p:nvSpPr>
        <p:spPr>
          <a:xfrm>
            <a:off x="5568897" y="3342236"/>
            <a:ext cx="34973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Thicker and better heat insulator to decrease power consumption for temperature control</a:t>
            </a:r>
            <a:endParaRPr kumimoji="1" lang="ja-JP" altLang="en-US" dirty="0"/>
          </a:p>
        </p:txBody>
      </p:sp>
      <p:cxnSp>
        <p:nvCxnSpPr>
          <p:cNvPr id="29" name="直線矢印コネクタ 28"/>
          <p:cNvCxnSpPr>
            <a:stCxn id="28" idx="1"/>
          </p:cNvCxnSpPr>
          <p:nvPr/>
        </p:nvCxnSpPr>
        <p:spPr bwMode="auto">
          <a:xfrm flipH="1">
            <a:off x="4644008" y="3803901"/>
            <a:ext cx="924889" cy="7772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bg1"/>
            </a:glow>
          </a:effectLst>
        </p:spPr>
      </p:cxnSp>
      <p:cxnSp>
        <p:nvCxnSpPr>
          <p:cNvPr id="32" name="直線矢印コネクタ 31"/>
          <p:cNvCxnSpPr>
            <a:stCxn id="35" idx="1"/>
          </p:cNvCxnSpPr>
          <p:nvPr/>
        </p:nvCxnSpPr>
        <p:spPr bwMode="auto">
          <a:xfrm flipH="1" flipV="1">
            <a:off x="3321837" y="4265566"/>
            <a:ext cx="2356034" cy="99876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bg1"/>
            </a:glow>
          </a:effectLst>
        </p:spPr>
      </p:cxnSp>
      <p:sp>
        <p:nvSpPr>
          <p:cNvPr id="35" name="テキスト ボックス 34"/>
          <p:cNvSpPr txBox="1"/>
          <p:nvPr/>
        </p:nvSpPr>
        <p:spPr>
          <a:xfrm>
            <a:off x="5677871" y="4941168"/>
            <a:ext cx="3260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Increase number of MPPC for higher resolution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427984" y="5949280"/>
            <a:ext cx="4610785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Prototype detector will be used for education of muography.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Contents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475656" y="1319191"/>
            <a:ext cx="6192688" cy="1173705"/>
          </a:xfrm>
          <a:prstGeom prst="rect">
            <a:avLst/>
          </a:prstGeom>
          <a:solidFill>
            <a:schemeClr val="accent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History of Muography Study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at Kyushu University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491807" y="3263407"/>
            <a:ext cx="6192688" cy="1173705"/>
          </a:xfrm>
          <a:prstGeom prst="rect">
            <a:avLst/>
          </a:prstGeom>
          <a:solidFill>
            <a:schemeClr val="accent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Prototype Muography Detector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(Current Status)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475656" y="5229200"/>
            <a:ext cx="6192688" cy="1173705"/>
          </a:xfrm>
          <a:prstGeom prst="rect">
            <a:avLst/>
          </a:prstGeom>
          <a:solidFill>
            <a:schemeClr val="accent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Summary and Future Tasks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41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20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8"/>
            <a:ext cx="9144000" cy="453993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Future Tasks</a:t>
            </a:r>
            <a:endParaRPr kumimoji="0" lang="ja-JP" altLang="en-US" sz="2800" dirty="0">
              <a:solidFill>
                <a:srgbClr val="FFFFFF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495" y="1088884"/>
            <a:ext cx="6537011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Measurement of Underground Structure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4160" y="1778584"/>
            <a:ext cx="6516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dirty="0" smtClean="0"/>
              <a:t>Cosmic-ray muon flux decreases to 25%</a:t>
            </a:r>
          </a:p>
          <a:p>
            <a:r>
              <a:rPr lang="en-US" altLang="ja-JP" sz="2600" dirty="0" smtClean="0"/>
              <a:t>at 10m below the ground.</a:t>
            </a:r>
          </a:p>
          <a:p>
            <a:r>
              <a:rPr kumimoji="1" lang="ja-JP" altLang="en-US" sz="2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→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Meas. Time will be </a:t>
            </a:r>
            <a:r>
              <a:rPr lang="en-US" altLang="ja-JP" sz="2800" dirty="0" smtClean="0">
                <a:solidFill>
                  <a:srgbClr val="FF0000"/>
                </a:solidFill>
              </a:rPr>
              <a:t>less than 4 days</a:t>
            </a:r>
          </a:p>
          <a:p>
            <a:pPr algn="r"/>
            <a:r>
              <a:rPr lang="en-US" altLang="ja-JP" sz="2000" dirty="0" smtClean="0">
                <a:solidFill>
                  <a:srgbClr val="0000FF"/>
                </a:solidFill>
              </a:rPr>
              <a:t>The prototype detector: more than 1 month.</a:t>
            </a:r>
          </a:p>
        </p:txBody>
      </p:sp>
      <p:sp>
        <p:nvSpPr>
          <p:cNvPr id="23" name="正方形/長方形 22"/>
          <p:cNvSpPr/>
          <p:nvPr/>
        </p:nvSpPr>
        <p:spPr bwMode="auto">
          <a:xfrm>
            <a:off x="35495" y="1088884"/>
            <a:ext cx="9034183" cy="252028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 dirty="0">
              <a:solidFill>
                <a:srgbClr val="000000"/>
              </a:solidFill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5870140" y="1215391"/>
            <a:ext cx="3273857" cy="2249757"/>
            <a:chOff x="5870140" y="1179243"/>
            <a:chExt cx="3273857" cy="2249757"/>
          </a:xfrm>
        </p:grpSpPr>
        <p:grpSp>
          <p:nvGrpSpPr>
            <p:cNvPr id="6" name="グループ化 5"/>
            <p:cNvGrpSpPr/>
            <p:nvPr/>
          </p:nvGrpSpPr>
          <p:grpSpPr>
            <a:xfrm>
              <a:off x="5870140" y="1179243"/>
              <a:ext cx="3273857" cy="2249757"/>
              <a:chOff x="6481553" y="980894"/>
              <a:chExt cx="2828989" cy="1944050"/>
            </a:xfrm>
          </p:grpSpPr>
          <p:grpSp>
            <p:nvGrpSpPr>
              <p:cNvPr id="7" name="グループ化 6"/>
              <p:cNvGrpSpPr/>
              <p:nvPr/>
            </p:nvGrpSpPr>
            <p:grpSpPr>
              <a:xfrm>
                <a:off x="7164287" y="980894"/>
                <a:ext cx="1989505" cy="1944050"/>
                <a:chOff x="7164287" y="980894"/>
                <a:chExt cx="1989505" cy="1944050"/>
              </a:xfrm>
            </p:grpSpPr>
            <p:pic>
              <p:nvPicPr>
                <p:cNvPr id="15" name="Picture 4" descr="C:\Users\Tadahiro KIN\AppData\Local\Microsoft\Windows\Temporary Internet Files\Content.IE5\BGTG286X\man-walking-silhouette-clipart[1].jpg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5795"/>
                <a:stretch/>
              </p:blipFill>
              <p:spPr bwMode="auto">
                <a:xfrm>
                  <a:off x="7762076" y="980894"/>
                  <a:ext cx="277170" cy="3268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" name="正方形/長方形 15"/>
                <p:cNvSpPr/>
                <p:nvPr/>
              </p:nvSpPr>
              <p:spPr bwMode="auto">
                <a:xfrm>
                  <a:off x="7164287" y="1289955"/>
                  <a:ext cx="1989505" cy="1634989"/>
                </a:xfrm>
                <a:prstGeom prst="rect">
                  <a:avLst/>
                </a:prstGeom>
                <a:solidFill>
                  <a:srgbClr val="9933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7" name="直線コネクタ 16"/>
                <p:cNvCxnSpPr/>
                <p:nvPr/>
              </p:nvCxnSpPr>
              <p:spPr bwMode="auto">
                <a:xfrm>
                  <a:off x="7164288" y="1289955"/>
                  <a:ext cx="1989504" cy="0"/>
                </a:xfrm>
                <a:prstGeom prst="line">
                  <a:avLst/>
                </a:prstGeom>
                <a:solidFill>
                  <a:schemeClr val="accent1"/>
                </a:solidFill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" name="フリーフォーム 17"/>
                <p:cNvSpPr/>
                <p:nvPr/>
              </p:nvSpPr>
              <p:spPr bwMode="auto">
                <a:xfrm>
                  <a:off x="7375585" y="1484784"/>
                  <a:ext cx="517585" cy="369895"/>
                </a:xfrm>
                <a:custGeom>
                  <a:avLst/>
                  <a:gdLst>
                    <a:gd name="connsiteX0" fmla="*/ 0 w 517585"/>
                    <a:gd name="connsiteY0" fmla="*/ 138022 h 284671"/>
                    <a:gd name="connsiteX1" fmla="*/ 17253 w 517585"/>
                    <a:gd name="connsiteY1" fmla="*/ 8626 h 284671"/>
                    <a:gd name="connsiteX2" fmla="*/ 163902 w 517585"/>
                    <a:gd name="connsiteY2" fmla="*/ 0 h 284671"/>
                    <a:gd name="connsiteX3" fmla="*/ 310551 w 517585"/>
                    <a:gd name="connsiteY3" fmla="*/ 77637 h 284671"/>
                    <a:gd name="connsiteX4" fmla="*/ 388189 w 517585"/>
                    <a:gd name="connsiteY4" fmla="*/ 43132 h 284671"/>
                    <a:gd name="connsiteX5" fmla="*/ 517585 w 517585"/>
                    <a:gd name="connsiteY5" fmla="*/ 207034 h 284671"/>
                    <a:gd name="connsiteX6" fmla="*/ 422694 w 517585"/>
                    <a:gd name="connsiteY6" fmla="*/ 284671 h 284671"/>
                    <a:gd name="connsiteX7" fmla="*/ 258792 w 517585"/>
                    <a:gd name="connsiteY7" fmla="*/ 189781 h 284671"/>
                    <a:gd name="connsiteX8" fmla="*/ 138023 w 517585"/>
                    <a:gd name="connsiteY8" fmla="*/ 276045 h 284671"/>
                    <a:gd name="connsiteX9" fmla="*/ 0 w 517585"/>
                    <a:gd name="connsiteY9" fmla="*/ 138022 h 284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7585" h="284671">
                      <a:moveTo>
                        <a:pt x="0" y="138022"/>
                      </a:moveTo>
                      <a:lnTo>
                        <a:pt x="17253" y="8626"/>
                      </a:lnTo>
                      <a:lnTo>
                        <a:pt x="163902" y="0"/>
                      </a:lnTo>
                      <a:lnTo>
                        <a:pt x="310551" y="77637"/>
                      </a:lnTo>
                      <a:lnTo>
                        <a:pt x="388189" y="43132"/>
                      </a:lnTo>
                      <a:lnTo>
                        <a:pt x="517585" y="207034"/>
                      </a:lnTo>
                      <a:lnTo>
                        <a:pt x="422694" y="284671"/>
                      </a:lnTo>
                      <a:lnTo>
                        <a:pt x="258792" y="189781"/>
                      </a:lnTo>
                      <a:lnTo>
                        <a:pt x="138023" y="276045"/>
                      </a:lnTo>
                      <a:lnTo>
                        <a:pt x="0" y="1380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二等辺三角形 18"/>
                <p:cNvSpPr/>
                <p:nvPr/>
              </p:nvSpPr>
              <p:spPr bwMode="auto">
                <a:xfrm rot="3600000">
                  <a:off x="7466293" y="1676596"/>
                  <a:ext cx="144016" cy="115416"/>
                </a:xfrm>
                <a:prstGeom prst="triangle">
                  <a:avLst/>
                </a:prstGeom>
                <a:solidFill>
                  <a:srgbClr val="9933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" name="二等辺三角形 19"/>
                <p:cNvSpPr/>
                <p:nvPr/>
              </p:nvSpPr>
              <p:spPr bwMode="auto">
                <a:xfrm rot="20932461">
                  <a:off x="7407860" y="1644060"/>
                  <a:ext cx="64459" cy="51658"/>
                </a:xfrm>
                <a:prstGeom prst="triangle">
                  <a:avLst/>
                </a:prstGeom>
                <a:solidFill>
                  <a:srgbClr val="9933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8" name="正方形/長方形 7"/>
              <p:cNvSpPr/>
              <p:nvPr/>
            </p:nvSpPr>
            <p:spPr bwMode="auto">
              <a:xfrm>
                <a:off x="7397404" y="2492896"/>
                <a:ext cx="1756388" cy="36004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正方形/長方形 9"/>
              <p:cNvSpPr/>
              <p:nvPr/>
            </p:nvSpPr>
            <p:spPr bwMode="auto">
              <a:xfrm>
                <a:off x="7822427" y="2780928"/>
                <a:ext cx="147584" cy="36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正方形/長方形 10"/>
              <p:cNvSpPr/>
              <p:nvPr/>
            </p:nvSpPr>
            <p:spPr bwMode="auto">
              <a:xfrm>
                <a:off x="7822427" y="2708920"/>
                <a:ext cx="147584" cy="360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7910961" y="2644815"/>
                <a:ext cx="1335361" cy="2393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←</a:t>
                </a:r>
                <a:r>
                  <a:rPr lang="en-US" altLang="ja-JP" sz="12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New Detector</a:t>
                </a:r>
                <a:endParaRPr lang="ja-JP" altLang="en-US" sz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二等辺三角形 12"/>
              <p:cNvSpPr/>
              <p:nvPr/>
            </p:nvSpPr>
            <p:spPr bwMode="auto">
              <a:xfrm rot="10800000">
                <a:off x="6481553" y="1289953"/>
                <a:ext cx="2828989" cy="1433773"/>
              </a:xfrm>
              <a:prstGeom prst="triangle">
                <a:avLst/>
              </a:prstGeom>
              <a:gradFill>
                <a:gsLst>
                  <a:gs pos="32000">
                    <a:srgbClr val="FFFF00"/>
                  </a:gs>
                  <a:gs pos="100000">
                    <a:srgbClr val="FFFF00">
                      <a:alpha val="0"/>
                    </a:srgbClr>
                  </a:gs>
                </a:gsLst>
                <a:lin ang="540000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7886561" y="1556792"/>
                <a:ext cx="1368151" cy="292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600" b="1" dirty="0" smtClean="0">
                    <a:solidFill>
                      <a:srgbClr val="FFFFFF"/>
                    </a:solidFill>
                    <a:effectLst>
                      <a:glow rad="127000">
                        <a:srgbClr val="993300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←</a:t>
                </a:r>
                <a:r>
                  <a:rPr lang="en-US" altLang="ja-JP" sz="1600" b="1" dirty="0" smtClean="0">
                    <a:solidFill>
                      <a:srgbClr val="FFFFFF"/>
                    </a:solidFill>
                    <a:effectLst>
                      <a:glow rad="127000">
                        <a:srgbClr val="993300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Cavity </a:t>
                </a:r>
              </a:p>
            </p:txBody>
          </p:sp>
          <p:sp>
            <p:nvSpPr>
              <p:cNvPr id="9" name="テキスト ボックス 8"/>
              <p:cNvSpPr txBox="1"/>
              <p:nvPr/>
            </p:nvSpPr>
            <p:spPr>
              <a:xfrm>
                <a:off x="7444417" y="2302712"/>
                <a:ext cx="1836703" cy="243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sz="12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Tunnel, Underground pit, etc. </a:t>
                </a:r>
                <a:endParaRPr lang="ja-JP" altLang="en-US" sz="12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24" name="直線コネクタ 23"/>
            <p:cNvCxnSpPr/>
            <p:nvPr/>
          </p:nvCxnSpPr>
          <p:spPr bwMode="auto">
            <a:xfrm>
              <a:off x="6804248" y="1536905"/>
              <a:ext cx="0" cy="176709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26" name="テキスト ボックス 25"/>
            <p:cNvSpPr txBox="1"/>
            <p:nvPr/>
          </p:nvSpPr>
          <p:spPr>
            <a:xfrm rot="16200000">
              <a:off x="6502461" y="2204952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~10m</a:t>
              </a:r>
              <a:endParaRPr kumimoji="1" lang="ja-JP" altLang="en-US" dirty="0"/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35875" y="3717032"/>
            <a:ext cx="6266313" cy="52322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Measurement of Artificial Structure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35875" y="3717032"/>
            <a:ext cx="9034183" cy="216024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 dirty="0">
              <a:solidFill>
                <a:srgbClr val="000000"/>
              </a:solidFill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6372325" y="3834190"/>
            <a:ext cx="2590273" cy="1971074"/>
            <a:chOff x="6372325" y="3735287"/>
            <a:chExt cx="2590273" cy="19710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325" y="3735287"/>
              <a:ext cx="2590273" cy="1942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6389165" y="5337029"/>
              <a:ext cx="257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Stoker Furnace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32" name="テキスト ボックス 31"/>
          <p:cNvSpPr txBox="1"/>
          <p:nvPr/>
        </p:nvSpPr>
        <p:spPr>
          <a:xfrm>
            <a:off x="17944" y="6039218"/>
            <a:ext cx="91081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00" dirty="0" smtClean="0">
                <a:solidFill>
                  <a:srgbClr val="0000FF"/>
                </a:solidFill>
              </a:rPr>
              <a:t>Development of Analysis Method using AI for Correction of Flux Daily Deviation.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  atmospheric pressure, air temperature, solar activity, anisotropy of primary CR,…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144160" y="4399364"/>
            <a:ext cx="608402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kumimoji="1" lang="en-US" altLang="ja-JP" sz="2600" dirty="0" smtClean="0"/>
              <a:t>Furnace, Levee, </a:t>
            </a:r>
            <a:r>
              <a:rPr lang="en-US" altLang="ja-JP" sz="2600" dirty="0"/>
              <a:t>Dam, </a:t>
            </a:r>
            <a:r>
              <a:rPr kumimoji="1" lang="en-US" altLang="ja-JP" sz="2600" dirty="0" smtClean="0"/>
              <a:t>and so on.</a:t>
            </a:r>
          </a:p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  </a:t>
            </a:r>
            <a:r>
              <a:rPr lang="ja-JP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→</a:t>
            </a:r>
            <a:r>
              <a:rPr lang="ja-JP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The first two will be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measured </a:t>
            </a:r>
          </a:p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       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also by the prototype</a:t>
            </a:r>
            <a:endParaRPr kumimoji="1" lang="ja-JP" altLang="en-US" sz="2000" dirty="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6" b="4574"/>
          <a:stretch/>
        </p:blipFill>
        <p:spPr bwMode="auto">
          <a:xfrm>
            <a:off x="4163921" y="4826719"/>
            <a:ext cx="2225244" cy="94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21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6866" y="4726788"/>
            <a:ext cx="87849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 smtClean="0"/>
              <a:t>Cosmic-ray muon is available </a:t>
            </a:r>
            <a:r>
              <a:rPr lang="en-US" altLang="ja-JP" sz="2800" dirty="0" smtClean="0">
                <a:solidFill>
                  <a:srgbClr val="FF0000"/>
                </a:solidFill>
              </a:rPr>
              <a:t>everywhere on earth</a:t>
            </a:r>
            <a:r>
              <a:rPr lang="en-US" altLang="ja-JP" sz="2800" dirty="0" smtClean="0"/>
              <a:t>.</a:t>
            </a:r>
            <a:endParaRPr kumimoji="1" lang="en-US" altLang="ja-JP" sz="2800" dirty="0" smtClean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ja-JP" sz="2800" dirty="0"/>
              <a:t>D</a:t>
            </a:r>
            <a:r>
              <a:rPr lang="en-US" altLang="ja-JP" sz="2800" dirty="0" smtClean="0"/>
              <a:t>etection efficiency is </a:t>
            </a:r>
            <a:r>
              <a:rPr lang="en-US" altLang="ja-JP" sz="2800" dirty="0" smtClean="0">
                <a:solidFill>
                  <a:srgbClr val="FF0000"/>
                </a:solidFill>
              </a:rPr>
              <a:t>almost 100 %</a:t>
            </a:r>
            <a:r>
              <a:rPr lang="en-US" altLang="ja-JP" sz="28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ja-JP" sz="2800" dirty="0" smtClean="0"/>
              <a:t>Principle of important radiation technique can be adopted.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3219026" y="422108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Coincidence Detection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000" dirty="0"/>
              <a:t>Time of Flight Method</a:t>
            </a:r>
            <a:endParaRPr lang="ja-JP" altLang="en-US" sz="2000" dirty="0"/>
          </a:p>
        </p:txBody>
      </p:sp>
      <p:pic>
        <p:nvPicPr>
          <p:cNvPr id="2050" name="Picture 2" descr="http://hyperphysics.phy-astr.gsu.edu/hbase/astro/imgast/cospartic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75" y="980728"/>
            <a:ext cx="38481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937289"/>
              </p:ext>
            </p:extLst>
          </p:nvPr>
        </p:nvGraphicFramePr>
        <p:xfrm>
          <a:off x="1475656" y="980728"/>
          <a:ext cx="1890093" cy="1558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005508"/>
              </p:ext>
            </p:extLst>
          </p:nvPr>
        </p:nvGraphicFramePr>
        <p:xfrm>
          <a:off x="1403648" y="2470762"/>
          <a:ext cx="1997354" cy="1077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743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22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836301" y="817136"/>
            <a:ext cx="3555351" cy="2795389"/>
            <a:chOff x="140606" y="3573016"/>
            <a:chExt cx="3555351" cy="2795389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3573016"/>
              <a:ext cx="2868373" cy="2795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直線矢印コネクタ 4"/>
            <p:cNvCxnSpPr/>
            <p:nvPr/>
          </p:nvCxnSpPr>
          <p:spPr>
            <a:xfrm>
              <a:off x="1043608" y="3861048"/>
              <a:ext cx="0" cy="1512168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テキスト ボックス 5"/>
            <p:cNvSpPr txBox="1"/>
            <p:nvPr/>
          </p:nvSpPr>
          <p:spPr>
            <a:xfrm>
              <a:off x="140606" y="3974621"/>
              <a:ext cx="70083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FF0000"/>
                  </a:solidFill>
                </a:rPr>
                <a:t>40cm</a:t>
              </a:r>
              <a:endParaRPr kumimoji="1" lang="ja-JP" alt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683568" y="4302388"/>
              <a:ext cx="360040" cy="13472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グループ化 7"/>
          <p:cNvGrpSpPr/>
          <p:nvPr/>
        </p:nvGrpSpPr>
        <p:grpSpPr>
          <a:xfrm>
            <a:off x="3203848" y="4746506"/>
            <a:ext cx="5066796" cy="1682960"/>
            <a:chOff x="3695957" y="1498645"/>
            <a:chExt cx="5066796" cy="1682960"/>
          </a:xfrm>
        </p:grpSpPr>
        <p:pic>
          <p:nvPicPr>
            <p:cNvPr id="9" name="Picture 2" descr="C:\Users\Nagaoka\Downloads\プラシン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2425648"/>
              <a:ext cx="4982841" cy="755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直線矢印コネクタ 9"/>
            <p:cNvCxnSpPr/>
            <p:nvPr/>
          </p:nvCxnSpPr>
          <p:spPr>
            <a:xfrm>
              <a:off x="4474793" y="2142361"/>
              <a:ext cx="0" cy="5665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/>
            <p:cNvSpPr/>
            <p:nvPr/>
          </p:nvSpPr>
          <p:spPr>
            <a:xfrm>
              <a:off x="3695957" y="1498645"/>
              <a:ext cx="2820259" cy="64371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 smtClean="0">
                  <a:solidFill>
                    <a:schemeClr val="tx1"/>
                  </a:solidFill>
                </a:rPr>
                <a:t>Plastic Scintillator</a:t>
              </a:r>
            </a:p>
            <a:p>
              <a:pPr algn="ctr"/>
              <a:r>
                <a:rPr lang="en-US" altLang="ja-JP" sz="1600" dirty="0" smtClean="0">
                  <a:solidFill>
                    <a:schemeClr val="tx1"/>
                  </a:solidFill>
                </a:rPr>
                <a:t>(200mm×200mm×10mm</a:t>
              </a:r>
              <a:r>
                <a:rPr lang="en-US" altLang="ja-JP" sz="1600" baseline="30000" dirty="0" smtClean="0">
                  <a:solidFill>
                    <a:schemeClr val="tx1"/>
                  </a:solidFill>
                </a:rPr>
                <a:t>t</a:t>
              </a:r>
              <a:r>
                <a:rPr lang="en-US" altLang="ja-JP" sz="1600" dirty="0" smtClean="0">
                  <a:solidFill>
                    <a:schemeClr val="tx1"/>
                  </a:solidFill>
                </a:rPr>
                <a:t>)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835587" y="1189178"/>
            <a:ext cx="1682240" cy="3557328"/>
            <a:chOff x="6883339" y="2200889"/>
            <a:chExt cx="1964136" cy="4153436"/>
          </a:xfrm>
        </p:grpSpPr>
        <p:cxnSp>
          <p:nvCxnSpPr>
            <p:cNvPr id="13" name="直線矢印コネクタ 12"/>
            <p:cNvCxnSpPr/>
            <p:nvPr/>
          </p:nvCxnSpPr>
          <p:spPr>
            <a:xfrm>
              <a:off x="7642513" y="2753875"/>
              <a:ext cx="0" cy="360045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グループ化 13"/>
            <p:cNvGrpSpPr/>
            <p:nvPr/>
          </p:nvGrpSpPr>
          <p:grpSpPr>
            <a:xfrm>
              <a:off x="7263359" y="3733445"/>
              <a:ext cx="1584116" cy="216339"/>
              <a:chOff x="7056276" y="2428275"/>
              <a:chExt cx="1584116" cy="216339"/>
            </a:xfrm>
          </p:grpSpPr>
          <p:sp>
            <p:nvSpPr>
              <p:cNvPr id="23" name="台形 22"/>
              <p:cNvSpPr/>
              <p:nvPr/>
            </p:nvSpPr>
            <p:spPr>
              <a:xfrm rot="16200000">
                <a:off x="7848364" y="2392586"/>
                <a:ext cx="216024" cy="288032"/>
              </a:xfrm>
              <a:prstGeom prst="trapezoid">
                <a:avLst>
                  <a:gd name="adj" fmla="val 33024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7056276" y="2500283"/>
                <a:ext cx="756084" cy="72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8100392" y="2428275"/>
                <a:ext cx="540000" cy="216024"/>
              </a:xfrm>
              <a:prstGeom prst="rect">
                <a:avLst/>
              </a:prstGeom>
              <a:gradFill flip="none" rotWithShape="1">
                <a:gsLst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5" name="グループ化 14"/>
            <p:cNvGrpSpPr/>
            <p:nvPr/>
          </p:nvGrpSpPr>
          <p:grpSpPr>
            <a:xfrm>
              <a:off x="7263359" y="5382242"/>
              <a:ext cx="1584116" cy="216339"/>
              <a:chOff x="7056276" y="2428275"/>
              <a:chExt cx="1584116" cy="216339"/>
            </a:xfrm>
          </p:grpSpPr>
          <p:sp>
            <p:nvSpPr>
              <p:cNvPr id="20" name="台形 19"/>
              <p:cNvSpPr/>
              <p:nvPr/>
            </p:nvSpPr>
            <p:spPr>
              <a:xfrm rot="16200000">
                <a:off x="7848364" y="2392586"/>
                <a:ext cx="216024" cy="288032"/>
              </a:xfrm>
              <a:prstGeom prst="trapezoid">
                <a:avLst>
                  <a:gd name="adj" fmla="val 33024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正方形/長方形 20"/>
              <p:cNvSpPr/>
              <p:nvPr/>
            </p:nvSpPr>
            <p:spPr>
              <a:xfrm>
                <a:off x="7056276" y="2500283"/>
                <a:ext cx="756084" cy="72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" name="正方形/長方形 21"/>
              <p:cNvSpPr/>
              <p:nvPr/>
            </p:nvSpPr>
            <p:spPr>
              <a:xfrm>
                <a:off x="8100392" y="2428275"/>
                <a:ext cx="540000" cy="216024"/>
              </a:xfrm>
              <a:prstGeom prst="rect">
                <a:avLst/>
              </a:prstGeom>
              <a:gradFill flip="none" rotWithShape="1">
                <a:gsLst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7572742" y="2571567"/>
              <a:ext cx="137318" cy="137318"/>
              <a:chOff x="2837887" y="3041661"/>
              <a:chExt cx="274637" cy="274637"/>
            </a:xfrm>
          </p:grpSpPr>
          <p:sp>
            <p:nvSpPr>
              <p:cNvPr id="18" name="円/楕円 17"/>
              <p:cNvSpPr/>
              <p:nvPr/>
            </p:nvSpPr>
            <p:spPr bwMode="auto">
              <a:xfrm>
                <a:off x="2837887" y="3041661"/>
                <a:ext cx="274637" cy="27463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9" name="円/楕円 97"/>
              <p:cNvSpPr>
                <a:spLocks noChangeArrowheads="1"/>
              </p:cNvSpPr>
              <p:nvPr/>
            </p:nvSpPr>
            <p:spPr bwMode="auto">
              <a:xfrm>
                <a:off x="2876096" y="3079870"/>
                <a:ext cx="101334" cy="1013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endParaRPr lang="ja-JP" altLang="en-US"/>
              </a:p>
            </p:txBody>
          </p:sp>
        </p:grpSp>
        <p:sp>
          <p:nvSpPr>
            <p:cNvPr id="17" name="テキスト ボックス 16"/>
            <p:cNvSpPr txBox="1"/>
            <p:nvPr/>
          </p:nvSpPr>
          <p:spPr>
            <a:xfrm>
              <a:off x="6883339" y="2200889"/>
              <a:ext cx="1512167" cy="431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solidFill>
                    <a:srgbClr val="0000FF"/>
                  </a:solidFill>
                </a:rPr>
                <a:t>muon</a:t>
              </a:r>
            </a:p>
          </p:txBody>
        </p:sp>
      </p:grpSp>
      <p:pic>
        <p:nvPicPr>
          <p:cNvPr id="27" name="Picture 2" descr="G:\2015年度鹿嶋データ\muon計測写真\C-CUBE\Pb遮蔽\CIMG51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129"/>
          <a:stretch/>
        </p:blipFill>
        <p:spPr bwMode="auto">
          <a:xfrm>
            <a:off x="-1036094" y="2581445"/>
            <a:ext cx="4800533" cy="291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1115616" y="4977028"/>
            <a:ext cx="2072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Plastic Sci. #2</a:t>
            </a:r>
          </a:p>
          <a:p>
            <a:pPr lvl="0"/>
            <a:r>
              <a:rPr lang="en-US" altLang="ja-JP" sz="1200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</a:rPr>
              <a:t>200mm x 200mm x 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</a:rPr>
              <a:t>10mm</a:t>
            </a:r>
            <a:r>
              <a:rPr lang="en-US" altLang="ja-JP" sz="1200" baseline="30000" dirty="0" smtClean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</a:rPr>
              <a:t>t</a:t>
            </a:r>
            <a:endParaRPr lang="ja-JP" altLang="en-US" sz="1200" baseline="30000" dirty="0">
              <a:solidFill>
                <a:srgbClr val="FFFFFF"/>
              </a:solidFill>
              <a:effectLst>
                <a:glow rad="127000">
                  <a:srgbClr val="000000"/>
                </a:glow>
              </a:effectLst>
            </a:endParaRPr>
          </a:p>
        </p:txBody>
      </p:sp>
      <p:cxnSp>
        <p:nvCxnSpPr>
          <p:cNvPr id="29" name="直線矢印コネクタ 28"/>
          <p:cNvCxnSpPr/>
          <p:nvPr/>
        </p:nvCxnSpPr>
        <p:spPr bwMode="auto">
          <a:xfrm>
            <a:off x="2204266" y="2936839"/>
            <a:ext cx="528059" cy="25202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tx1"/>
            </a:glow>
          </a:effectLst>
        </p:spPr>
      </p:cxnSp>
      <p:sp>
        <p:nvSpPr>
          <p:cNvPr id="30" name="テキスト ボックス 29"/>
          <p:cNvSpPr txBox="1"/>
          <p:nvPr/>
        </p:nvSpPr>
        <p:spPr>
          <a:xfrm>
            <a:off x="107504" y="2617336"/>
            <a:ext cx="20967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Plastic Sci. #1</a:t>
            </a:r>
          </a:p>
          <a:p>
            <a:pPr algn="r"/>
            <a:r>
              <a:rPr lang="en-US" altLang="ja-JP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200mm x 200mm x 10mm</a:t>
            </a:r>
            <a:r>
              <a:rPr lang="en-US" altLang="ja-JP" sz="1200" baseline="30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</a:t>
            </a:r>
            <a:endParaRPr kumimoji="1" lang="ja-JP" altLang="en-US" sz="1200" baseline="30000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cxnSp>
        <p:nvCxnSpPr>
          <p:cNvPr id="31" name="直線矢印コネクタ 30"/>
          <p:cNvCxnSpPr/>
          <p:nvPr/>
        </p:nvCxnSpPr>
        <p:spPr bwMode="auto">
          <a:xfrm flipV="1">
            <a:off x="2468295" y="4629028"/>
            <a:ext cx="384043" cy="3480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tx1"/>
            </a:glow>
          </a:effectLst>
        </p:spPr>
      </p:cxnSp>
      <p:sp>
        <p:nvSpPr>
          <p:cNvPr id="32" name="テキスト ボックス 31"/>
          <p:cNvSpPr txBox="1"/>
          <p:nvPr/>
        </p:nvSpPr>
        <p:spPr>
          <a:xfrm>
            <a:off x="-802320" y="424914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DAQ</a:t>
            </a:r>
            <a:endParaRPr kumimoji="1" lang="ja-JP" altLang="en-US" dirty="0">
              <a:solidFill>
                <a:schemeClr val="bg1"/>
              </a:solidFill>
              <a:effectLst>
                <a:glow rad="127000">
                  <a:schemeClr val="tx1"/>
                </a:glow>
              </a:effectLst>
            </a:endParaRPr>
          </a:p>
        </p:txBody>
      </p:sp>
      <p:cxnSp>
        <p:nvCxnSpPr>
          <p:cNvPr id="35" name="直線矢印コネクタ 34"/>
          <p:cNvCxnSpPr/>
          <p:nvPr/>
        </p:nvCxnSpPr>
        <p:spPr bwMode="auto">
          <a:xfrm>
            <a:off x="1449079" y="3489975"/>
            <a:ext cx="702917" cy="30409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>
            <a:glow rad="63500">
              <a:schemeClr val="tx1"/>
            </a:glow>
          </a:effectLst>
        </p:spPr>
      </p:cxnSp>
      <p:sp>
        <p:nvSpPr>
          <p:cNvPr id="37" name="正方形/長方形 36"/>
          <p:cNvSpPr/>
          <p:nvPr/>
        </p:nvSpPr>
        <p:spPr>
          <a:xfrm>
            <a:off x="-1031888" y="3212976"/>
            <a:ext cx="257955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ja-JP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Lead </a:t>
            </a:r>
            <a:r>
              <a:rPr lang="en-US" altLang="ja-JP" sz="105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(Cosmic-ray e</a:t>
            </a:r>
            <a:r>
              <a:rPr lang="en-US" altLang="ja-JP" sz="1050" baseline="30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±</a:t>
            </a:r>
            <a:r>
              <a:rPr lang="en-US" altLang="ja-JP" sz="105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 suppression)</a:t>
            </a:r>
          </a:p>
          <a:p>
            <a:pPr algn="r"/>
            <a:r>
              <a:rPr lang="en-US" altLang="ja-JP" sz="12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200mm x 200mm x 50mm</a:t>
            </a:r>
            <a:r>
              <a:rPr lang="en-US" altLang="ja-JP" sz="1200" baseline="30000" dirty="0" smtClean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</a:rPr>
              <a:t>t</a:t>
            </a:r>
            <a:endParaRPr lang="ja-JP" altLang="en-US" sz="1200" baseline="30000" dirty="0"/>
          </a:p>
        </p:txBody>
      </p:sp>
    </p:spTree>
    <p:extLst>
      <p:ext uri="{BB962C8B-B14F-4D97-AF65-F5344CB8AC3E}">
        <p14:creationId xmlns:p14="http://schemas.microsoft.com/office/powerpoint/2010/main" val="20806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23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69404" y="4390281"/>
            <a:ext cx="9000000" cy="24230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 bwMode="auto">
          <a:xfrm>
            <a:off x="69404" y="4390281"/>
            <a:ext cx="9000000" cy="576064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lvl="1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</a:rPr>
              <a:t>Detector Requirement</a:t>
            </a:r>
            <a:endParaRPr kumimoji="0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54614" y="5037757"/>
            <a:ext cx="8881882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u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Portability</a:t>
            </a:r>
            <a:r>
              <a:rPr lang="en-US" altLang="ja-JP" sz="2800" dirty="0" smtClean="0">
                <a:solidFill>
                  <a:srgbClr val="000000"/>
                </a:solidFill>
              </a:rPr>
              <a:t>: 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400"/>
              </a:spcAft>
              <a:buFont typeface="Wingdings" panose="05000000000000000000" pitchFamily="2" charset="2"/>
              <a:buChar char="u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Low Power Consumption</a:t>
            </a:r>
            <a:r>
              <a:rPr lang="en-US" altLang="ja-JP" sz="2800" dirty="0" smtClean="0">
                <a:solidFill>
                  <a:srgbClr val="000000"/>
                </a:solidFill>
              </a:rPr>
              <a:t>:  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800" b="1" dirty="0" smtClean="0">
                <a:solidFill>
                  <a:srgbClr val="FF0000"/>
                </a:solidFill>
              </a:rPr>
              <a:t>Spatial Resolution</a:t>
            </a:r>
            <a:r>
              <a:rPr lang="en-US" altLang="ja-JP" sz="2800" dirty="0" smtClean="0">
                <a:solidFill>
                  <a:srgbClr val="000000"/>
                </a:solidFill>
              </a:rPr>
              <a:t>: </a:t>
            </a:r>
            <a:endParaRPr lang="en-US" altLang="ja-JP" sz="2800" dirty="0">
              <a:solidFill>
                <a:srgbClr val="00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9456" y="2276872"/>
            <a:ext cx="7776865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Plastic Scintillating Fiber </a:t>
            </a:r>
            <a:r>
              <a:rPr kumimoji="1" lang="en-US" altLang="ja-JP" sz="2000" dirty="0" smtClean="0"/>
              <a:t>(2mm x 2mm, SQ)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0000FF"/>
                </a:solidFill>
              </a:rPr>
              <a:t>Multi Pixel Photon Counter </a:t>
            </a:r>
            <a:r>
              <a:rPr lang="en-US" altLang="ja-JP" sz="2000" dirty="0" smtClean="0"/>
              <a:t>(MPPC, </a:t>
            </a:r>
            <a:r>
              <a:rPr lang="en-US" altLang="ja-JP" sz="2000" dirty="0" err="1" smtClean="0"/>
              <a:t>SiPM</a:t>
            </a:r>
            <a:r>
              <a:rPr lang="en-US" altLang="ja-JP" sz="2000" dirty="0" smtClean="0"/>
              <a:t>)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lang="en-US" altLang="ja-JP" sz="2000" dirty="0">
                <a:solidFill>
                  <a:srgbClr val="0000FF"/>
                </a:solidFill>
              </a:rPr>
              <a:t>Temperature Control System </a:t>
            </a:r>
            <a:r>
              <a:rPr lang="en-US" altLang="ja-JP" sz="2000" dirty="0"/>
              <a:t>(</a:t>
            </a:r>
            <a:r>
              <a:rPr lang="en-US" altLang="ja-JP" sz="2000" dirty="0">
                <a:latin typeface="Symbol" panose="05050102010706020507" pitchFamily="18" charset="2"/>
              </a:rPr>
              <a:t>D</a:t>
            </a:r>
            <a:r>
              <a:rPr lang="en-US" altLang="ja-JP" sz="2000" dirty="0"/>
              <a:t>T ~0.2 </a:t>
            </a:r>
            <a:r>
              <a:rPr lang="en-US" altLang="ja-JP" sz="2000" baseline="50000" dirty="0" err="1" smtClean="0"/>
              <a:t>o</a:t>
            </a:r>
            <a:r>
              <a:rPr lang="en-US" altLang="ja-JP" sz="2000" dirty="0" err="1" smtClean="0"/>
              <a:t>C</a:t>
            </a:r>
            <a:r>
              <a:rPr lang="en-US" altLang="ja-JP" sz="2000" dirty="0" smtClean="0"/>
              <a:t>, &lt;120W@T</a:t>
            </a:r>
            <a:r>
              <a:rPr lang="en-US" altLang="ja-JP" sz="2000" baseline="-25000" dirty="0" smtClean="0"/>
              <a:t>diff</a:t>
            </a:r>
            <a:r>
              <a:rPr lang="en-US" altLang="ja-JP" sz="2000" dirty="0" smtClean="0"/>
              <a:t>=30</a:t>
            </a:r>
            <a:r>
              <a:rPr lang="en-US" altLang="ja-JP" sz="2000" baseline="50000" dirty="0"/>
              <a:t> </a:t>
            </a:r>
            <a:r>
              <a:rPr lang="en-US" altLang="ja-JP" sz="2000" baseline="50000" dirty="0" err="1"/>
              <a:t>o</a:t>
            </a:r>
            <a:r>
              <a:rPr lang="en-US" altLang="ja-JP" sz="2000" dirty="0" err="1"/>
              <a:t>C</a:t>
            </a:r>
            <a:r>
              <a:rPr lang="en-US" altLang="ja-JP" sz="2000" dirty="0" smtClean="0"/>
              <a:t>)</a:t>
            </a:r>
          </a:p>
          <a:p>
            <a:pPr marL="342900" indent="-342900">
              <a:spcAft>
                <a:spcPts val="2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EASIROC</a:t>
            </a:r>
            <a:r>
              <a:rPr lang="ja-JP" altLang="en-US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Module</a:t>
            </a:r>
            <a:r>
              <a:rPr lang="en-US" altLang="ja-JP" sz="2000" dirty="0" smtClean="0"/>
              <a:t>[1] (64ch MPPC readout module)</a:t>
            </a:r>
            <a:endParaRPr kumimoji="1" lang="ja-JP" altLang="en-US" sz="20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00056" y="2276872"/>
            <a:ext cx="3816424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US" altLang="ja-JP" sz="2000" dirty="0" smtClean="0">
                <a:solidFill>
                  <a:srgbClr val="0000FF"/>
                </a:solidFill>
              </a:rPr>
              <a:t>Portable</a:t>
            </a:r>
            <a:r>
              <a:rPr lang="en-US" altLang="ja-JP" sz="2000" dirty="0" smtClean="0"/>
              <a:t> </a:t>
            </a:r>
            <a:r>
              <a:rPr lang="ja-JP" altLang="en-US" sz="2000" dirty="0" smtClean="0"/>
              <a:t>（</a:t>
            </a:r>
            <a:r>
              <a:rPr lang="en-US" altLang="ja-JP" sz="2000" dirty="0" smtClean="0"/>
              <a:t>450x450x450mm</a:t>
            </a:r>
            <a:r>
              <a:rPr lang="ja-JP" altLang="en-US" sz="2000" dirty="0" smtClean="0"/>
              <a:t>）</a:t>
            </a:r>
            <a:endParaRPr kumimoji="1" lang="en-US" altLang="ja-JP" sz="2000" dirty="0" smtClean="0"/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kumimoji="1" lang="en-US" altLang="ja-JP" sz="2000" dirty="0" smtClean="0">
                <a:solidFill>
                  <a:srgbClr val="0000FF"/>
                </a:solidFill>
              </a:rPr>
              <a:t>Resolution</a:t>
            </a:r>
            <a:r>
              <a:rPr kumimoji="1" lang="en-US" altLang="ja-JP" sz="2000" dirty="0" smtClean="0"/>
              <a:t> &gt;</a:t>
            </a:r>
            <a:r>
              <a:rPr lang="en-US" altLang="ja-JP" sz="2000" dirty="0" smtClean="0"/>
              <a:t>30msr</a:t>
            </a:r>
            <a:endParaRPr kumimoji="1" lang="en-US" altLang="ja-JP" sz="2000" dirty="0" smtClean="0"/>
          </a:p>
        </p:txBody>
      </p:sp>
    </p:spTree>
    <p:extLst>
      <p:ext uri="{BB962C8B-B14F-4D97-AF65-F5344CB8AC3E}">
        <p14:creationId xmlns:p14="http://schemas.microsoft.com/office/powerpoint/2010/main" val="156053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24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880428" y="620839"/>
            <a:ext cx="7482140" cy="6105765"/>
            <a:chOff x="880428" y="366735"/>
            <a:chExt cx="7482140" cy="6105765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880428" y="366735"/>
              <a:ext cx="7482140" cy="6105765"/>
              <a:chOff x="-230134" y="-1287819"/>
              <a:chExt cx="9934169" cy="8106732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-230134" y="-1287819"/>
                <a:ext cx="9934169" cy="8106732"/>
                <a:chOff x="18546766" y="2376901"/>
                <a:chExt cx="9934169" cy="8106732"/>
              </a:xfrm>
            </p:grpSpPr>
            <p:sp>
              <p:nvSpPr>
                <p:cNvPr id="10" name="正方形/長方形 9"/>
                <p:cNvSpPr/>
                <p:nvPr/>
              </p:nvSpPr>
              <p:spPr>
                <a:xfrm>
                  <a:off x="20036378" y="2676924"/>
                  <a:ext cx="7776864" cy="6696744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cxnSp>
              <p:nvCxnSpPr>
                <p:cNvPr id="11" name="直線コネクタ 10"/>
                <p:cNvCxnSpPr/>
                <p:nvPr/>
              </p:nvCxnSpPr>
              <p:spPr>
                <a:xfrm>
                  <a:off x="22662574" y="9263560"/>
                  <a:ext cx="0" cy="21602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直線コネクタ 11"/>
                <p:cNvCxnSpPr/>
                <p:nvPr/>
              </p:nvCxnSpPr>
              <p:spPr>
                <a:xfrm>
                  <a:off x="25240004" y="9263560"/>
                  <a:ext cx="0" cy="21602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線コネクタ 12"/>
                <p:cNvCxnSpPr/>
                <p:nvPr/>
              </p:nvCxnSpPr>
              <p:spPr>
                <a:xfrm rot="5400000">
                  <a:off x="20053332" y="4801160"/>
                  <a:ext cx="0" cy="21602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線コネクタ 13"/>
                <p:cNvCxnSpPr/>
                <p:nvPr/>
              </p:nvCxnSpPr>
              <p:spPr>
                <a:xfrm rot="5400000">
                  <a:off x="20053332" y="7033408"/>
                  <a:ext cx="0" cy="21602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フリーフォーム 14"/>
                <p:cNvSpPr/>
                <p:nvPr/>
              </p:nvSpPr>
              <p:spPr>
                <a:xfrm>
                  <a:off x="21873289" y="6037784"/>
                  <a:ext cx="3257550" cy="2686050"/>
                </a:xfrm>
                <a:custGeom>
                  <a:avLst/>
                  <a:gdLst>
                    <a:gd name="connsiteX0" fmla="*/ 0 w 3257550"/>
                    <a:gd name="connsiteY0" fmla="*/ 2686050 h 2686050"/>
                    <a:gd name="connsiteX1" fmla="*/ 723900 w 3257550"/>
                    <a:gd name="connsiteY1" fmla="*/ 2419350 h 2686050"/>
                    <a:gd name="connsiteX2" fmla="*/ 1219200 w 3257550"/>
                    <a:gd name="connsiteY2" fmla="*/ 2152650 h 2686050"/>
                    <a:gd name="connsiteX3" fmla="*/ 1562100 w 3257550"/>
                    <a:gd name="connsiteY3" fmla="*/ 1905000 h 2686050"/>
                    <a:gd name="connsiteX4" fmla="*/ 1828800 w 3257550"/>
                    <a:gd name="connsiteY4" fmla="*/ 1676400 h 2686050"/>
                    <a:gd name="connsiteX5" fmla="*/ 2057400 w 3257550"/>
                    <a:gd name="connsiteY5" fmla="*/ 1447800 h 2686050"/>
                    <a:gd name="connsiteX6" fmla="*/ 2305050 w 3257550"/>
                    <a:gd name="connsiteY6" fmla="*/ 1143000 h 2686050"/>
                    <a:gd name="connsiteX7" fmla="*/ 2705100 w 3257550"/>
                    <a:gd name="connsiteY7" fmla="*/ 685800 h 2686050"/>
                    <a:gd name="connsiteX8" fmla="*/ 2990850 w 3257550"/>
                    <a:gd name="connsiteY8" fmla="*/ 342900 h 2686050"/>
                    <a:gd name="connsiteX9" fmla="*/ 3257550 w 3257550"/>
                    <a:gd name="connsiteY9" fmla="*/ 0 h 2686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57550" h="2686050">
                      <a:moveTo>
                        <a:pt x="0" y="2686050"/>
                      </a:moveTo>
                      <a:lnTo>
                        <a:pt x="723900" y="2419350"/>
                      </a:lnTo>
                      <a:lnTo>
                        <a:pt x="1219200" y="2152650"/>
                      </a:lnTo>
                      <a:lnTo>
                        <a:pt x="1562100" y="1905000"/>
                      </a:lnTo>
                      <a:lnTo>
                        <a:pt x="1828800" y="1676400"/>
                      </a:lnTo>
                      <a:lnTo>
                        <a:pt x="2057400" y="1447800"/>
                      </a:lnTo>
                      <a:lnTo>
                        <a:pt x="2305050" y="1143000"/>
                      </a:lnTo>
                      <a:lnTo>
                        <a:pt x="2705100" y="685800"/>
                      </a:lnTo>
                      <a:lnTo>
                        <a:pt x="2990850" y="342900"/>
                      </a:lnTo>
                      <a:lnTo>
                        <a:pt x="3257550" y="0"/>
                      </a:ln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sp>
              <p:nvSpPr>
                <p:cNvPr id="16" name="フリーフォーム 15"/>
                <p:cNvSpPr/>
                <p:nvPr/>
              </p:nvSpPr>
              <p:spPr>
                <a:xfrm>
                  <a:off x="23397289" y="2840412"/>
                  <a:ext cx="2918980" cy="3064022"/>
                </a:xfrm>
                <a:custGeom>
                  <a:avLst/>
                  <a:gdLst>
                    <a:gd name="connsiteX0" fmla="*/ 0 w 3067050"/>
                    <a:gd name="connsiteY0" fmla="*/ 3219450 h 3219450"/>
                    <a:gd name="connsiteX1" fmla="*/ 838200 w 3067050"/>
                    <a:gd name="connsiteY1" fmla="*/ 2419350 h 3219450"/>
                    <a:gd name="connsiteX2" fmla="*/ 1333500 w 3067050"/>
                    <a:gd name="connsiteY2" fmla="*/ 1885950 h 3219450"/>
                    <a:gd name="connsiteX3" fmla="*/ 2114550 w 3067050"/>
                    <a:gd name="connsiteY3" fmla="*/ 1066800 h 3219450"/>
                    <a:gd name="connsiteX4" fmla="*/ 2590800 w 3067050"/>
                    <a:gd name="connsiteY4" fmla="*/ 533400 h 3219450"/>
                    <a:gd name="connsiteX5" fmla="*/ 3067050 w 3067050"/>
                    <a:gd name="connsiteY5" fmla="*/ 0 h 32194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067050" h="3219450">
                      <a:moveTo>
                        <a:pt x="0" y="3219450"/>
                      </a:moveTo>
                      <a:lnTo>
                        <a:pt x="838200" y="2419350"/>
                      </a:lnTo>
                      <a:lnTo>
                        <a:pt x="1333500" y="1885950"/>
                      </a:lnTo>
                      <a:lnTo>
                        <a:pt x="2114550" y="1066800"/>
                      </a:lnTo>
                      <a:lnTo>
                        <a:pt x="2590800" y="533400"/>
                      </a:lnTo>
                      <a:lnTo>
                        <a:pt x="3067050" y="0"/>
                      </a:lnTo>
                    </a:path>
                  </a:pathLst>
                </a:custGeom>
                <a:noFill/>
                <a:ln w="5715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400"/>
                </a:p>
              </p:txBody>
            </p:sp>
            <p:cxnSp>
              <p:nvCxnSpPr>
                <p:cNvPr id="17" name="直線コネクタ 16"/>
                <p:cNvCxnSpPr/>
                <p:nvPr/>
              </p:nvCxnSpPr>
              <p:spPr>
                <a:xfrm flipH="1">
                  <a:off x="20161344" y="7141420"/>
                  <a:ext cx="765189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コネクタ 17"/>
                <p:cNvCxnSpPr/>
                <p:nvPr/>
              </p:nvCxnSpPr>
              <p:spPr>
                <a:xfrm flipH="1">
                  <a:off x="20161344" y="4906842"/>
                  <a:ext cx="7651898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線コネクタ 18"/>
                <p:cNvCxnSpPr/>
                <p:nvPr/>
              </p:nvCxnSpPr>
              <p:spPr>
                <a:xfrm>
                  <a:off x="22646792" y="2676924"/>
                  <a:ext cx="15782" cy="6696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/>
                <p:cNvCxnSpPr/>
                <p:nvPr/>
              </p:nvCxnSpPr>
              <p:spPr>
                <a:xfrm>
                  <a:off x="25220564" y="2651488"/>
                  <a:ext cx="15782" cy="6696744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テキスト ボックス 20"/>
                <p:cNvSpPr txBox="1"/>
                <p:nvPr/>
              </p:nvSpPr>
              <p:spPr>
                <a:xfrm>
                  <a:off x="20025437" y="9788945"/>
                  <a:ext cx="7787803" cy="6946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Exploration Depth (m)</a:t>
                  </a:r>
                  <a:endParaRPr kumimoji="1" lang="ja-JP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テキスト ボックス 21"/>
                <p:cNvSpPr txBox="1"/>
                <p:nvPr/>
              </p:nvSpPr>
              <p:spPr>
                <a:xfrm>
                  <a:off x="19413527" y="9387584"/>
                  <a:ext cx="1279609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kumimoji="1" lang="en-US" altLang="ja-JP" sz="24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テキスト ボックス 22"/>
                <p:cNvSpPr txBox="1"/>
                <p:nvPr/>
              </p:nvSpPr>
              <p:spPr>
                <a:xfrm>
                  <a:off x="22022767" y="9371570"/>
                  <a:ext cx="1279609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lang="en-US" altLang="ja-JP" sz="24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4" name="テキスト ボックス 23"/>
                <p:cNvSpPr txBox="1"/>
                <p:nvPr/>
              </p:nvSpPr>
              <p:spPr>
                <a:xfrm>
                  <a:off x="24592085" y="9387584"/>
                  <a:ext cx="1279609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kumimoji="1" lang="en-US" altLang="ja-JP" sz="24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テキスト ボックス 24"/>
                <p:cNvSpPr txBox="1"/>
                <p:nvPr/>
              </p:nvSpPr>
              <p:spPr>
                <a:xfrm>
                  <a:off x="27201326" y="9371570"/>
                  <a:ext cx="1279609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lang="en-US" altLang="ja-JP" sz="24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テキスト ボックス 25"/>
                <p:cNvSpPr txBox="1"/>
                <p:nvPr/>
              </p:nvSpPr>
              <p:spPr>
                <a:xfrm rot="16200000">
                  <a:off x="15517311" y="5663441"/>
                  <a:ext cx="6753597" cy="6946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8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Spatial Resolution (m)</a:t>
                  </a:r>
                  <a:endParaRPr kumimoji="1" lang="ja-JP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テキスト ボックス 26"/>
                <p:cNvSpPr txBox="1"/>
                <p:nvPr/>
              </p:nvSpPr>
              <p:spPr>
                <a:xfrm>
                  <a:off x="19169655" y="9047737"/>
                  <a:ext cx="1279609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kumimoji="1" lang="en-US" altLang="ja-JP" sz="24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-2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8" name="テキスト ボックス 27"/>
                <p:cNvSpPr txBox="1"/>
                <p:nvPr/>
              </p:nvSpPr>
              <p:spPr>
                <a:xfrm>
                  <a:off x="19169659" y="6838044"/>
                  <a:ext cx="1279609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kumimoji="1" lang="en-US" altLang="ja-JP" sz="24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-1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9" name="テキスト ボックス 28"/>
                <p:cNvSpPr txBox="1"/>
                <p:nvPr/>
              </p:nvSpPr>
              <p:spPr>
                <a:xfrm>
                  <a:off x="19169809" y="4590938"/>
                  <a:ext cx="972376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lang="en-US" altLang="ja-JP" sz="2400" baseline="30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0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0" name="テキスト ボックス 29"/>
                <p:cNvSpPr txBox="1"/>
                <p:nvPr/>
              </p:nvSpPr>
              <p:spPr>
                <a:xfrm>
                  <a:off x="19169809" y="2376901"/>
                  <a:ext cx="972376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10</a:t>
                  </a:r>
                  <a:r>
                    <a:rPr lang="en-US" altLang="ja-JP" sz="2400" baseline="30000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endParaRPr kumimoji="1" lang="ja-JP" altLang="en-US" sz="2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テキスト ボックス 30"/>
                <p:cNvSpPr txBox="1"/>
                <p:nvPr/>
              </p:nvSpPr>
              <p:spPr>
                <a:xfrm>
                  <a:off x="20161345" y="2759126"/>
                  <a:ext cx="5868156" cy="1103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ja-JP" sz="2400" dirty="0" smtClean="0">
                      <a:effectLst>
                        <a:glow rad="635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Electrical Resistivity Tomography</a:t>
                  </a:r>
                  <a:endParaRPr lang="en-US" altLang="ja-JP" sz="2400" dirty="0"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altLang="ja-JP" sz="2400" dirty="0">
                      <a:effectLst>
                        <a:glow rad="635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Seismic </a:t>
                  </a:r>
                  <a:r>
                    <a:rPr lang="en-US" altLang="ja-JP" sz="2400" dirty="0" smtClean="0">
                      <a:effectLst>
                        <a:glow rad="635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Survey</a:t>
                  </a:r>
                  <a:endParaRPr lang="en-US" altLang="ja-JP" sz="2400" dirty="0"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2" name="テキスト ボックス 31"/>
                <p:cNvSpPr txBox="1"/>
                <p:nvPr/>
              </p:nvSpPr>
              <p:spPr>
                <a:xfrm>
                  <a:off x="23065707" y="8658846"/>
                  <a:ext cx="4603673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ja-JP" sz="2400" dirty="0" smtClean="0">
                      <a:effectLst>
                        <a:glow rad="635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Ground-penetrating Radar</a:t>
                  </a:r>
                  <a:endParaRPr kumimoji="1" lang="ja-JP" altLang="en-US" sz="2400" dirty="0">
                    <a:effectLst>
                      <a:glow rad="635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テキスト ボックス 32"/>
                <p:cNvSpPr txBox="1"/>
                <p:nvPr/>
              </p:nvSpPr>
              <p:spPr>
                <a:xfrm>
                  <a:off x="20080033" y="6499008"/>
                  <a:ext cx="4199364" cy="612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2400" dirty="0" smtClean="0">
                      <a:solidFill>
                        <a:srgbClr val="FF0000"/>
                      </a:solidFill>
                      <a:effectLst>
                        <a:glow rad="127000">
                          <a:schemeClr val="bg1"/>
                        </a:glo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Estimated Requirement</a:t>
                  </a:r>
                  <a:endParaRPr kumimoji="1" lang="ja-JP" altLang="en-US" sz="2400" dirty="0">
                    <a:solidFill>
                      <a:srgbClr val="FF0000"/>
                    </a:solidFill>
                    <a:effectLst>
                      <a:glow rad="127000">
                        <a:schemeClr val="bg1"/>
                      </a:glo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7" name="直線矢印コネクタ 6"/>
              <p:cNvCxnSpPr/>
              <p:nvPr/>
            </p:nvCxnSpPr>
            <p:spPr>
              <a:xfrm flipV="1">
                <a:off x="3715168" y="1805095"/>
                <a:ext cx="2100016" cy="116412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線矢印コネクタ 7"/>
              <p:cNvCxnSpPr/>
              <p:nvPr/>
            </p:nvCxnSpPr>
            <p:spPr>
              <a:xfrm>
                <a:off x="4288807" y="-45138"/>
                <a:ext cx="1191925" cy="147535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矢印コネクタ 8"/>
              <p:cNvCxnSpPr/>
              <p:nvPr/>
            </p:nvCxnSpPr>
            <p:spPr>
              <a:xfrm flipH="1" flipV="1">
                <a:off x="5210393" y="3845501"/>
                <a:ext cx="1521847" cy="1148625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" name="フリーフォーム 4"/>
            <p:cNvSpPr/>
            <p:nvPr/>
          </p:nvSpPr>
          <p:spPr>
            <a:xfrm>
              <a:off x="5434149" y="1123406"/>
              <a:ext cx="1584960" cy="1698171"/>
            </a:xfrm>
            <a:custGeom>
              <a:avLst/>
              <a:gdLst>
                <a:gd name="connsiteX0" fmla="*/ 0 w 1584960"/>
                <a:gd name="connsiteY0" fmla="*/ 1698171 h 1698171"/>
                <a:gd name="connsiteX1" fmla="*/ 252548 w 1584960"/>
                <a:gd name="connsiteY1" fmla="*/ 1123405 h 1698171"/>
                <a:gd name="connsiteX2" fmla="*/ 487680 w 1584960"/>
                <a:gd name="connsiteY2" fmla="*/ 792480 h 1698171"/>
                <a:gd name="connsiteX3" fmla="*/ 653142 w 1584960"/>
                <a:gd name="connsiteY3" fmla="*/ 661851 h 1698171"/>
                <a:gd name="connsiteX4" fmla="*/ 931817 w 1584960"/>
                <a:gd name="connsiteY4" fmla="*/ 496388 h 1698171"/>
                <a:gd name="connsiteX5" fmla="*/ 1175657 w 1584960"/>
                <a:gd name="connsiteY5" fmla="*/ 374468 h 1698171"/>
                <a:gd name="connsiteX6" fmla="*/ 1384662 w 1584960"/>
                <a:gd name="connsiteY6" fmla="*/ 243840 h 1698171"/>
                <a:gd name="connsiteX7" fmla="*/ 1532708 w 1584960"/>
                <a:gd name="connsiteY7" fmla="*/ 95794 h 1698171"/>
                <a:gd name="connsiteX8" fmla="*/ 1584960 w 1584960"/>
                <a:gd name="connsiteY8" fmla="*/ 0 h 1698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84960" h="1698171">
                  <a:moveTo>
                    <a:pt x="0" y="1698171"/>
                  </a:moveTo>
                  <a:lnTo>
                    <a:pt x="252548" y="1123405"/>
                  </a:lnTo>
                  <a:lnTo>
                    <a:pt x="487680" y="792480"/>
                  </a:lnTo>
                  <a:lnTo>
                    <a:pt x="653142" y="661851"/>
                  </a:lnTo>
                  <a:lnTo>
                    <a:pt x="931817" y="496388"/>
                  </a:lnTo>
                  <a:lnTo>
                    <a:pt x="1175657" y="374468"/>
                  </a:lnTo>
                  <a:lnTo>
                    <a:pt x="1384662" y="243840"/>
                  </a:lnTo>
                  <a:lnTo>
                    <a:pt x="1532708" y="95794"/>
                  </a:lnTo>
                  <a:lnTo>
                    <a:pt x="1584960" y="0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72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25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-36511" y="1571307"/>
            <a:ext cx="4475212" cy="4593998"/>
            <a:chOff x="12941754" y="26823357"/>
            <a:chExt cx="4839430" cy="4967883"/>
          </a:xfrm>
        </p:grpSpPr>
        <p:grpSp>
          <p:nvGrpSpPr>
            <p:cNvPr id="4" name="グループ化 3"/>
            <p:cNvGrpSpPr/>
            <p:nvPr/>
          </p:nvGrpSpPr>
          <p:grpSpPr>
            <a:xfrm>
              <a:off x="12941754" y="26823357"/>
              <a:ext cx="4839430" cy="4967883"/>
              <a:chOff x="22646792" y="18691710"/>
              <a:chExt cx="4839430" cy="4967883"/>
            </a:xfrm>
          </p:grpSpPr>
          <p:pic>
            <p:nvPicPr>
              <p:cNvPr id="9" name="Picture 12" descr="C:\Users\TADAHI~1\AppData\Local\Temp\vmware-Tadahiro KIN\VMwareDnD\f0ac5d99\rawdata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01" t="10956" r="20225" b="14495"/>
              <a:stretch/>
            </p:blipFill>
            <p:spPr bwMode="auto">
              <a:xfrm>
                <a:off x="23029389" y="19080281"/>
                <a:ext cx="4061708" cy="4061708"/>
              </a:xfrm>
              <a:prstGeom prst="ellipse">
                <a:avLst/>
              </a:prstGeom>
              <a:ln w="63500" cap="rnd">
                <a:noFill/>
              </a:ln>
              <a:effectLst/>
              <a:scene3d>
                <a:camera prst="orthographicFront"/>
                <a:lightRig rig="contrasting" dir="t">
                  <a:rot lat="0" lon="0" rev="3000000"/>
                </a:lightRig>
              </a:scene3d>
              <a:sp3d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グループ化 9"/>
              <p:cNvGrpSpPr/>
              <p:nvPr/>
            </p:nvGrpSpPr>
            <p:grpSpPr>
              <a:xfrm>
                <a:off x="22943827" y="18990281"/>
                <a:ext cx="4243845" cy="4239488"/>
                <a:chOff x="22943827" y="18990281"/>
                <a:chExt cx="4243845" cy="4239488"/>
              </a:xfrm>
            </p:grpSpPr>
            <p:sp>
              <p:nvSpPr>
                <p:cNvPr id="37" name="円/楕円 495"/>
                <p:cNvSpPr/>
                <p:nvPr/>
              </p:nvSpPr>
              <p:spPr>
                <a:xfrm>
                  <a:off x="22943827" y="18990281"/>
                  <a:ext cx="4237268" cy="423726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cxnSp>
              <p:nvCxnSpPr>
                <p:cNvPr id="38" name="直線コネクタ 37"/>
                <p:cNvCxnSpPr>
                  <a:stCxn id="37" idx="0"/>
                  <a:endCxn id="37" idx="4"/>
                </p:cNvCxnSpPr>
                <p:nvPr/>
              </p:nvCxnSpPr>
              <p:spPr>
                <a:xfrm>
                  <a:off x="25062461" y="18990281"/>
                  <a:ext cx="0" cy="423726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線コネクタ 38"/>
                <p:cNvCxnSpPr>
                  <a:stCxn id="37" idx="6"/>
                  <a:endCxn id="37" idx="2"/>
                </p:cNvCxnSpPr>
                <p:nvPr/>
              </p:nvCxnSpPr>
              <p:spPr>
                <a:xfrm flipH="1">
                  <a:off x="22943827" y="21108915"/>
                  <a:ext cx="4237268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線コネクタ 39"/>
                <p:cNvCxnSpPr>
                  <a:stCxn id="37" idx="7"/>
                  <a:endCxn id="37" idx="3"/>
                </p:cNvCxnSpPr>
                <p:nvPr/>
              </p:nvCxnSpPr>
              <p:spPr>
                <a:xfrm flipH="1">
                  <a:off x="23564361" y="19610815"/>
                  <a:ext cx="2996200" cy="2996200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線コネクタ 40"/>
                <p:cNvCxnSpPr>
                  <a:endCxn id="37" idx="5"/>
                </p:cNvCxnSpPr>
                <p:nvPr/>
              </p:nvCxnSpPr>
              <p:spPr>
                <a:xfrm>
                  <a:off x="23626430" y="19672884"/>
                  <a:ext cx="2934131" cy="2934131"/>
                </a:xfrm>
                <a:prstGeom prst="line">
                  <a:avLst/>
                </a:prstGeom>
                <a:ln w="635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線コネクタ 41"/>
                <p:cNvCxnSpPr/>
                <p:nvPr/>
              </p:nvCxnSpPr>
              <p:spPr>
                <a:xfrm>
                  <a:off x="25062461" y="18990281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線コネクタ 42"/>
                <p:cNvCxnSpPr/>
                <p:nvPr/>
              </p:nvCxnSpPr>
              <p:spPr>
                <a:xfrm>
                  <a:off x="25061828" y="23049769"/>
                  <a:ext cx="0" cy="1800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線コネクタ 43"/>
                <p:cNvCxnSpPr/>
                <p:nvPr/>
              </p:nvCxnSpPr>
              <p:spPr>
                <a:xfrm>
                  <a:off x="22943827" y="21108915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線コネクタ 44"/>
                <p:cNvCxnSpPr/>
                <p:nvPr/>
              </p:nvCxnSpPr>
              <p:spPr>
                <a:xfrm>
                  <a:off x="27007672" y="21108915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 rot="2700000">
                  <a:off x="23536430" y="19672883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線コネクタ 46"/>
                <p:cNvCxnSpPr/>
                <p:nvPr/>
              </p:nvCxnSpPr>
              <p:spPr>
                <a:xfrm rot="2700000">
                  <a:off x="26408491" y="22544946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 rot="18900000" flipH="1">
                  <a:off x="26408491" y="19672883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線コネクタ 48"/>
                <p:cNvCxnSpPr/>
                <p:nvPr/>
              </p:nvCxnSpPr>
              <p:spPr>
                <a:xfrm rot="18900000" flipH="1">
                  <a:off x="23536429" y="22544946"/>
                  <a:ext cx="180000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円/楕円 469"/>
              <p:cNvSpPr/>
              <p:nvPr/>
            </p:nvSpPr>
            <p:spPr>
              <a:xfrm>
                <a:off x="24781243" y="20832135"/>
                <a:ext cx="558000" cy="558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円/楕円 470"/>
              <p:cNvSpPr/>
              <p:nvPr/>
            </p:nvSpPr>
            <p:spPr>
              <a:xfrm>
                <a:off x="24486461" y="20532915"/>
                <a:ext cx="1152000" cy="11520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3" name="円/楕円 471"/>
              <p:cNvSpPr/>
              <p:nvPr/>
            </p:nvSpPr>
            <p:spPr>
              <a:xfrm>
                <a:off x="24145843" y="20194515"/>
                <a:ext cx="1828800" cy="18288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円/楕円 472"/>
              <p:cNvSpPr/>
              <p:nvPr/>
            </p:nvSpPr>
            <p:spPr>
              <a:xfrm>
                <a:off x="23731843" y="19780515"/>
                <a:ext cx="2656800" cy="26568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円/楕円 473"/>
              <p:cNvSpPr/>
              <p:nvPr/>
            </p:nvSpPr>
            <p:spPr>
              <a:xfrm>
                <a:off x="23174261" y="19220715"/>
                <a:ext cx="3776400" cy="37764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 rot="5400000">
                <a:off x="27062594" y="20980634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 rot="2700000">
                <a:off x="26417440" y="19382695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24861067" y="18691710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 rot="18900000">
                <a:off x="23074717" y="19332247"/>
                <a:ext cx="855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135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 rot="16200000">
                <a:off x="22388213" y="20904010"/>
                <a:ext cx="855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180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テキスト ボックス 20"/>
              <p:cNvSpPr txBox="1"/>
              <p:nvPr/>
            </p:nvSpPr>
            <p:spPr>
              <a:xfrm rot="8100000">
                <a:off x="26345176" y="22530726"/>
                <a:ext cx="6199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-45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 rot="13500000">
                <a:off x="23045028" y="22525141"/>
                <a:ext cx="8557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-135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25072445" y="21211990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25072445" y="21515638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テキスト ボックス 24"/>
              <p:cNvSpPr txBox="1"/>
              <p:nvPr/>
            </p:nvSpPr>
            <p:spPr>
              <a:xfrm>
                <a:off x="25072445" y="21846750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テキスト ボックス 25"/>
              <p:cNvSpPr txBox="1"/>
              <p:nvPr/>
            </p:nvSpPr>
            <p:spPr>
              <a:xfrm>
                <a:off x="25070227" y="22268358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25072445" y="22825985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  <a:r>
                  <a:rPr kumimoji="1" lang="en-US" altLang="ja-JP" sz="1600" baseline="5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8" name="直線コネクタ 27"/>
              <p:cNvCxnSpPr/>
              <p:nvPr/>
            </p:nvCxnSpPr>
            <p:spPr>
              <a:xfrm>
                <a:off x="24973581" y="21390135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コネクタ 28"/>
              <p:cNvCxnSpPr/>
              <p:nvPr/>
            </p:nvCxnSpPr>
            <p:spPr>
              <a:xfrm>
                <a:off x="24969099" y="21691283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>
                <a:off x="24969099" y="22018214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コネクタ 30"/>
              <p:cNvCxnSpPr/>
              <p:nvPr/>
            </p:nvCxnSpPr>
            <p:spPr>
              <a:xfrm>
                <a:off x="24969099" y="22436614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/>
              <p:cNvCxnSpPr/>
              <p:nvPr/>
            </p:nvCxnSpPr>
            <p:spPr>
              <a:xfrm>
                <a:off x="24969099" y="22995262"/>
                <a:ext cx="18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円弧 32"/>
              <p:cNvSpPr/>
              <p:nvPr/>
            </p:nvSpPr>
            <p:spPr>
              <a:xfrm>
                <a:off x="22827139" y="18876958"/>
                <a:ext cx="4463920" cy="4463914"/>
              </a:xfrm>
              <a:prstGeom prst="arc">
                <a:avLst>
                  <a:gd name="adj1" fmla="val 19225082"/>
                  <a:gd name="adj2" fmla="val 21315299"/>
                </a:avLst>
              </a:prstGeom>
              <a:ln w="19050">
                <a:solidFill>
                  <a:schemeClr val="tx1"/>
                </a:solidFill>
                <a:headEnd type="arrow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4" name="テキスト ボックス 33"/>
              <p:cNvSpPr txBox="1"/>
              <p:nvPr/>
            </p:nvSpPr>
            <p:spPr>
              <a:xfrm rot="4020000">
                <a:off x="27016237" y="20045711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f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5" name="直線コネクタ 34"/>
              <p:cNvCxnSpPr/>
              <p:nvPr/>
            </p:nvCxnSpPr>
            <p:spPr>
              <a:xfrm>
                <a:off x="25062461" y="21108915"/>
                <a:ext cx="0" cy="2527595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テキスト ボックス 35"/>
              <p:cNvSpPr txBox="1"/>
              <p:nvPr/>
            </p:nvSpPr>
            <p:spPr>
              <a:xfrm rot="5400000">
                <a:off x="24920009" y="23235965"/>
                <a:ext cx="50870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600" dirty="0" smtClean="0">
                    <a:latin typeface="Symbol" panose="05050102010706020507" pitchFamily="18" charset="2"/>
                    <a:cs typeface="Times New Roman" panose="02020603050405020304" pitchFamily="18" charset="0"/>
                  </a:rPr>
                  <a:t>q</a:t>
                </a:r>
                <a:endParaRPr kumimoji="1" lang="ja-JP" altLang="en-US" sz="1600" baseline="5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" name="テキスト ボックス 4"/>
            <p:cNvSpPr txBox="1"/>
            <p:nvPr/>
          </p:nvSpPr>
          <p:spPr>
            <a:xfrm rot="2700000">
              <a:off x="16792661" y="27237284"/>
              <a:ext cx="855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EAST</a:t>
              </a:r>
              <a:endParaRPr kumimoji="1" lang="ja-JP" altLang="en-US" sz="1600" b="1" baseline="5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8100000">
              <a:off x="16711687" y="30909603"/>
              <a:ext cx="9916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SOUTH</a:t>
              </a:r>
              <a:endParaRPr kumimoji="1" lang="ja-JP" altLang="en-US" sz="1600" b="1" baseline="5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 rot="18900000">
              <a:off x="13004465" y="27257606"/>
              <a:ext cx="1119758" cy="366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NORTH</a:t>
              </a:r>
              <a:endParaRPr kumimoji="1" lang="ja-JP" altLang="en-US" sz="1600" b="1" baseline="5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 rot="13500000">
              <a:off x="13074989" y="30913648"/>
              <a:ext cx="8550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WEST</a:t>
              </a:r>
              <a:endParaRPr kumimoji="1" lang="ja-JP" altLang="en-US" sz="1600" b="1" baseline="5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51" name="Picture 3" descr="C:\Users\TADAHI~1\AppData\Local\Temp\vmware-Tadahiro KIN\VMwareDnD\dd5f6db7\c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38" y="4437111"/>
            <a:ext cx="3007262" cy="193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023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3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Contents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475656" y="1319191"/>
            <a:ext cx="6192688" cy="1173705"/>
          </a:xfrm>
          <a:prstGeom prst="rect">
            <a:avLst/>
          </a:prstGeom>
          <a:solidFill>
            <a:schemeClr val="accent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History of Muography Study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at Kyushu University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491807" y="3263407"/>
            <a:ext cx="6192688" cy="1173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Prototype Muography Detector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(Current Status)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475656" y="5229200"/>
            <a:ext cx="6192688" cy="1173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Summary and Future Tasks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240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正方形/長方形 1041"/>
          <p:cNvSpPr/>
          <p:nvPr/>
        </p:nvSpPr>
        <p:spPr bwMode="auto">
          <a:xfrm>
            <a:off x="69680" y="1700808"/>
            <a:ext cx="3782240" cy="50842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50" name="正方形/長方形 1049"/>
          <p:cNvSpPr/>
          <p:nvPr/>
        </p:nvSpPr>
        <p:spPr bwMode="auto">
          <a:xfrm>
            <a:off x="179512" y="1772817"/>
            <a:ext cx="3600400" cy="49183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29" name="正方形/長方形 28"/>
          <p:cNvSpPr/>
          <p:nvPr/>
        </p:nvSpPr>
        <p:spPr bwMode="auto">
          <a:xfrm>
            <a:off x="69680" y="1124745"/>
            <a:ext cx="8999999" cy="576063"/>
          </a:xfrm>
          <a:prstGeom prst="rect">
            <a:avLst/>
          </a:prstGeom>
          <a:solidFill>
            <a:schemeClr val="accent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200" b="1" dirty="0">
                <a:solidFill>
                  <a:srgbClr val="FFFFFF"/>
                </a:solidFill>
              </a:rPr>
              <a:t>Cosmic-ray Muon </a:t>
            </a:r>
            <a:r>
              <a:rPr kumimoji="0" lang="en-US" altLang="ja-JP" sz="3200" b="1" dirty="0" smtClean="0">
                <a:solidFill>
                  <a:srgbClr val="FFFFFF"/>
                </a:solidFill>
              </a:rPr>
              <a:t>Measurement</a:t>
            </a:r>
            <a:endParaRPr kumimoji="0" lang="en-US" altLang="ja-JP" sz="3200" b="1" dirty="0">
              <a:solidFill>
                <a:srgbClr val="FFFFFF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4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History of Muography Study at Kyushu University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grpSp>
        <p:nvGrpSpPr>
          <p:cNvPr id="1047" name="グループ化 1046"/>
          <p:cNvGrpSpPr/>
          <p:nvPr/>
        </p:nvGrpSpPr>
        <p:grpSpPr>
          <a:xfrm>
            <a:off x="244343" y="1772816"/>
            <a:ext cx="3604226" cy="2115834"/>
            <a:chOff x="244343" y="2276872"/>
            <a:chExt cx="3604226" cy="2115834"/>
          </a:xfrm>
        </p:grpSpPr>
        <p:pic>
          <p:nvPicPr>
            <p:cNvPr id="1028" name="Picture 4" descr="C:\Users\Tadahiro KIN\AppData\Local\Microsoft\Windows\INetCache\IE\I10SQNB6\globe-asia-detailed[1]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09"/>
            <a:stretch/>
          </p:blipFill>
          <p:spPr bwMode="auto">
            <a:xfrm>
              <a:off x="244343" y="2348880"/>
              <a:ext cx="2023401" cy="2043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" name="テキスト ボックス 91"/>
            <p:cNvSpPr txBox="1"/>
            <p:nvPr/>
          </p:nvSpPr>
          <p:spPr>
            <a:xfrm>
              <a:off x="467544" y="2276872"/>
              <a:ext cx="33810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Available Everywhere</a:t>
              </a:r>
              <a:r>
                <a:rPr lang="ja-JP" altLang="en-US" sz="2400" dirty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 </a:t>
              </a:r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on Earth</a:t>
              </a:r>
              <a:endParaRPr kumimoji="1" lang="ja-JP" altLang="en-US" sz="2400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1045" name="グループ化 1044"/>
          <p:cNvGrpSpPr/>
          <p:nvPr/>
        </p:nvGrpSpPr>
        <p:grpSpPr>
          <a:xfrm>
            <a:off x="-36512" y="4941168"/>
            <a:ext cx="3672408" cy="1750021"/>
            <a:chOff x="-36512" y="5004367"/>
            <a:chExt cx="3672408" cy="1750021"/>
          </a:xfrm>
        </p:grpSpPr>
        <p:pic>
          <p:nvPicPr>
            <p:cNvPr id="131" name="Picture 2" descr="C:\Users\Nagaoka\Downloads\プラシン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535421"/>
              <a:ext cx="2917674" cy="442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2" name="直線矢印コネクタ 131"/>
            <p:cNvCxnSpPr/>
            <p:nvPr/>
          </p:nvCxnSpPr>
          <p:spPr>
            <a:xfrm flipH="1">
              <a:off x="645026" y="5978067"/>
              <a:ext cx="86797" cy="27226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3" name="グループ化 132"/>
            <p:cNvGrpSpPr/>
            <p:nvPr/>
          </p:nvGrpSpPr>
          <p:grpSpPr>
            <a:xfrm>
              <a:off x="980565" y="5004367"/>
              <a:ext cx="108000" cy="108000"/>
              <a:chOff x="2837884" y="3041661"/>
              <a:chExt cx="274637" cy="274637"/>
            </a:xfrm>
            <a:effectLst/>
          </p:grpSpPr>
          <p:sp>
            <p:nvSpPr>
              <p:cNvPr id="134" name="円/楕円 133"/>
              <p:cNvSpPr/>
              <p:nvPr/>
            </p:nvSpPr>
            <p:spPr bwMode="auto">
              <a:xfrm>
                <a:off x="2837884" y="3041661"/>
                <a:ext cx="274637" cy="27463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35" name="円/楕円 97"/>
              <p:cNvSpPr>
                <a:spLocks noChangeArrowheads="1"/>
              </p:cNvSpPr>
              <p:nvPr/>
            </p:nvSpPr>
            <p:spPr bwMode="auto">
              <a:xfrm>
                <a:off x="2876096" y="3079870"/>
                <a:ext cx="101334" cy="1013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endParaRPr lang="ja-JP" altLang="en-US"/>
              </a:p>
            </p:txBody>
          </p:sp>
        </p:grpSp>
        <p:cxnSp>
          <p:nvCxnSpPr>
            <p:cNvPr id="141" name="直線矢印コネクタ 140"/>
            <p:cNvCxnSpPr/>
            <p:nvPr/>
          </p:nvCxnSpPr>
          <p:spPr>
            <a:xfrm flipH="1">
              <a:off x="814486" y="5124093"/>
              <a:ext cx="189071" cy="5930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線矢印コネクタ 143"/>
            <p:cNvCxnSpPr/>
            <p:nvPr/>
          </p:nvCxnSpPr>
          <p:spPr>
            <a:xfrm flipH="1">
              <a:off x="731823" y="5732490"/>
              <a:ext cx="82663" cy="25929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爆発 2 1034"/>
            <p:cNvSpPr/>
            <p:nvPr/>
          </p:nvSpPr>
          <p:spPr bwMode="auto">
            <a:xfrm>
              <a:off x="645026" y="5569090"/>
              <a:ext cx="360040" cy="318533"/>
            </a:xfrm>
            <a:prstGeom prst="irregularSeal2">
              <a:avLst/>
            </a:prstGeom>
            <a:solidFill>
              <a:srgbClr val="FFC000">
                <a:alpha val="75000"/>
              </a:srgbClr>
            </a:solidFill>
            <a:ln w="190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149" name="テキスト ボックス 148"/>
            <p:cNvSpPr txBox="1"/>
            <p:nvPr/>
          </p:nvSpPr>
          <p:spPr>
            <a:xfrm>
              <a:off x="-36512" y="5923391"/>
              <a:ext cx="36724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Almost 100%</a:t>
              </a:r>
            </a:p>
            <a:p>
              <a:pPr algn="ctr"/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Detection Efficiency</a:t>
              </a:r>
              <a:endParaRPr kumimoji="1" lang="ja-JP" altLang="en-US" sz="2400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1041" name="グループ化 1040"/>
          <p:cNvGrpSpPr/>
          <p:nvPr/>
        </p:nvGrpSpPr>
        <p:grpSpPr>
          <a:xfrm>
            <a:off x="1085783" y="3606115"/>
            <a:ext cx="2694129" cy="1551077"/>
            <a:chOff x="1691680" y="3573016"/>
            <a:chExt cx="2694129" cy="1551077"/>
          </a:xfrm>
        </p:grpSpPr>
        <p:pic>
          <p:nvPicPr>
            <p:cNvPr id="1038" name="Picture 7" descr="L:\TEK0000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6"/>
            <a:stretch/>
          </p:blipFill>
          <p:spPr bwMode="auto">
            <a:xfrm>
              <a:off x="1691680" y="3573016"/>
              <a:ext cx="2694129" cy="124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2" name="テキスト ボックス 151"/>
            <p:cNvSpPr txBox="1"/>
            <p:nvPr/>
          </p:nvSpPr>
          <p:spPr>
            <a:xfrm>
              <a:off x="1691680" y="4293096"/>
              <a:ext cx="26642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Sufficient Intensity ~1 (</a:t>
              </a:r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  <a:latin typeface="Symbol" panose="05050102010706020507" pitchFamily="18" charset="2"/>
                </a:rPr>
                <a:t>m</a:t>
              </a:r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/cm</a:t>
              </a:r>
              <a:r>
                <a:rPr kumimoji="1" lang="en-US" altLang="ja-JP" sz="2400" baseline="300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2</a:t>
              </a:r>
              <a:r>
                <a:rPr kumimoji="1" lang="en-US" altLang="ja-JP" sz="2400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/min)</a:t>
              </a:r>
              <a:endParaRPr kumimoji="1" lang="ja-JP" altLang="en-US" sz="2400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sp>
        <p:nvSpPr>
          <p:cNvPr id="28" name="正方形/長方形 27"/>
          <p:cNvSpPr/>
          <p:nvPr/>
        </p:nvSpPr>
        <p:spPr bwMode="auto">
          <a:xfrm>
            <a:off x="69679" y="1133048"/>
            <a:ext cx="8999999" cy="56520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1051" name="二等辺三角形 1050"/>
          <p:cNvSpPr/>
          <p:nvPr/>
        </p:nvSpPr>
        <p:spPr bwMode="auto">
          <a:xfrm rot="16200000" flipV="1">
            <a:off x="1518747" y="4033981"/>
            <a:ext cx="5062390" cy="396044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52" name="テキスト ボックス 1051"/>
          <p:cNvSpPr txBox="1"/>
          <p:nvPr/>
        </p:nvSpPr>
        <p:spPr>
          <a:xfrm>
            <a:off x="4068232" y="2132856"/>
            <a:ext cx="40585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0000"/>
                </a:solidFill>
              </a:rPr>
              <a:t>Important Technique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   in Radiation Metrology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grpSp>
        <p:nvGrpSpPr>
          <p:cNvPr id="1054" name="グループ化 1053"/>
          <p:cNvGrpSpPr/>
          <p:nvPr/>
        </p:nvGrpSpPr>
        <p:grpSpPr>
          <a:xfrm>
            <a:off x="8172400" y="2169004"/>
            <a:ext cx="745561" cy="1830785"/>
            <a:chOff x="7308304" y="2367613"/>
            <a:chExt cx="617886" cy="1517269"/>
          </a:xfrm>
        </p:grpSpPr>
        <p:cxnSp>
          <p:nvCxnSpPr>
            <p:cNvPr id="168" name="直線矢印コネクタ 167"/>
            <p:cNvCxnSpPr/>
            <p:nvPr/>
          </p:nvCxnSpPr>
          <p:spPr>
            <a:xfrm>
              <a:off x="7456193" y="2480522"/>
              <a:ext cx="0" cy="140436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グループ化 168"/>
            <p:cNvGrpSpPr/>
            <p:nvPr/>
          </p:nvGrpSpPr>
          <p:grpSpPr>
            <a:xfrm>
              <a:off x="7308304" y="2862604"/>
              <a:ext cx="617886" cy="84383"/>
              <a:chOff x="7056276" y="2428275"/>
              <a:chExt cx="1584116" cy="216339"/>
            </a:xfrm>
          </p:grpSpPr>
          <p:sp>
            <p:nvSpPr>
              <p:cNvPr id="178" name="台形 177"/>
              <p:cNvSpPr/>
              <p:nvPr/>
            </p:nvSpPr>
            <p:spPr>
              <a:xfrm rot="16200000">
                <a:off x="7848364" y="2392586"/>
                <a:ext cx="216024" cy="288032"/>
              </a:xfrm>
              <a:prstGeom prst="trapezoid">
                <a:avLst>
                  <a:gd name="adj" fmla="val 33024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9" name="正方形/長方形 178"/>
              <p:cNvSpPr/>
              <p:nvPr/>
            </p:nvSpPr>
            <p:spPr>
              <a:xfrm>
                <a:off x="7056276" y="2500283"/>
                <a:ext cx="756084" cy="72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0" name="正方形/長方形 179"/>
              <p:cNvSpPr/>
              <p:nvPr/>
            </p:nvSpPr>
            <p:spPr>
              <a:xfrm>
                <a:off x="8100392" y="2428275"/>
                <a:ext cx="540000" cy="216024"/>
              </a:xfrm>
              <a:prstGeom prst="rect">
                <a:avLst/>
              </a:prstGeom>
              <a:gradFill flip="none" rotWithShape="1">
                <a:gsLst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0" name="グループ化 169"/>
            <p:cNvGrpSpPr/>
            <p:nvPr/>
          </p:nvGrpSpPr>
          <p:grpSpPr>
            <a:xfrm>
              <a:off x="7308304" y="3505720"/>
              <a:ext cx="617886" cy="84383"/>
              <a:chOff x="7056276" y="2428275"/>
              <a:chExt cx="1584116" cy="216339"/>
            </a:xfrm>
          </p:grpSpPr>
          <p:sp>
            <p:nvSpPr>
              <p:cNvPr id="175" name="台形 174"/>
              <p:cNvSpPr/>
              <p:nvPr/>
            </p:nvSpPr>
            <p:spPr>
              <a:xfrm rot="16200000">
                <a:off x="7848364" y="2392586"/>
                <a:ext cx="216024" cy="288032"/>
              </a:xfrm>
              <a:prstGeom prst="trapezoid">
                <a:avLst>
                  <a:gd name="adj" fmla="val 33024"/>
                </a:avLst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6" name="正方形/長方形 175"/>
              <p:cNvSpPr/>
              <p:nvPr/>
            </p:nvSpPr>
            <p:spPr>
              <a:xfrm>
                <a:off x="7056276" y="2500283"/>
                <a:ext cx="756084" cy="7200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0" scaled="1"/>
                <a:tileRect/>
              </a:gra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7" name="正方形/長方形 176"/>
              <p:cNvSpPr/>
              <p:nvPr/>
            </p:nvSpPr>
            <p:spPr>
              <a:xfrm>
                <a:off x="8100392" y="2428275"/>
                <a:ext cx="540000" cy="216024"/>
              </a:xfrm>
              <a:prstGeom prst="rect">
                <a:avLst/>
              </a:prstGeom>
              <a:gradFill flip="none" rotWithShape="1">
                <a:gsLst>
                  <a:gs pos="5000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>
                      <a:lumMod val="75000"/>
                      <a:lumOff val="25000"/>
                      <a:shade val="67500"/>
                      <a:satMod val="115000"/>
                    </a:schemeClr>
                  </a:gs>
                  <a:gs pos="0">
                    <a:schemeClr val="tx1">
                      <a:lumMod val="95000"/>
                      <a:lumOff val="5000"/>
                    </a:schemeClr>
                  </a:gs>
                </a:gsLst>
                <a:lin ang="16200000" scaled="1"/>
                <a:tileRect/>
              </a:gra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85" name="グループ化 184"/>
            <p:cNvGrpSpPr/>
            <p:nvPr/>
          </p:nvGrpSpPr>
          <p:grpSpPr>
            <a:xfrm>
              <a:off x="7402193" y="2367613"/>
              <a:ext cx="108000" cy="108000"/>
              <a:chOff x="2837884" y="3041661"/>
              <a:chExt cx="274637" cy="274637"/>
            </a:xfrm>
            <a:effectLst/>
          </p:grpSpPr>
          <p:sp>
            <p:nvSpPr>
              <p:cNvPr id="186" name="円/楕円 185"/>
              <p:cNvSpPr/>
              <p:nvPr/>
            </p:nvSpPr>
            <p:spPr bwMode="auto">
              <a:xfrm>
                <a:off x="2837884" y="3041661"/>
                <a:ext cx="274637" cy="274637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defRPr/>
                </a:pPr>
                <a:endParaRPr lang="ja-JP" altLang="en-US">
                  <a:latin typeface="Arial" charset="0"/>
                  <a:ea typeface="ＭＳ Ｐゴシック" charset="-128"/>
                </a:endParaRPr>
              </a:p>
            </p:txBody>
          </p:sp>
          <p:sp>
            <p:nvSpPr>
              <p:cNvPr id="187" name="円/楕円 97"/>
              <p:cNvSpPr>
                <a:spLocks noChangeArrowheads="1"/>
              </p:cNvSpPr>
              <p:nvPr/>
            </p:nvSpPr>
            <p:spPr bwMode="auto">
              <a:xfrm>
                <a:off x="2876096" y="3079870"/>
                <a:ext cx="101334" cy="1013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</a:pPr>
                <a:endParaRPr lang="ja-JP" altLang="en-US"/>
              </a:p>
            </p:txBody>
          </p:sp>
        </p:grpSp>
      </p:grpSp>
      <p:sp>
        <p:nvSpPr>
          <p:cNvPr id="190" name="正方形/長方形 189"/>
          <p:cNvSpPr/>
          <p:nvPr/>
        </p:nvSpPr>
        <p:spPr>
          <a:xfrm>
            <a:off x="4499992" y="3124743"/>
            <a:ext cx="3626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Coincidence Detection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ja-JP" sz="2400" dirty="0"/>
              <a:t>Time of Flight Method</a:t>
            </a:r>
            <a:endParaRPr lang="ja-JP" altLang="en-US" sz="2400" dirty="0"/>
          </a:p>
        </p:txBody>
      </p:sp>
      <p:sp>
        <p:nvSpPr>
          <p:cNvPr id="1055" name="テキスト ボックス 1054"/>
          <p:cNvSpPr txBox="1"/>
          <p:nvPr/>
        </p:nvSpPr>
        <p:spPr>
          <a:xfrm>
            <a:off x="3995936" y="1735053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Many Education Institute Adopted for Education of…</a:t>
            </a:r>
            <a:endParaRPr kumimoji="1" lang="ja-JP" altLang="en-US" sz="1600" dirty="0"/>
          </a:p>
        </p:txBody>
      </p:sp>
      <p:sp>
        <p:nvSpPr>
          <p:cNvPr id="1056" name="正方形/長方形 1055"/>
          <p:cNvSpPr/>
          <p:nvPr/>
        </p:nvSpPr>
        <p:spPr bwMode="auto">
          <a:xfrm>
            <a:off x="4049942" y="2073606"/>
            <a:ext cx="4968000" cy="2016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grpSp>
        <p:nvGrpSpPr>
          <p:cNvPr id="281" name="グループ化 280"/>
          <p:cNvGrpSpPr/>
          <p:nvPr/>
        </p:nvGrpSpPr>
        <p:grpSpPr>
          <a:xfrm>
            <a:off x="3779912" y="4178458"/>
            <a:ext cx="3331619" cy="2357954"/>
            <a:chOff x="40233" y="158638"/>
            <a:chExt cx="7191840" cy="5090028"/>
          </a:xfrm>
        </p:grpSpPr>
        <p:grpSp>
          <p:nvGrpSpPr>
            <p:cNvPr id="282" name="グループ化 281"/>
            <p:cNvGrpSpPr/>
            <p:nvPr/>
          </p:nvGrpSpPr>
          <p:grpSpPr>
            <a:xfrm>
              <a:off x="2195736" y="908761"/>
              <a:ext cx="540000" cy="2308235"/>
              <a:chOff x="2357215" y="1051132"/>
              <a:chExt cx="540000" cy="1980000"/>
            </a:xfrm>
          </p:grpSpPr>
          <p:sp>
            <p:nvSpPr>
              <p:cNvPr id="324" name="正方形/長方形 323"/>
              <p:cNvSpPr/>
              <p:nvPr/>
            </p:nvSpPr>
            <p:spPr>
              <a:xfrm rot="10800000">
                <a:off x="2357215" y="1051132"/>
                <a:ext cx="540000" cy="198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325" name="テキスト ボックス 324"/>
              <p:cNvSpPr txBox="1"/>
              <p:nvPr/>
            </p:nvSpPr>
            <p:spPr>
              <a:xfrm rot="5400000">
                <a:off x="1696512" y="1808631"/>
                <a:ext cx="1871528" cy="465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800" b="1" dirty="0" smtClean="0"/>
                  <a:t>Channel Divider</a:t>
                </a:r>
              </a:p>
            </p:txBody>
          </p:sp>
        </p:grpSp>
        <p:cxnSp>
          <p:nvCxnSpPr>
            <p:cNvPr id="283" name="直線コネクタ 282"/>
            <p:cNvCxnSpPr/>
            <p:nvPr/>
          </p:nvCxnSpPr>
          <p:spPr>
            <a:xfrm>
              <a:off x="1331640" y="1151807"/>
              <a:ext cx="88476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5" name="テキスト ボックス 284"/>
            <p:cNvSpPr txBox="1"/>
            <p:nvPr/>
          </p:nvSpPr>
          <p:spPr>
            <a:xfrm>
              <a:off x="40233" y="828644"/>
              <a:ext cx="1291407" cy="79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dirty="0" smtClean="0"/>
                <a:t>PMT1</a:t>
              </a:r>
            </a:p>
            <a:p>
              <a:pPr algn="r"/>
              <a:r>
                <a:rPr kumimoji="1" lang="en-US" altLang="ja-JP" sz="900" dirty="0" smtClean="0"/>
                <a:t> Signal</a:t>
              </a:r>
              <a:endParaRPr kumimoji="1" lang="ja-JP" altLang="en-US" sz="900" dirty="0"/>
            </a:p>
          </p:txBody>
        </p:sp>
        <p:grpSp>
          <p:nvGrpSpPr>
            <p:cNvPr id="286" name="グループ化 285"/>
            <p:cNvGrpSpPr/>
            <p:nvPr/>
          </p:nvGrpSpPr>
          <p:grpSpPr>
            <a:xfrm>
              <a:off x="3609658" y="2842552"/>
              <a:ext cx="540000" cy="2331610"/>
              <a:chOff x="2357215" y="1035790"/>
              <a:chExt cx="540000" cy="1533044"/>
            </a:xfrm>
          </p:grpSpPr>
          <p:sp>
            <p:nvSpPr>
              <p:cNvPr id="322" name="正方形/長方形 321"/>
              <p:cNvSpPr/>
              <p:nvPr/>
            </p:nvSpPr>
            <p:spPr>
              <a:xfrm>
                <a:off x="2357215" y="1051132"/>
                <a:ext cx="540000" cy="151770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323" name="テキスト ボックス 322"/>
              <p:cNvSpPr txBox="1"/>
              <p:nvPr/>
            </p:nvSpPr>
            <p:spPr>
              <a:xfrm rot="5400000">
                <a:off x="1881476" y="1548991"/>
                <a:ext cx="1491473" cy="465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300"/>
                  </a:spcAft>
                </a:pPr>
                <a:r>
                  <a:rPr lang="en-US" altLang="ja-JP" sz="800" b="1" dirty="0" smtClean="0"/>
                  <a:t> Quad CF </a:t>
                </a:r>
                <a:r>
                  <a:rPr lang="en-US" altLang="ja-JP" sz="800" b="1" dirty="0" err="1" smtClean="0"/>
                  <a:t>Discri</a:t>
                </a:r>
                <a:r>
                  <a:rPr lang="en-US" altLang="ja-JP" sz="800" b="1" dirty="0" smtClean="0"/>
                  <a:t>.</a:t>
                </a:r>
                <a:endParaRPr kumimoji="1" lang="en-US" altLang="ja-JP" sz="800" b="1" dirty="0" smtClean="0"/>
              </a:p>
            </p:txBody>
          </p:sp>
        </p:grpSp>
        <p:cxnSp>
          <p:nvCxnSpPr>
            <p:cNvPr id="287" name="直線コネクタ 286"/>
            <p:cNvCxnSpPr/>
            <p:nvPr/>
          </p:nvCxnSpPr>
          <p:spPr>
            <a:xfrm>
              <a:off x="1331640" y="4774565"/>
              <a:ext cx="2278019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9" name="テキスト ボックス 288"/>
            <p:cNvSpPr txBox="1"/>
            <p:nvPr/>
          </p:nvSpPr>
          <p:spPr>
            <a:xfrm>
              <a:off x="40233" y="4451403"/>
              <a:ext cx="1291407" cy="797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900" dirty="0" smtClean="0"/>
                <a:t>PMT2 Signal</a:t>
              </a:r>
              <a:endParaRPr kumimoji="1" lang="ja-JP" altLang="en-US" sz="900" dirty="0"/>
            </a:p>
          </p:txBody>
        </p:sp>
        <p:cxnSp>
          <p:nvCxnSpPr>
            <p:cNvPr id="290" name="直線コネクタ 289"/>
            <p:cNvCxnSpPr/>
            <p:nvPr/>
          </p:nvCxnSpPr>
          <p:spPr>
            <a:xfrm>
              <a:off x="2735736" y="1151811"/>
              <a:ext cx="884765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1" name="グループ化 290"/>
            <p:cNvGrpSpPr/>
            <p:nvPr/>
          </p:nvGrpSpPr>
          <p:grpSpPr>
            <a:xfrm>
              <a:off x="3620501" y="158640"/>
              <a:ext cx="540000" cy="2308235"/>
              <a:chOff x="2357215" y="1051132"/>
              <a:chExt cx="540000" cy="1980000"/>
            </a:xfrm>
          </p:grpSpPr>
          <p:sp>
            <p:nvSpPr>
              <p:cNvPr id="320" name="正方形/長方形 319"/>
              <p:cNvSpPr/>
              <p:nvPr/>
            </p:nvSpPr>
            <p:spPr>
              <a:xfrm rot="10800000">
                <a:off x="2357215" y="1051132"/>
                <a:ext cx="540000" cy="198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321" name="テキスト ボックス 320"/>
              <p:cNvSpPr txBox="1"/>
              <p:nvPr/>
            </p:nvSpPr>
            <p:spPr>
              <a:xfrm rot="5400000">
                <a:off x="1696511" y="1808629"/>
                <a:ext cx="1871528" cy="465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800" b="1" dirty="0" smtClean="0"/>
                  <a:t>Amplifier</a:t>
                </a:r>
              </a:p>
            </p:txBody>
          </p:sp>
        </p:grpSp>
        <p:sp>
          <p:nvSpPr>
            <p:cNvPr id="293" name="フリーフォーム 292"/>
            <p:cNvSpPr/>
            <p:nvPr/>
          </p:nvSpPr>
          <p:spPr>
            <a:xfrm>
              <a:off x="4147127" y="3573017"/>
              <a:ext cx="877455" cy="1201548"/>
            </a:xfrm>
            <a:custGeom>
              <a:avLst/>
              <a:gdLst>
                <a:gd name="connsiteX0" fmla="*/ 0 w 877455"/>
                <a:gd name="connsiteY0" fmla="*/ 1274619 h 1274619"/>
                <a:gd name="connsiteX1" fmla="*/ 443346 w 877455"/>
                <a:gd name="connsiteY1" fmla="*/ 1274619 h 1274619"/>
                <a:gd name="connsiteX2" fmla="*/ 443346 w 877455"/>
                <a:gd name="connsiteY2" fmla="*/ 0 h 1274619"/>
                <a:gd name="connsiteX3" fmla="*/ 877455 w 877455"/>
                <a:gd name="connsiteY3" fmla="*/ 0 h 127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455" h="1274619">
                  <a:moveTo>
                    <a:pt x="0" y="1274619"/>
                  </a:moveTo>
                  <a:lnTo>
                    <a:pt x="443346" y="1274619"/>
                  </a:lnTo>
                  <a:lnTo>
                    <a:pt x="443346" y="0"/>
                  </a:lnTo>
                  <a:lnTo>
                    <a:pt x="87745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  <p:sp>
          <p:nvSpPr>
            <p:cNvPr id="296" name="フリーフォーム 295"/>
            <p:cNvSpPr/>
            <p:nvPr/>
          </p:nvSpPr>
          <p:spPr>
            <a:xfrm flipV="1">
              <a:off x="2732283" y="1474974"/>
              <a:ext cx="877455" cy="1742022"/>
            </a:xfrm>
            <a:custGeom>
              <a:avLst/>
              <a:gdLst>
                <a:gd name="connsiteX0" fmla="*/ 0 w 877455"/>
                <a:gd name="connsiteY0" fmla="*/ 1274619 h 1274619"/>
                <a:gd name="connsiteX1" fmla="*/ 443346 w 877455"/>
                <a:gd name="connsiteY1" fmla="*/ 1274619 h 1274619"/>
                <a:gd name="connsiteX2" fmla="*/ 443346 w 877455"/>
                <a:gd name="connsiteY2" fmla="*/ 0 h 1274619"/>
                <a:gd name="connsiteX3" fmla="*/ 877455 w 877455"/>
                <a:gd name="connsiteY3" fmla="*/ 0 h 1274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7455" h="1274619">
                  <a:moveTo>
                    <a:pt x="0" y="1274619"/>
                  </a:moveTo>
                  <a:lnTo>
                    <a:pt x="443346" y="1274619"/>
                  </a:lnTo>
                  <a:lnTo>
                    <a:pt x="443346" y="0"/>
                  </a:lnTo>
                  <a:lnTo>
                    <a:pt x="877455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  <p:grpSp>
          <p:nvGrpSpPr>
            <p:cNvPr id="299" name="グループ化 298"/>
            <p:cNvGrpSpPr/>
            <p:nvPr/>
          </p:nvGrpSpPr>
          <p:grpSpPr>
            <a:xfrm>
              <a:off x="5040112" y="2865885"/>
              <a:ext cx="540000" cy="2308235"/>
              <a:chOff x="2357215" y="1051132"/>
              <a:chExt cx="540000" cy="1980000"/>
            </a:xfrm>
          </p:grpSpPr>
          <p:sp>
            <p:nvSpPr>
              <p:cNvPr id="318" name="正方形/長方形 317"/>
              <p:cNvSpPr/>
              <p:nvPr/>
            </p:nvSpPr>
            <p:spPr>
              <a:xfrm rot="10800000">
                <a:off x="2357215" y="1051132"/>
                <a:ext cx="540000" cy="198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319" name="テキスト ボックス 318"/>
              <p:cNvSpPr txBox="1"/>
              <p:nvPr/>
            </p:nvSpPr>
            <p:spPr>
              <a:xfrm rot="5400000">
                <a:off x="1696511" y="1808631"/>
                <a:ext cx="1871528" cy="465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800" b="1" dirty="0" smtClean="0"/>
                  <a:t>Coincidence</a:t>
                </a:r>
              </a:p>
            </p:txBody>
          </p:sp>
        </p:grpSp>
        <p:cxnSp>
          <p:nvCxnSpPr>
            <p:cNvPr id="300" name="直線コネクタ 299"/>
            <p:cNvCxnSpPr/>
            <p:nvPr/>
          </p:nvCxnSpPr>
          <p:spPr>
            <a:xfrm>
              <a:off x="4160502" y="3217292"/>
              <a:ext cx="86408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3" name="グループ化 302"/>
            <p:cNvGrpSpPr/>
            <p:nvPr/>
          </p:nvGrpSpPr>
          <p:grpSpPr>
            <a:xfrm>
              <a:off x="6353854" y="2865926"/>
              <a:ext cx="730825" cy="2308235"/>
              <a:chOff x="2266861" y="1051132"/>
              <a:chExt cx="730825" cy="1980000"/>
            </a:xfrm>
          </p:grpSpPr>
          <p:sp>
            <p:nvSpPr>
              <p:cNvPr id="316" name="正方形/長方形 315"/>
              <p:cNvSpPr/>
              <p:nvPr/>
            </p:nvSpPr>
            <p:spPr>
              <a:xfrm rot="10800000">
                <a:off x="2357215" y="1051132"/>
                <a:ext cx="540000" cy="198000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317" name="テキスト ボックス 316"/>
              <p:cNvSpPr txBox="1"/>
              <p:nvPr/>
            </p:nvSpPr>
            <p:spPr>
              <a:xfrm rot="5400000">
                <a:off x="1696510" y="1675752"/>
                <a:ext cx="1871528" cy="73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800" b="1" dirty="0" smtClean="0"/>
                  <a:t>Logic Level Adapter</a:t>
                </a:r>
              </a:p>
            </p:txBody>
          </p:sp>
        </p:grpSp>
        <p:cxnSp>
          <p:nvCxnSpPr>
            <p:cNvPr id="304" name="直線コネクタ 303"/>
            <p:cNvCxnSpPr/>
            <p:nvPr/>
          </p:nvCxnSpPr>
          <p:spPr>
            <a:xfrm>
              <a:off x="5580112" y="3202159"/>
              <a:ext cx="864080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6" name="グループ化 305"/>
            <p:cNvGrpSpPr/>
            <p:nvPr/>
          </p:nvGrpSpPr>
          <p:grpSpPr>
            <a:xfrm>
              <a:off x="5064118" y="158638"/>
              <a:ext cx="1008128" cy="1442194"/>
              <a:chOff x="2357215" y="1400891"/>
              <a:chExt cx="1008128" cy="1237112"/>
            </a:xfrm>
          </p:grpSpPr>
          <p:sp>
            <p:nvSpPr>
              <p:cNvPr id="314" name="正方形/長方形 313"/>
              <p:cNvSpPr/>
              <p:nvPr/>
            </p:nvSpPr>
            <p:spPr>
              <a:xfrm rot="10800000">
                <a:off x="2357215" y="1400893"/>
                <a:ext cx="1008128" cy="12371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900"/>
              </a:p>
            </p:txBody>
          </p:sp>
          <p:sp>
            <p:nvSpPr>
              <p:cNvPr id="315" name="テキスト ボックス 314"/>
              <p:cNvSpPr txBox="1"/>
              <p:nvPr/>
            </p:nvSpPr>
            <p:spPr>
              <a:xfrm rot="5400000">
                <a:off x="2242725" y="1786909"/>
                <a:ext cx="1237107" cy="465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800" b="1" dirty="0" smtClean="0"/>
                  <a:t>MCA</a:t>
                </a:r>
              </a:p>
            </p:txBody>
          </p:sp>
        </p:grpSp>
        <p:sp>
          <p:nvSpPr>
            <p:cNvPr id="307" name="フリーフォーム 306"/>
            <p:cNvSpPr/>
            <p:nvPr/>
          </p:nvSpPr>
          <p:spPr>
            <a:xfrm>
              <a:off x="4147127" y="1154545"/>
              <a:ext cx="1200728" cy="1163782"/>
            </a:xfrm>
            <a:custGeom>
              <a:avLst/>
              <a:gdLst>
                <a:gd name="connsiteX0" fmla="*/ 0 w 1200728"/>
                <a:gd name="connsiteY0" fmla="*/ 0 h 1163782"/>
                <a:gd name="connsiteX1" fmla="*/ 406400 w 1200728"/>
                <a:gd name="connsiteY1" fmla="*/ 0 h 1163782"/>
                <a:gd name="connsiteX2" fmla="*/ 406400 w 1200728"/>
                <a:gd name="connsiteY2" fmla="*/ 1163782 h 1163782"/>
                <a:gd name="connsiteX3" fmla="*/ 1200728 w 1200728"/>
                <a:gd name="connsiteY3" fmla="*/ 1163782 h 1163782"/>
                <a:gd name="connsiteX4" fmla="*/ 1200728 w 1200728"/>
                <a:gd name="connsiteY4" fmla="*/ 443346 h 1163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728" h="1163782">
                  <a:moveTo>
                    <a:pt x="0" y="0"/>
                  </a:moveTo>
                  <a:lnTo>
                    <a:pt x="406400" y="0"/>
                  </a:lnTo>
                  <a:lnTo>
                    <a:pt x="406400" y="1163782"/>
                  </a:lnTo>
                  <a:lnTo>
                    <a:pt x="1200728" y="1163782"/>
                  </a:lnTo>
                  <a:lnTo>
                    <a:pt x="1200728" y="44334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  <p:sp>
          <p:nvSpPr>
            <p:cNvPr id="308" name="テキスト ボックス 307"/>
            <p:cNvSpPr txBox="1"/>
            <p:nvPr/>
          </p:nvSpPr>
          <p:spPr>
            <a:xfrm>
              <a:off x="3114220" y="901447"/>
              <a:ext cx="495519" cy="465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kumimoji="1" lang="en-US" altLang="ja-JP" sz="400" dirty="0" smtClean="0"/>
                <a:t>IN</a:t>
              </a:r>
              <a:endParaRPr kumimoji="1" lang="ja-JP" altLang="en-US" sz="400" dirty="0"/>
            </a:p>
          </p:txBody>
        </p:sp>
        <p:sp>
          <p:nvSpPr>
            <p:cNvPr id="311" name="フリーフォーム 310"/>
            <p:cNvSpPr/>
            <p:nvPr/>
          </p:nvSpPr>
          <p:spPr>
            <a:xfrm>
              <a:off x="5846618" y="1597891"/>
              <a:ext cx="1385455" cy="1607127"/>
            </a:xfrm>
            <a:custGeom>
              <a:avLst/>
              <a:gdLst>
                <a:gd name="connsiteX0" fmla="*/ 1136073 w 1385455"/>
                <a:gd name="connsiteY0" fmla="*/ 1607127 h 1607127"/>
                <a:gd name="connsiteX1" fmla="*/ 1385455 w 1385455"/>
                <a:gd name="connsiteY1" fmla="*/ 1607127 h 1607127"/>
                <a:gd name="connsiteX2" fmla="*/ 1385455 w 1385455"/>
                <a:gd name="connsiteY2" fmla="*/ 775854 h 1607127"/>
                <a:gd name="connsiteX3" fmla="*/ 0 w 1385455"/>
                <a:gd name="connsiteY3" fmla="*/ 775854 h 1607127"/>
                <a:gd name="connsiteX4" fmla="*/ 0 w 1385455"/>
                <a:gd name="connsiteY4" fmla="*/ 0 h 160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5455" h="1607127">
                  <a:moveTo>
                    <a:pt x="1136073" y="1607127"/>
                  </a:moveTo>
                  <a:lnTo>
                    <a:pt x="1385455" y="1607127"/>
                  </a:lnTo>
                  <a:lnTo>
                    <a:pt x="1385455" y="775854"/>
                  </a:lnTo>
                  <a:lnTo>
                    <a:pt x="0" y="775854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tailEnd type="triangle" w="med" len="lg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900"/>
            </a:p>
          </p:txBody>
        </p:sp>
      </p:grpSp>
      <p:pic>
        <p:nvPicPr>
          <p:cNvPr id="1060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2"/>
          <a:stretch/>
        </p:blipFill>
        <p:spPr bwMode="auto">
          <a:xfrm>
            <a:off x="7173253" y="4149080"/>
            <a:ext cx="1827383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3" name="Picture 1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4"/>
          <a:stretch/>
        </p:blipFill>
        <p:spPr bwMode="auto">
          <a:xfrm>
            <a:off x="7142947" y="5738617"/>
            <a:ext cx="1913816" cy="95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88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study\2016MUOGRAPHER16\C-Cube_OpenCeilingAre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60964"/>
            <a:ext cx="2977885" cy="223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351064" y="3284984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</a:rPr>
              <a:t>Thin roof made of glass</a:t>
            </a:r>
          </a:p>
          <a:p>
            <a:r>
              <a:rPr lang="en-US" altLang="ja-JP" sz="1200" dirty="0" smtClean="0">
                <a:solidFill>
                  <a:srgbClr val="0000FF"/>
                </a:solidFill>
                <a:effectLst>
                  <a:glow rad="88900">
                    <a:schemeClr val="bg1"/>
                  </a:glow>
                </a:effectLst>
              </a:rPr>
              <a:t>The space is surrounded by rooms</a:t>
            </a:r>
            <a:endParaRPr kumimoji="1" lang="ja-JP" altLang="en-US" sz="1200" dirty="0">
              <a:solidFill>
                <a:srgbClr val="0000FF"/>
              </a:solidFill>
              <a:effectLst>
                <a:glow rad="88900">
                  <a:schemeClr val="bg1"/>
                </a:glow>
              </a:effectLst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5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History of Muography Study at Kyushu University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87" name="正方形/長方形 86"/>
          <p:cNvSpPr/>
          <p:nvPr/>
        </p:nvSpPr>
        <p:spPr bwMode="auto">
          <a:xfrm>
            <a:off x="69680" y="1124745"/>
            <a:ext cx="8999999" cy="504055"/>
          </a:xfrm>
          <a:prstGeom prst="rect">
            <a:avLst/>
          </a:prstGeom>
          <a:solidFill>
            <a:schemeClr val="accent6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dirty="0" smtClean="0">
                <a:solidFill>
                  <a:srgbClr val="FFFFFF"/>
                </a:solidFill>
              </a:rPr>
              <a:t>“One dimensional” Muography by Simple Detection System</a:t>
            </a:r>
            <a:endParaRPr kumimoji="0" lang="en-US" altLang="ja-JP" sz="2400" dirty="0">
              <a:solidFill>
                <a:srgbClr val="FFFFFF"/>
              </a:solidFill>
            </a:endParaRPr>
          </a:p>
        </p:txBody>
      </p:sp>
      <p:sp>
        <p:nvSpPr>
          <p:cNvPr id="88" name="正方形/長方形 87"/>
          <p:cNvSpPr/>
          <p:nvPr/>
        </p:nvSpPr>
        <p:spPr bwMode="auto">
          <a:xfrm>
            <a:off x="69679" y="1133048"/>
            <a:ext cx="8999999" cy="5652000"/>
          </a:xfrm>
          <a:prstGeom prst="rect">
            <a:avLst/>
          </a:prstGeom>
          <a:noFill/>
          <a:ln w="381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 dirty="0">
              <a:solidFill>
                <a:srgbClr val="000000"/>
              </a:solidFill>
            </a:endParaRPr>
          </a:p>
        </p:txBody>
      </p:sp>
      <p:grpSp>
        <p:nvGrpSpPr>
          <p:cNvPr id="90" name="グループ化 89"/>
          <p:cNvGrpSpPr/>
          <p:nvPr/>
        </p:nvGrpSpPr>
        <p:grpSpPr>
          <a:xfrm>
            <a:off x="120662" y="1700808"/>
            <a:ext cx="3299211" cy="2019534"/>
            <a:chOff x="1954947" y="3125515"/>
            <a:chExt cx="3226714" cy="1975156"/>
          </a:xfrm>
        </p:grpSpPr>
        <p:pic>
          <p:nvPicPr>
            <p:cNvPr id="91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71" t="10338" r="3901" b="27847"/>
            <a:stretch/>
          </p:blipFill>
          <p:spPr bwMode="auto">
            <a:xfrm>
              <a:off x="1987508" y="3167547"/>
              <a:ext cx="3180420" cy="193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テキスト ボックス 91"/>
            <p:cNvSpPr txBox="1"/>
            <p:nvPr/>
          </p:nvSpPr>
          <p:spPr>
            <a:xfrm>
              <a:off x="1954947" y="3125515"/>
              <a:ext cx="3226714" cy="72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0000FF"/>
                  </a:solidFill>
                  <a:effectLst>
                    <a:glow rad="127000">
                      <a:srgbClr val="FFFFFF"/>
                    </a:glow>
                  </a:effectLst>
                </a:rPr>
                <a:t>George: Measurement of overburden thickness by cosmic-ray muon intensity (</a:t>
              </a:r>
              <a:r>
                <a:rPr lang="en-US" altLang="ja-JP" sz="1400" dirty="0" smtClean="0">
                  <a:solidFill>
                    <a:srgbClr val="0000FF"/>
                  </a:solidFill>
                  <a:effectLst>
                    <a:glow rad="127000">
                      <a:srgbClr val="FFFFFF"/>
                    </a:glow>
                  </a:effectLst>
                </a:rPr>
                <a:t>1955</a:t>
              </a:r>
              <a:r>
                <a:rPr lang="en-US" altLang="ja-JP" sz="1400" dirty="0" smtClean="0">
                  <a:solidFill>
                    <a:srgbClr val="0000FF"/>
                  </a:solidFill>
                  <a:effectLst>
                    <a:glow rad="127000">
                      <a:srgbClr val="FFFFFF"/>
                    </a:glow>
                  </a:effectLst>
                </a:rPr>
                <a:t>)</a:t>
              </a:r>
              <a:endParaRPr lang="ja-JP" altLang="en-US" sz="1400" dirty="0">
                <a:solidFill>
                  <a:srgbClr val="0000FF"/>
                </a:solidFill>
                <a:effectLst>
                  <a:glow rad="127000">
                    <a:srgbClr val="FFFFFF"/>
                  </a:glow>
                </a:effectLst>
              </a:endParaRPr>
            </a:p>
          </p:txBody>
        </p:sp>
      </p:grpSp>
      <p:grpSp>
        <p:nvGrpSpPr>
          <p:cNvPr id="96" name="グループ化 95"/>
          <p:cNvGrpSpPr/>
          <p:nvPr/>
        </p:nvGrpSpPr>
        <p:grpSpPr>
          <a:xfrm>
            <a:off x="3553290" y="2046264"/>
            <a:ext cx="3491990" cy="1886792"/>
            <a:chOff x="3168299" y="4746605"/>
            <a:chExt cx="3665139" cy="1980348"/>
          </a:xfrm>
        </p:grpSpPr>
        <p:grpSp>
          <p:nvGrpSpPr>
            <p:cNvPr id="75" name="グループ化 74"/>
            <p:cNvGrpSpPr/>
            <p:nvPr/>
          </p:nvGrpSpPr>
          <p:grpSpPr>
            <a:xfrm>
              <a:off x="3168299" y="4746605"/>
              <a:ext cx="3665139" cy="1980348"/>
              <a:chOff x="3306328" y="1354861"/>
              <a:chExt cx="3665139" cy="1980348"/>
            </a:xfrm>
          </p:grpSpPr>
          <p:grpSp>
            <p:nvGrpSpPr>
              <p:cNvPr id="71" name="グループ化 70"/>
              <p:cNvGrpSpPr/>
              <p:nvPr/>
            </p:nvGrpSpPr>
            <p:grpSpPr>
              <a:xfrm>
                <a:off x="3306328" y="1354861"/>
                <a:ext cx="3665139" cy="1980348"/>
                <a:chOff x="3306328" y="1354861"/>
                <a:chExt cx="3665139" cy="1980348"/>
              </a:xfrm>
            </p:grpSpPr>
            <p:grpSp>
              <p:nvGrpSpPr>
                <p:cNvPr id="60" name="グループ化 59"/>
                <p:cNvGrpSpPr/>
                <p:nvPr/>
              </p:nvGrpSpPr>
              <p:grpSpPr>
                <a:xfrm>
                  <a:off x="3306328" y="1354861"/>
                  <a:ext cx="3665139" cy="1980348"/>
                  <a:chOff x="3306328" y="1354861"/>
                  <a:chExt cx="3665139" cy="1980348"/>
                </a:xfrm>
              </p:grpSpPr>
              <p:grpSp>
                <p:nvGrpSpPr>
                  <p:cNvPr id="56" name="グループ化 55"/>
                  <p:cNvGrpSpPr/>
                  <p:nvPr/>
                </p:nvGrpSpPr>
                <p:grpSpPr>
                  <a:xfrm>
                    <a:off x="3306328" y="1354861"/>
                    <a:ext cx="3665139" cy="1980348"/>
                    <a:chOff x="3306328" y="1354861"/>
                    <a:chExt cx="3665139" cy="1980348"/>
                  </a:xfrm>
                </p:grpSpPr>
                <p:sp>
                  <p:nvSpPr>
                    <p:cNvPr id="23" name="正方形/長方形 22"/>
                    <p:cNvSpPr/>
                    <p:nvPr/>
                  </p:nvSpPr>
                  <p:spPr bwMode="auto">
                    <a:xfrm>
                      <a:off x="3306329" y="1354861"/>
                      <a:ext cx="792088" cy="273752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0" name="正方形/長方形 29"/>
                    <p:cNvSpPr/>
                    <p:nvPr/>
                  </p:nvSpPr>
                  <p:spPr bwMode="auto">
                    <a:xfrm>
                      <a:off x="3306328" y="2723013"/>
                      <a:ext cx="3665139" cy="306098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2" name="正方形/長方形 31"/>
                    <p:cNvSpPr/>
                    <p:nvPr/>
                  </p:nvSpPr>
                  <p:spPr bwMode="auto">
                    <a:xfrm>
                      <a:off x="3306329" y="3029111"/>
                      <a:ext cx="3665138" cy="306098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4" name="正方形/長方形 33"/>
                    <p:cNvSpPr/>
                    <p:nvPr/>
                  </p:nvSpPr>
                  <p:spPr bwMode="auto">
                    <a:xfrm>
                      <a:off x="3306329" y="24494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5" name="正方形/長方形 34"/>
                    <p:cNvSpPr/>
                    <p:nvPr/>
                  </p:nvSpPr>
                  <p:spPr bwMode="auto">
                    <a:xfrm>
                      <a:off x="3306329" y="21758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6" name="正方形/長方形 35"/>
                    <p:cNvSpPr/>
                    <p:nvPr/>
                  </p:nvSpPr>
                  <p:spPr bwMode="auto">
                    <a:xfrm>
                      <a:off x="3306328" y="1902213"/>
                      <a:ext cx="792089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7" name="正方形/長方形 36"/>
                    <p:cNvSpPr/>
                    <p:nvPr/>
                  </p:nvSpPr>
                  <p:spPr bwMode="auto">
                    <a:xfrm>
                      <a:off x="3306329" y="16286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8" name="正方形/長方形 37"/>
                    <p:cNvSpPr/>
                    <p:nvPr/>
                  </p:nvSpPr>
                  <p:spPr bwMode="auto">
                    <a:xfrm>
                      <a:off x="5250545" y="1354861"/>
                      <a:ext cx="792088" cy="273752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9" name="正方形/長方形 38"/>
                    <p:cNvSpPr/>
                    <p:nvPr/>
                  </p:nvSpPr>
                  <p:spPr bwMode="auto">
                    <a:xfrm>
                      <a:off x="5250545" y="24494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40" name="正方形/長方形 39"/>
                    <p:cNvSpPr/>
                    <p:nvPr/>
                  </p:nvSpPr>
                  <p:spPr bwMode="auto">
                    <a:xfrm>
                      <a:off x="5250545" y="21758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41" name="正方形/長方形 40"/>
                    <p:cNvSpPr/>
                    <p:nvPr/>
                  </p:nvSpPr>
                  <p:spPr bwMode="auto">
                    <a:xfrm>
                      <a:off x="5249347" y="19022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42" name="正方形/長方形 41"/>
                    <p:cNvSpPr/>
                    <p:nvPr/>
                  </p:nvSpPr>
                  <p:spPr bwMode="auto">
                    <a:xfrm>
                      <a:off x="5250545" y="16286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45" name="フリーフォーム 44"/>
                    <p:cNvSpPr/>
                    <p:nvPr/>
                  </p:nvSpPr>
                  <p:spPr bwMode="auto">
                    <a:xfrm>
                      <a:off x="4098417" y="23412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48" name="フリーフォーム 47"/>
                    <p:cNvSpPr/>
                    <p:nvPr/>
                  </p:nvSpPr>
                  <p:spPr bwMode="auto">
                    <a:xfrm>
                      <a:off x="4097219" y="20676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49" name="フリーフォーム 48"/>
                    <p:cNvSpPr/>
                    <p:nvPr/>
                  </p:nvSpPr>
                  <p:spPr bwMode="auto">
                    <a:xfrm>
                      <a:off x="4098417" y="1794213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50" name="フリーフォーム 49"/>
                    <p:cNvSpPr/>
                    <p:nvPr/>
                  </p:nvSpPr>
                  <p:spPr bwMode="auto">
                    <a:xfrm>
                      <a:off x="4097219" y="1520613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51" name="フリーフォーム 50"/>
                    <p:cNvSpPr/>
                    <p:nvPr/>
                  </p:nvSpPr>
                  <p:spPr bwMode="auto">
                    <a:xfrm flipH="1">
                      <a:off x="4998545" y="2340997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52" name="フリーフォーム 51"/>
                    <p:cNvSpPr/>
                    <p:nvPr/>
                  </p:nvSpPr>
                  <p:spPr bwMode="auto">
                    <a:xfrm flipH="1">
                      <a:off x="4997347" y="2067397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53" name="フリーフォーム 52"/>
                    <p:cNvSpPr/>
                    <p:nvPr/>
                  </p:nvSpPr>
                  <p:spPr bwMode="auto">
                    <a:xfrm flipH="1">
                      <a:off x="4998545" y="17940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54" name="フリーフォーム 53"/>
                    <p:cNvSpPr/>
                    <p:nvPr/>
                  </p:nvSpPr>
                  <p:spPr bwMode="auto">
                    <a:xfrm flipH="1">
                      <a:off x="4997347" y="15204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cxnSp>
                  <p:nvCxnSpPr>
                    <p:cNvPr id="47" name="直線コネクタ 46"/>
                    <p:cNvCxnSpPr/>
                    <p:nvPr/>
                  </p:nvCxnSpPr>
                  <p:spPr bwMode="auto">
                    <a:xfrm>
                      <a:off x="4098417" y="1356395"/>
                      <a:ext cx="115212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59" name="テキスト ボックス 58"/>
                  <p:cNvSpPr txBox="1"/>
                  <p:nvPr/>
                </p:nvSpPr>
                <p:spPr>
                  <a:xfrm>
                    <a:off x="3735086" y="2486956"/>
                    <a:ext cx="18666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200" dirty="0" smtClean="0">
                        <a:solidFill>
                          <a:srgbClr val="FF0000"/>
                        </a:solidFill>
                      </a:rPr>
                      <a:t>Measured Floor</a:t>
                    </a:r>
                    <a:endParaRPr kumimoji="1" lang="ja-JP" alt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cxnSp>
              <p:nvCxnSpPr>
                <p:cNvPr id="69" name="直線コネクタ 68"/>
                <p:cNvCxnSpPr/>
                <p:nvPr/>
              </p:nvCxnSpPr>
              <p:spPr bwMode="auto">
                <a:xfrm>
                  <a:off x="4097219" y="2723013"/>
                  <a:ext cx="115332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70" name="テキスト ボックス 69"/>
                <p:cNvSpPr txBox="1"/>
                <p:nvPr/>
              </p:nvSpPr>
              <p:spPr>
                <a:xfrm>
                  <a:off x="4202995" y="1628800"/>
                  <a:ext cx="936104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400" dirty="0" smtClean="0">
                      <a:solidFill>
                        <a:srgbClr val="0000FF"/>
                      </a:solidFill>
                    </a:rPr>
                    <a:t>Open</a:t>
                  </a:r>
                </a:p>
                <a:p>
                  <a:pPr algn="ctr"/>
                  <a:r>
                    <a:rPr kumimoji="1" lang="en-US" altLang="ja-JP" sz="1400" dirty="0" smtClean="0">
                      <a:solidFill>
                        <a:srgbClr val="0000FF"/>
                      </a:solidFill>
                    </a:rPr>
                    <a:t>Ceiling</a:t>
                  </a:r>
                </a:p>
                <a:p>
                  <a:pPr algn="ctr"/>
                  <a:r>
                    <a:rPr kumimoji="1" lang="en-US" altLang="ja-JP" sz="1400" dirty="0" smtClean="0">
                      <a:solidFill>
                        <a:srgbClr val="0000FF"/>
                      </a:solidFill>
                    </a:rPr>
                    <a:t>Space</a:t>
                  </a:r>
                  <a:endParaRPr kumimoji="1" lang="ja-JP" altLang="en-US" sz="1400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74" name="左中かっこ 73"/>
              <p:cNvSpPr/>
              <p:nvPr/>
            </p:nvSpPr>
            <p:spPr bwMode="auto">
              <a:xfrm rot="16200000">
                <a:off x="4618199" y="2245539"/>
                <a:ext cx="103917" cy="1158379"/>
              </a:xfrm>
              <a:prstGeom prst="leftBrace">
                <a:avLst>
                  <a:gd name="adj1" fmla="val 31009"/>
                  <a:gd name="adj2" fmla="val 50000"/>
                </a:avLst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85" name="テキスト ボックス 84"/>
              <p:cNvSpPr txBox="1"/>
              <p:nvPr/>
            </p:nvSpPr>
            <p:spPr>
              <a:xfrm>
                <a:off x="3741023" y="2803837"/>
                <a:ext cx="1866677" cy="48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rgbClr val="FF0000"/>
                    </a:solidFill>
                  </a:rPr>
                  <a:t>15 points measured</a:t>
                </a:r>
              </a:p>
              <a:p>
                <a:pPr algn="ctr"/>
                <a:r>
                  <a:rPr lang="en-US" altLang="ja-JP" sz="1200" dirty="0" smtClean="0">
                    <a:solidFill>
                      <a:srgbClr val="FF0000"/>
                    </a:solidFill>
                  </a:rPr>
                  <a:t>(1m step)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95" name="テキスト ボックス 94"/>
            <p:cNvSpPr txBox="1"/>
            <p:nvPr/>
          </p:nvSpPr>
          <p:spPr>
            <a:xfrm rot="5400000">
              <a:off x="2803158" y="533308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Room Area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 rot="5400000">
              <a:off x="4788480" y="533256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Room Area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5508560" y="6237828"/>
              <a:ext cx="125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Library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6381083" y="1681292"/>
            <a:ext cx="2583405" cy="1583554"/>
            <a:chOff x="-42307" y="1179257"/>
            <a:chExt cx="3317801" cy="2033719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32" t="7487" r="14973" b="26204"/>
            <a:stretch/>
          </p:blipFill>
          <p:spPr>
            <a:xfrm>
              <a:off x="316197" y="1196752"/>
              <a:ext cx="2959297" cy="2016224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-42307" y="1179257"/>
              <a:ext cx="3191828" cy="474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C-Cube, Kyushu Univ.</a:t>
              </a:r>
              <a:endParaRPr lang="ja-JP" altLang="en-US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endParaRPr>
            </a:p>
          </p:txBody>
        </p:sp>
      </p:grpSp>
      <p:sp>
        <p:nvSpPr>
          <p:cNvPr id="98" name="正方形/長方形 97"/>
          <p:cNvSpPr/>
          <p:nvPr/>
        </p:nvSpPr>
        <p:spPr bwMode="auto">
          <a:xfrm>
            <a:off x="4300860" y="4077072"/>
            <a:ext cx="4663627" cy="2592288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1" name="正方形/長方形 100"/>
          <p:cNvSpPr/>
          <p:nvPr/>
        </p:nvSpPr>
        <p:spPr bwMode="auto">
          <a:xfrm>
            <a:off x="4407597" y="4221088"/>
            <a:ext cx="4450149" cy="23042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4485929" y="4203158"/>
            <a:ext cx="433454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u"/>
            </a:pPr>
            <a:r>
              <a:rPr lang="en-US" altLang="ja-JP" sz="2400" dirty="0" smtClean="0"/>
              <a:t> Coincidence Detection with two plastic scintillators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400" dirty="0" smtClean="0"/>
              <a:t> Cosmic-ray e</a:t>
            </a:r>
            <a:r>
              <a:rPr lang="en-US" altLang="ja-JP" sz="2400" baseline="30000" dirty="0" smtClean="0"/>
              <a:t>±</a:t>
            </a:r>
            <a:r>
              <a:rPr lang="en-US" altLang="ja-JP" sz="2400" dirty="0" smtClean="0"/>
              <a:t> suppression</a:t>
            </a:r>
          </a:p>
          <a:p>
            <a:pPr>
              <a:spcAft>
                <a:spcPts val="600"/>
              </a:spcAft>
            </a:pPr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    </a:t>
            </a:r>
            <a:r>
              <a:rPr lang="ja-JP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→</a:t>
            </a:r>
            <a:r>
              <a:rPr lang="ja-JP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a few % of contamination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400" dirty="0" smtClean="0"/>
              <a:t> 2 hours for each position</a:t>
            </a:r>
          </a:p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    </a:t>
            </a:r>
            <a:r>
              <a:rPr lang="ja-JP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→</a:t>
            </a:r>
            <a:r>
              <a:rPr lang="ja-JP" altLang="en-US" sz="2000" dirty="0" smtClean="0">
                <a:solidFill>
                  <a:srgbClr val="0000FF"/>
                </a:solidFill>
              </a:rPr>
              <a:t> </a:t>
            </a:r>
            <a:r>
              <a:rPr lang="en-US" altLang="ja-JP" sz="2000" dirty="0" smtClean="0">
                <a:solidFill>
                  <a:srgbClr val="0000FF"/>
                </a:solidFill>
              </a:rPr>
              <a:t>Statistical Error &lt; 2%</a:t>
            </a:r>
            <a:endParaRPr lang="en-US" altLang="ja-JP" sz="2000" dirty="0" smtClean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1068" b="3759"/>
          <a:stretch/>
        </p:blipFill>
        <p:spPr bwMode="auto">
          <a:xfrm>
            <a:off x="166835" y="4112740"/>
            <a:ext cx="3973117" cy="252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14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6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History of Muography Study at Kyushu University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554835" y="1158308"/>
            <a:ext cx="3491990" cy="1886792"/>
            <a:chOff x="3168299" y="4746605"/>
            <a:chExt cx="3665139" cy="1980348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168299" y="4746605"/>
              <a:ext cx="3665139" cy="1980348"/>
              <a:chOff x="3306328" y="1354861"/>
              <a:chExt cx="3665139" cy="1980348"/>
            </a:xfrm>
          </p:grpSpPr>
          <p:grpSp>
            <p:nvGrpSpPr>
              <p:cNvPr id="11" name="グループ化 10"/>
              <p:cNvGrpSpPr/>
              <p:nvPr/>
            </p:nvGrpSpPr>
            <p:grpSpPr>
              <a:xfrm>
                <a:off x="3306328" y="1354861"/>
                <a:ext cx="3665139" cy="1980348"/>
                <a:chOff x="3306328" y="1354861"/>
                <a:chExt cx="3665139" cy="1980348"/>
              </a:xfrm>
            </p:grpSpPr>
            <p:grpSp>
              <p:nvGrpSpPr>
                <p:cNvPr id="14" name="グループ化 13"/>
                <p:cNvGrpSpPr/>
                <p:nvPr/>
              </p:nvGrpSpPr>
              <p:grpSpPr>
                <a:xfrm>
                  <a:off x="3306328" y="1354861"/>
                  <a:ext cx="3665139" cy="1980348"/>
                  <a:chOff x="3306328" y="1354861"/>
                  <a:chExt cx="3665139" cy="1980348"/>
                </a:xfrm>
              </p:grpSpPr>
              <p:grpSp>
                <p:nvGrpSpPr>
                  <p:cNvPr id="17" name="グループ化 16"/>
                  <p:cNvGrpSpPr/>
                  <p:nvPr/>
                </p:nvGrpSpPr>
                <p:grpSpPr>
                  <a:xfrm>
                    <a:off x="3306328" y="1354861"/>
                    <a:ext cx="3665139" cy="1980348"/>
                    <a:chOff x="3306328" y="1354861"/>
                    <a:chExt cx="3665139" cy="1980348"/>
                  </a:xfrm>
                </p:grpSpPr>
                <p:sp>
                  <p:nvSpPr>
                    <p:cNvPr id="19" name="正方形/長方形 18"/>
                    <p:cNvSpPr/>
                    <p:nvPr/>
                  </p:nvSpPr>
                  <p:spPr bwMode="auto">
                    <a:xfrm>
                      <a:off x="3306329" y="1354861"/>
                      <a:ext cx="792088" cy="273752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0" name="正方形/長方形 19"/>
                    <p:cNvSpPr/>
                    <p:nvPr/>
                  </p:nvSpPr>
                  <p:spPr bwMode="auto">
                    <a:xfrm>
                      <a:off x="3306328" y="2723013"/>
                      <a:ext cx="3665139" cy="306098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1" name="正方形/長方形 20"/>
                    <p:cNvSpPr/>
                    <p:nvPr/>
                  </p:nvSpPr>
                  <p:spPr bwMode="auto">
                    <a:xfrm>
                      <a:off x="3306329" y="3029111"/>
                      <a:ext cx="3665138" cy="306098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2" name="正方形/長方形 21"/>
                    <p:cNvSpPr/>
                    <p:nvPr/>
                  </p:nvSpPr>
                  <p:spPr bwMode="auto">
                    <a:xfrm>
                      <a:off x="3306329" y="24494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3" name="正方形/長方形 22"/>
                    <p:cNvSpPr/>
                    <p:nvPr/>
                  </p:nvSpPr>
                  <p:spPr bwMode="auto">
                    <a:xfrm>
                      <a:off x="3306329" y="21758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4" name="正方形/長方形 23"/>
                    <p:cNvSpPr/>
                    <p:nvPr/>
                  </p:nvSpPr>
                  <p:spPr bwMode="auto">
                    <a:xfrm>
                      <a:off x="3306328" y="1902213"/>
                      <a:ext cx="792089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5" name="正方形/長方形 24"/>
                    <p:cNvSpPr/>
                    <p:nvPr/>
                  </p:nvSpPr>
                  <p:spPr bwMode="auto">
                    <a:xfrm>
                      <a:off x="3306329" y="16286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6" name="正方形/長方形 25"/>
                    <p:cNvSpPr/>
                    <p:nvPr/>
                  </p:nvSpPr>
                  <p:spPr bwMode="auto">
                    <a:xfrm>
                      <a:off x="5250545" y="1354861"/>
                      <a:ext cx="792088" cy="273752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7" name="正方形/長方形 26"/>
                    <p:cNvSpPr/>
                    <p:nvPr/>
                  </p:nvSpPr>
                  <p:spPr bwMode="auto">
                    <a:xfrm>
                      <a:off x="5250545" y="24494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8" name="正方形/長方形 27"/>
                    <p:cNvSpPr/>
                    <p:nvPr/>
                  </p:nvSpPr>
                  <p:spPr bwMode="auto">
                    <a:xfrm>
                      <a:off x="5250545" y="21758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29" name="正方形/長方形 28"/>
                    <p:cNvSpPr/>
                    <p:nvPr/>
                  </p:nvSpPr>
                  <p:spPr bwMode="auto">
                    <a:xfrm>
                      <a:off x="5249347" y="19022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0" name="正方形/長方形 29"/>
                    <p:cNvSpPr/>
                    <p:nvPr/>
                  </p:nvSpPr>
                  <p:spPr bwMode="auto">
                    <a:xfrm>
                      <a:off x="5250545" y="1628613"/>
                      <a:ext cx="792088" cy="273600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1" name="フリーフォーム 30"/>
                    <p:cNvSpPr/>
                    <p:nvPr/>
                  </p:nvSpPr>
                  <p:spPr bwMode="auto">
                    <a:xfrm>
                      <a:off x="4098417" y="23412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2" name="フリーフォーム 31"/>
                    <p:cNvSpPr/>
                    <p:nvPr/>
                  </p:nvSpPr>
                  <p:spPr bwMode="auto">
                    <a:xfrm>
                      <a:off x="4097219" y="20676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3" name="フリーフォーム 32"/>
                    <p:cNvSpPr/>
                    <p:nvPr/>
                  </p:nvSpPr>
                  <p:spPr bwMode="auto">
                    <a:xfrm>
                      <a:off x="4098417" y="1794213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4" name="フリーフォーム 33"/>
                    <p:cNvSpPr/>
                    <p:nvPr/>
                  </p:nvSpPr>
                  <p:spPr bwMode="auto">
                    <a:xfrm>
                      <a:off x="4097219" y="1520613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5" name="フリーフォーム 34"/>
                    <p:cNvSpPr/>
                    <p:nvPr/>
                  </p:nvSpPr>
                  <p:spPr bwMode="auto">
                    <a:xfrm flipH="1">
                      <a:off x="4998545" y="2340997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6" name="フリーフォーム 35"/>
                    <p:cNvSpPr/>
                    <p:nvPr/>
                  </p:nvSpPr>
                  <p:spPr bwMode="auto">
                    <a:xfrm flipH="1">
                      <a:off x="4997347" y="2067397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7" name="フリーフォーム 36"/>
                    <p:cNvSpPr/>
                    <p:nvPr/>
                  </p:nvSpPr>
                  <p:spPr bwMode="auto">
                    <a:xfrm flipH="1">
                      <a:off x="4998545" y="17940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sp>
                  <p:nvSpPr>
                    <p:cNvPr id="38" name="フリーフォーム 37"/>
                    <p:cNvSpPr/>
                    <p:nvPr/>
                  </p:nvSpPr>
                  <p:spPr bwMode="auto">
                    <a:xfrm flipH="1">
                      <a:off x="4997347" y="1520405"/>
                      <a:ext cx="252000" cy="108000"/>
                    </a:xfrm>
                    <a:custGeom>
                      <a:avLst/>
                      <a:gdLst>
                        <a:gd name="connsiteX0" fmla="*/ 0 w 349623"/>
                        <a:gd name="connsiteY0" fmla="*/ 215153 h 215153"/>
                        <a:gd name="connsiteX1" fmla="*/ 349623 w 349623"/>
                        <a:gd name="connsiteY1" fmla="*/ 215153 h 215153"/>
                        <a:gd name="connsiteX2" fmla="*/ 349623 w 349623"/>
                        <a:gd name="connsiteY2" fmla="*/ 0 h 2151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49623" h="215153">
                          <a:moveTo>
                            <a:pt x="0" y="215153"/>
                          </a:moveTo>
                          <a:lnTo>
                            <a:pt x="349623" y="215153"/>
                          </a:lnTo>
                          <a:lnTo>
                            <a:pt x="349623" y="0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" charset="0"/>
                        <a:ea typeface="ＭＳ Ｐゴシック" pitchFamily="-1" charset="-128"/>
                        <a:cs typeface="ＭＳ Ｐゴシック" pitchFamily="-1" charset="-128"/>
                      </a:endParaRPr>
                    </a:p>
                  </p:txBody>
                </p:sp>
                <p:cxnSp>
                  <p:nvCxnSpPr>
                    <p:cNvPr id="39" name="直線コネクタ 38"/>
                    <p:cNvCxnSpPr/>
                    <p:nvPr/>
                  </p:nvCxnSpPr>
                  <p:spPr bwMode="auto">
                    <a:xfrm>
                      <a:off x="4098417" y="1356395"/>
                      <a:ext cx="1152128" cy="0"/>
                    </a:xfrm>
                    <a:prstGeom prst="line">
                      <a:avLst/>
                    </a:prstGeom>
                    <a:solidFill>
                      <a:schemeClr val="accent1"/>
                    </a:solidFill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sp>
                <p:nvSpPr>
                  <p:cNvPr id="18" name="テキスト ボックス 17"/>
                  <p:cNvSpPr txBox="1"/>
                  <p:nvPr/>
                </p:nvSpPr>
                <p:spPr>
                  <a:xfrm>
                    <a:off x="3735086" y="2486956"/>
                    <a:ext cx="1866677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kumimoji="1" lang="en-US" altLang="ja-JP" sz="1200" dirty="0" smtClean="0">
                        <a:solidFill>
                          <a:srgbClr val="FF0000"/>
                        </a:solidFill>
                      </a:rPr>
                      <a:t>Measured Floor</a:t>
                    </a:r>
                    <a:endParaRPr kumimoji="1" lang="ja-JP" alt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  <p:cxnSp>
              <p:nvCxnSpPr>
                <p:cNvPr id="15" name="直線コネクタ 14"/>
                <p:cNvCxnSpPr/>
                <p:nvPr/>
              </p:nvCxnSpPr>
              <p:spPr bwMode="auto">
                <a:xfrm>
                  <a:off x="4097219" y="2723013"/>
                  <a:ext cx="1153326" cy="0"/>
                </a:xfrm>
                <a:prstGeom prst="line">
                  <a:avLst/>
                </a:prstGeom>
                <a:solidFill>
                  <a:schemeClr val="accent1"/>
                </a:solidFill>
                <a:ln w="3810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" name="テキスト ボックス 15"/>
                <p:cNvSpPr txBox="1"/>
                <p:nvPr/>
              </p:nvSpPr>
              <p:spPr>
                <a:xfrm>
                  <a:off x="4202995" y="1628800"/>
                  <a:ext cx="936104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1400" dirty="0" smtClean="0">
                      <a:solidFill>
                        <a:srgbClr val="0000FF"/>
                      </a:solidFill>
                    </a:rPr>
                    <a:t>Open</a:t>
                  </a:r>
                </a:p>
                <a:p>
                  <a:pPr algn="ctr"/>
                  <a:r>
                    <a:rPr kumimoji="1" lang="en-US" altLang="ja-JP" sz="1400" dirty="0" smtClean="0">
                      <a:solidFill>
                        <a:srgbClr val="0000FF"/>
                      </a:solidFill>
                    </a:rPr>
                    <a:t>Ceiling</a:t>
                  </a:r>
                </a:p>
                <a:p>
                  <a:pPr algn="ctr"/>
                  <a:r>
                    <a:rPr kumimoji="1" lang="en-US" altLang="ja-JP" sz="1400" dirty="0" smtClean="0">
                      <a:solidFill>
                        <a:srgbClr val="0000FF"/>
                      </a:solidFill>
                    </a:rPr>
                    <a:t>Space</a:t>
                  </a:r>
                  <a:endParaRPr kumimoji="1" lang="ja-JP" altLang="en-US" sz="1400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12" name="左中かっこ 11"/>
              <p:cNvSpPr/>
              <p:nvPr/>
            </p:nvSpPr>
            <p:spPr bwMode="auto">
              <a:xfrm rot="16200000">
                <a:off x="4618199" y="2245539"/>
                <a:ext cx="103917" cy="1158379"/>
              </a:xfrm>
              <a:prstGeom prst="leftBrace">
                <a:avLst>
                  <a:gd name="adj1" fmla="val 31009"/>
                  <a:gd name="adj2" fmla="val 50000"/>
                </a:avLst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" charset="0"/>
                  <a:ea typeface="ＭＳ Ｐゴシック" pitchFamily="-1" charset="-128"/>
                  <a:cs typeface="ＭＳ Ｐゴシック" pitchFamily="-1" charset="-128"/>
                </a:endParaRPr>
              </a:p>
            </p:txBody>
          </p:sp>
          <p:sp>
            <p:nvSpPr>
              <p:cNvPr id="13" name="テキスト ボックス 12"/>
              <p:cNvSpPr txBox="1"/>
              <p:nvPr/>
            </p:nvSpPr>
            <p:spPr>
              <a:xfrm>
                <a:off x="3741023" y="2803837"/>
                <a:ext cx="1866677" cy="4845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1200" dirty="0" smtClean="0">
                    <a:solidFill>
                      <a:srgbClr val="FF0000"/>
                    </a:solidFill>
                  </a:rPr>
                  <a:t>15 points measured</a:t>
                </a:r>
              </a:p>
              <a:p>
                <a:pPr algn="ctr"/>
                <a:r>
                  <a:rPr lang="en-US" altLang="ja-JP" sz="1200" dirty="0" smtClean="0">
                    <a:solidFill>
                      <a:srgbClr val="FF0000"/>
                    </a:solidFill>
                  </a:rPr>
                  <a:t>(1m step)</a:t>
                </a:r>
                <a:endParaRPr kumimoji="1" lang="ja-JP" altLang="en-US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テキスト ボックス 7"/>
            <p:cNvSpPr txBox="1"/>
            <p:nvPr/>
          </p:nvSpPr>
          <p:spPr>
            <a:xfrm rot="5400000">
              <a:off x="2803158" y="5333082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Room Area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 rot="5400000">
              <a:off x="4788480" y="533256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Room Area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508560" y="6237828"/>
              <a:ext cx="12554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>
                  <a:effectLst>
                    <a:glow rad="127000">
                      <a:schemeClr val="bg1"/>
                    </a:glow>
                  </a:effectLst>
                </a:rPr>
                <a:t>Library</a:t>
              </a:r>
              <a:endParaRPr kumimoji="1" lang="ja-JP" altLang="en-US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56" name="グループ化 55"/>
          <p:cNvGrpSpPr/>
          <p:nvPr/>
        </p:nvGrpSpPr>
        <p:grpSpPr>
          <a:xfrm>
            <a:off x="83945" y="2002669"/>
            <a:ext cx="5232107" cy="4018619"/>
            <a:chOff x="322728" y="2558735"/>
            <a:chExt cx="5232107" cy="4018619"/>
          </a:xfrm>
        </p:grpSpPr>
        <p:pic>
          <p:nvPicPr>
            <p:cNvPr id="5" name="Picture 2" descr="C:\Users\Nagaoka\Desktop\c-cube-re-test.bmp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6" t="8714" r="15855" b="14471"/>
            <a:stretch/>
          </p:blipFill>
          <p:spPr bwMode="auto">
            <a:xfrm>
              <a:off x="322728" y="2558735"/>
              <a:ext cx="5232107" cy="35462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テキスト ボックス 39"/>
            <p:cNvSpPr txBox="1"/>
            <p:nvPr/>
          </p:nvSpPr>
          <p:spPr>
            <a:xfrm>
              <a:off x="1502551" y="2953907"/>
              <a:ext cx="18722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kumimoji="1" lang="en-US" altLang="ja-JP" sz="16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Present</a:t>
              </a:r>
              <a:endParaRPr kumimoji="1" lang="ja-JP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1484909" y="2735815"/>
              <a:ext cx="229521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r>
                <a:rPr kumimoji="1" lang="en-US" altLang="ja-JP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Simulation by </a:t>
              </a:r>
              <a:r>
                <a:rPr kumimoji="1" lang="en-US" altLang="ja-JP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PHITS </a:t>
              </a:r>
              <a:r>
                <a:rPr kumimoji="1" lang="en-US" altLang="ja-JP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[1]</a:t>
              </a:r>
              <a:endParaRPr kumimoji="1" lang="ja-JP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 rot="16200000">
              <a:off x="-793013" y="4177769"/>
              <a:ext cx="254594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Counting Rate (</a:t>
              </a:r>
              <a:r>
                <a:rPr lang="en-US" altLang="ja-JP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cph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直線矢印コネクタ 43"/>
            <p:cNvCxnSpPr/>
            <p:nvPr/>
          </p:nvCxnSpPr>
          <p:spPr bwMode="auto">
            <a:xfrm>
              <a:off x="3239708" y="5589240"/>
              <a:ext cx="0" cy="36004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" name="テキスト ボックス 45"/>
            <p:cNvSpPr txBox="1"/>
            <p:nvPr/>
          </p:nvSpPr>
          <p:spPr>
            <a:xfrm>
              <a:off x="2006607" y="5373796"/>
              <a:ext cx="2448272" cy="215444"/>
            </a:xfrm>
            <a:prstGeom prst="rect">
              <a:avLst/>
            </a:prstGeom>
            <a:noFill/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4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Center of Open Ceiling Space</a:t>
              </a:r>
              <a:endParaRPr kumimoji="1" lang="ja-JP" altLang="en-US" sz="1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テキスト ボックス 47"/>
            <p:cNvSpPr txBox="1"/>
            <p:nvPr/>
          </p:nvSpPr>
          <p:spPr>
            <a:xfrm>
              <a:off x="2988239" y="6093296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0.0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3528155" y="6093296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0.5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4067944" y="6093296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1.0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607860" y="6093296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1.5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1368330" y="6104965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.5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1908119" y="6104965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-1.0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448035" y="6104965"/>
              <a:ext cx="503929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-0.5</a:t>
              </a:r>
              <a:endParaRPr kumimoji="1" lang="ja-JP" alt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1619799" y="6300355"/>
              <a:ext cx="324023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kumimoji="1"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Distance from the Center (m</a:t>
              </a:r>
              <a:r>
                <a:rPr lang="en-US" altLang="ja-JP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7" name="正方形/長方形 56"/>
          <p:cNvSpPr/>
          <p:nvPr/>
        </p:nvSpPr>
        <p:spPr>
          <a:xfrm>
            <a:off x="4731700" y="6213897"/>
            <a:ext cx="43768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/>
              <a:t>[1] T</a:t>
            </a:r>
            <a:r>
              <a:rPr lang="en-US" altLang="ja-JP" sz="1200" dirty="0"/>
              <a:t>. Sato, </a:t>
            </a:r>
            <a:r>
              <a:rPr lang="en-US" altLang="ja-JP" sz="1200" dirty="0" smtClean="0"/>
              <a:t>et al., J</a:t>
            </a:r>
            <a:r>
              <a:rPr lang="en-US" altLang="ja-JP" sz="1200" dirty="0"/>
              <a:t>. </a:t>
            </a:r>
            <a:r>
              <a:rPr lang="en-US" altLang="ja-JP" sz="1200" dirty="0" err="1"/>
              <a:t>Nucl</a:t>
            </a:r>
            <a:r>
              <a:rPr lang="en-US" altLang="ja-JP" sz="1200" dirty="0"/>
              <a:t>. Sci. Technol. 50:9, 913-923 (2013</a:t>
            </a:r>
            <a:r>
              <a:rPr lang="en-US" altLang="ja-JP" sz="1200" dirty="0" smtClean="0"/>
              <a:t>)</a:t>
            </a:r>
          </a:p>
          <a:p>
            <a:r>
              <a:rPr lang="en-US" altLang="ja-JP" sz="1200" dirty="0" smtClean="0"/>
              <a:t>[2] S. Minato, Appl. </a:t>
            </a:r>
            <a:r>
              <a:rPr lang="en-US" altLang="ja-JP" sz="1200" dirty="0" err="1" smtClean="0"/>
              <a:t>Radiat</a:t>
            </a:r>
            <a:r>
              <a:rPr lang="en-US" altLang="ja-JP" sz="1200" dirty="0" smtClean="0"/>
              <a:t>. </a:t>
            </a:r>
            <a:r>
              <a:rPr lang="en-US" altLang="ja-JP" sz="1200" dirty="0" err="1" smtClean="0"/>
              <a:t>Isot</a:t>
            </a:r>
            <a:r>
              <a:rPr lang="en-US" altLang="ja-JP" sz="1200" dirty="0" smtClean="0"/>
              <a:t>. 37, 941-946 (1986)</a:t>
            </a:r>
          </a:p>
          <a:p>
            <a:r>
              <a:rPr lang="en-US" altLang="ja-JP" sz="1200" dirty="0"/>
              <a:t>[3] http://phits.jaea.go.jp/expacs/index.html</a:t>
            </a:r>
            <a:endParaRPr lang="ja-JP" altLang="en-US" sz="1200" dirty="0"/>
          </a:p>
        </p:txBody>
      </p:sp>
      <p:sp>
        <p:nvSpPr>
          <p:cNvPr id="58" name="正方形/長方形 57"/>
          <p:cNvSpPr/>
          <p:nvPr/>
        </p:nvSpPr>
        <p:spPr bwMode="auto">
          <a:xfrm>
            <a:off x="35496" y="1148780"/>
            <a:ext cx="5280556" cy="630223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   Results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209743" y="3212976"/>
            <a:ext cx="3898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u"/>
            </a:pPr>
            <a:r>
              <a:rPr kumimoji="1" lang="en-US" altLang="ja-JP" sz="2400" dirty="0" smtClean="0">
                <a:solidFill>
                  <a:srgbClr val="0000FF"/>
                </a:solidFill>
              </a:rPr>
              <a:t>PHITS</a:t>
            </a:r>
            <a:r>
              <a:rPr kumimoji="1" lang="en-US" altLang="ja-JP" sz="2400" baseline="30000" dirty="0" smtClean="0">
                <a:solidFill>
                  <a:srgbClr val="0000FF"/>
                </a:solidFill>
              </a:rPr>
              <a:t>[1]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0000FF"/>
                </a:solidFill>
              </a:rPr>
              <a:t>simulation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r>
              <a:rPr kumimoji="1" lang="ja-JP" altLang="en-US" sz="2000" dirty="0"/>
              <a:t>　</a:t>
            </a:r>
            <a:r>
              <a:rPr kumimoji="1" lang="ja-JP" altLang="en-US" sz="2000" dirty="0" smtClean="0"/>
              <a:t>→ </a:t>
            </a:r>
            <a:r>
              <a:rPr kumimoji="1" lang="en-US" altLang="ja-JP" sz="2000" dirty="0" smtClean="0"/>
              <a:t>Bulk density 0.5 g/cm</a:t>
            </a:r>
            <a:r>
              <a:rPr kumimoji="1" lang="en-US" altLang="ja-JP" sz="2000" baseline="30000" dirty="0" smtClean="0"/>
              <a:t>3</a:t>
            </a:r>
            <a:r>
              <a:rPr kumimoji="1" lang="en-US" altLang="ja-JP" sz="2000" dirty="0" smtClean="0"/>
              <a:t> 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 (</a:t>
            </a:r>
            <a:r>
              <a:rPr kumimoji="1" lang="en-US" altLang="ja-JP" sz="2000" dirty="0" smtClean="0"/>
              <a:t>normal concrete building</a:t>
            </a:r>
            <a:r>
              <a:rPr kumimoji="1" lang="en-US" altLang="ja-JP" sz="2000" baseline="30000" dirty="0" smtClean="0"/>
              <a:t>[2]</a:t>
            </a:r>
            <a:r>
              <a:rPr kumimoji="1" lang="en-US" altLang="ja-JP" sz="2000" dirty="0" smtClean="0"/>
              <a:t>)</a:t>
            </a:r>
          </a:p>
          <a:p>
            <a:r>
              <a:rPr lang="ja-JP" altLang="en-US" sz="2000" dirty="0"/>
              <a:t>　</a:t>
            </a:r>
            <a:r>
              <a:rPr lang="ja-JP" altLang="en-US" sz="2000" dirty="0" smtClean="0"/>
              <a:t>→ </a:t>
            </a:r>
            <a:r>
              <a:rPr lang="en-US" altLang="ja-JP" sz="2000" dirty="0" smtClean="0"/>
              <a:t>EXPACS</a:t>
            </a:r>
            <a:r>
              <a:rPr lang="en-US" altLang="ja-JP" sz="2000" baseline="30000" dirty="0" smtClean="0"/>
              <a:t>[3]</a:t>
            </a:r>
            <a:endParaRPr kumimoji="1" lang="en-US" altLang="ja-JP" sz="2000" baseline="30000" dirty="0" smtClean="0"/>
          </a:p>
        </p:txBody>
      </p:sp>
      <p:sp>
        <p:nvSpPr>
          <p:cNvPr id="61" name="正方形/長方形 60"/>
          <p:cNvSpPr/>
          <p:nvPr/>
        </p:nvSpPr>
        <p:spPr bwMode="auto">
          <a:xfrm>
            <a:off x="5316052" y="4742384"/>
            <a:ext cx="3792451" cy="130166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The Experimental Attenuation Rate is very consistent with PHITS result.</a:t>
            </a:r>
          </a:p>
        </p:txBody>
      </p:sp>
      <p:sp>
        <p:nvSpPr>
          <p:cNvPr id="62" name="正方形/長方形 61"/>
          <p:cNvSpPr/>
          <p:nvPr/>
        </p:nvSpPr>
        <p:spPr>
          <a:xfrm>
            <a:off x="65151" y="6414500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050" dirty="0"/>
              <a:t>Particle and Heavy Ion Transport code </a:t>
            </a:r>
            <a:r>
              <a:rPr lang="en-US" altLang="ja-JP" sz="1050" dirty="0" smtClean="0"/>
              <a:t>System</a:t>
            </a:r>
          </a:p>
          <a:p>
            <a:r>
              <a:rPr lang="en-US" altLang="ja-JP" sz="1050" dirty="0" err="1" smtClean="0"/>
              <a:t>EXcel</a:t>
            </a:r>
            <a:r>
              <a:rPr lang="en-US" altLang="ja-JP" sz="1050" dirty="0" smtClean="0"/>
              <a:t>-based </a:t>
            </a:r>
            <a:r>
              <a:rPr lang="en-US" altLang="ja-JP" sz="1050" dirty="0"/>
              <a:t>Program for calculating Atmospheric Cosmic-ray Spectrum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40182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7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History of Muography Study at Kyushu University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pic>
        <p:nvPicPr>
          <p:cNvPr id="6148" name="Picture 4" descr="D:\study\2016MUOGRAPHER16\thin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2404505"/>
            <a:ext cx="2020254" cy="452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1547664" y="1122301"/>
            <a:ext cx="7515944" cy="3026779"/>
            <a:chOff x="1547664" y="1122301"/>
            <a:chExt cx="7515944" cy="3026779"/>
          </a:xfrm>
        </p:grpSpPr>
        <p:sp>
          <p:nvSpPr>
            <p:cNvPr id="7" name="雲形吹き出し 6"/>
            <p:cNvSpPr/>
            <p:nvPr/>
          </p:nvSpPr>
          <p:spPr bwMode="auto">
            <a:xfrm>
              <a:off x="1547664" y="1122301"/>
              <a:ext cx="7515944" cy="3026779"/>
            </a:xfrm>
            <a:prstGeom prst="cloudCallout">
              <a:avLst>
                <a:gd name="adj1" fmla="val -35028"/>
                <a:gd name="adj2" fmla="val 59493"/>
              </a:avLst>
            </a:prstGeom>
            <a:solidFill>
              <a:schemeClr val="bg1">
                <a:lumMod val="85000"/>
              </a:schemeClr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 rot="21245132">
              <a:off x="1907684" y="1620250"/>
              <a:ext cx="691276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dirty="0" smtClean="0">
                  <a:effectLst>
                    <a:glow rad="127000">
                      <a:schemeClr val="bg1"/>
                    </a:glow>
                  </a:effectLst>
                </a:rPr>
                <a:t>If the plastic scintillators had position sensitivity, we could obtain two dimensional image.</a:t>
              </a:r>
              <a:endParaRPr kumimoji="1" lang="ja-JP" altLang="en-US" sz="3600" dirty="0"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2866310" y="5301208"/>
            <a:ext cx="6109720" cy="1323439"/>
            <a:chOff x="2866310" y="5301208"/>
            <a:chExt cx="6109720" cy="1323439"/>
          </a:xfrm>
        </p:grpSpPr>
        <p:sp>
          <p:nvSpPr>
            <p:cNvPr id="8" name="右矢印 7"/>
            <p:cNvSpPr/>
            <p:nvPr/>
          </p:nvSpPr>
          <p:spPr bwMode="auto">
            <a:xfrm>
              <a:off x="2866310" y="5494876"/>
              <a:ext cx="1521169" cy="936104"/>
            </a:xfrm>
            <a:prstGeom prst="rightArrow">
              <a:avLst>
                <a:gd name="adj1" fmla="val 50000"/>
                <a:gd name="adj2" fmla="val 73343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4387479" y="5301208"/>
              <a:ext cx="45885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4000" dirty="0" smtClean="0">
                  <a:solidFill>
                    <a:srgbClr val="FF0000"/>
                  </a:solidFill>
                </a:rPr>
                <a:t>This is the starting point of our study!</a:t>
              </a:r>
              <a:endParaRPr kumimoji="1" lang="ja-JP" alt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19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8</a:t>
            </a:fld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Contents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475656" y="1319191"/>
            <a:ext cx="6192688" cy="1173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History of Muography Study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at Kyushu University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8" name="正方形/長方形 7"/>
          <p:cNvSpPr/>
          <p:nvPr/>
        </p:nvSpPr>
        <p:spPr bwMode="auto">
          <a:xfrm>
            <a:off x="1491807" y="3263407"/>
            <a:ext cx="6192688" cy="1173705"/>
          </a:xfrm>
          <a:prstGeom prst="rect">
            <a:avLst/>
          </a:prstGeom>
          <a:solidFill>
            <a:schemeClr val="accent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Prototype Muography Detector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(Current Status)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  <p:sp>
        <p:nvSpPr>
          <p:cNvPr id="10" name="正方形/長方形 9"/>
          <p:cNvSpPr/>
          <p:nvPr/>
        </p:nvSpPr>
        <p:spPr bwMode="auto">
          <a:xfrm>
            <a:off x="1475656" y="5229200"/>
            <a:ext cx="6192688" cy="11737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200" dirty="0" smtClean="0">
                <a:solidFill>
                  <a:schemeClr val="bg1"/>
                </a:solidFill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Summary and Future Tasks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04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srgbClr val="FFFFFF"/>
                </a:solidFill>
              </a:rPr>
              <a:pPr/>
              <a:t>9</a:t>
            </a:fld>
            <a:endParaRPr lang="ja-JP" altLang="en-US" dirty="0">
              <a:solidFill>
                <a:srgbClr val="FFFFFF"/>
              </a:solidFill>
            </a:endParaRPr>
          </a:p>
        </p:txBody>
      </p:sp>
      <p:sp>
        <p:nvSpPr>
          <p:cNvPr id="3" name="正方形/長方形 2"/>
          <p:cNvSpPr/>
          <p:nvPr/>
        </p:nvSpPr>
        <p:spPr bwMode="auto">
          <a:xfrm>
            <a:off x="0" y="553917"/>
            <a:ext cx="9144000" cy="504000"/>
          </a:xfrm>
          <a:prstGeom prst="rect">
            <a:avLst/>
          </a:prstGeom>
          <a:solidFill>
            <a:srgbClr val="00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8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“Present” Motivation</a:t>
            </a:r>
            <a:endParaRPr kumimoji="0" lang="ja-JP" altLang="en-US" sz="28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483769" y="62554"/>
            <a:ext cx="53285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ja-JP" sz="2800" dirty="0" smtClean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Muography at </a:t>
            </a:r>
            <a:r>
              <a:rPr lang="en-US" altLang="ja-JP" sz="2800" dirty="0">
                <a:solidFill>
                  <a:schemeClr val="bg1"/>
                </a:solidFill>
                <a:effectLst>
                  <a:glow rad="101600">
                    <a:srgbClr val="460023"/>
                  </a:glow>
                </a:effectLst>
              </a:rPr>
              <a:t>Kyushu University</a:t>
            </a:r>
            <a:endParaRPr lang="ja-JP" altLang="en-US" sz="2800" dirty="0">
              <a:solidFill>
                <a:schemeClr val="bg1"/>
              </a:solidFill>
              <a:effectLst>
                <a:glow rad="101600">
                  <a:srgbClr val="460023"/>
                </a:glow>
              </a:effectLst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35496" y="5982379"/>
            <a:ext cx="5332826" cy="830997"/>
            <a:chOff x="602596" y="3356992"/>
            <a:chExt cx="5332826" cy="830997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602596" y="3356992"/>
              <a:ext cx="4923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 smtClean="0">
                  <a:solidFill>
                    <a:srgbClr val="0000FF"/>
                  </a:solidFill>
                </a:rPr>
                <a:t>Muography covers </a:t>
              </a:r>
              <a:r>
                <a:rPr lang="en-US" altLang="ja-JP" sz="2400" b="1" dirty="0" smtClean="0">
                  <a:solidFill>
                    <a:srgbClr val="FF0000"/>
                  </a:solidFill>
                </a:rPr>
                <a:t>“the gap”</a:t>
              </a:r>
            </a:p>
            <a:p>
              <a:r>
                <a:rPr lang="en-US" altLang="ja-JP" sz="2400" dirty="0" smtClean="0">
                  <a:solidFill>
                    <a:srgbClr val="0000FF"/>
                  </a:solidFill>
                </a:rPr>
                <a:t>of existing exploration technique.</a:t>
              </a:r>
              <a:endParaRPr lang="en-US" altLang="ja-JP" sz="2400" dirty="0">
                <a:solidFill>
                  <a:srgbClr val="0000FF"/>
                </a:solidFill>
              </a:endParaRPr>
            </a:p>
          </p:txBody>
        </p:sp>
        <p:sp>
          <p:nvSpPr>
            <p:cNvPr id="7" name="右矢印 6"/>
            <p:cNvSpPr/>
            <p:nvPr/>
          </p:nvSpPr>
          <p:spPr bwMode="auto">
            <a:xfrm rot="10800000">
              <a:off x="5211108" y="3462660"/>
              <a:ext cx="724314" cy="619660"/>
            </a:xfrm>
            <a:prstGeom prst="right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8" name="角丸四角形 7"/>
          <p:cNvSpPr/>
          <p:nvPr/>
        </p:nvSpPr>
        <p:spPr bwMode="auto">
          <a:xfrm>
            <a:off x="5220072" y="3484023"/>
            <a:ext cx="3888000" cy="3312000"/>
          </a:xfrm>
          <a:prstGeom prst="roundRect">
            <a:avLst>
              <a:gd name="adj" fmla="val 5225"/>
            </a:avLst>
          </a:prstGeom>
          <a:solidFill>
            <a:schemeClr val="bg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0" name="角丸四角形 9"/>
          <p:cNvSpPr/>
          <p:nvPr/>
        </p:nvSpPr>
        <p:spPr bwMode="auto">
          <a:xfrm>
            <a:off x="89574" y="1080865"/>
            <a:ext cx="9018498" cy="2160240"/>
          </a:xfrm>
          <a:prstGeom prst="roundRect">
            <a:avLst>
              <a:gd name="adj" fmla="val 5921"/>
            </a:avLst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 bwMode="auto">
          <a:xfrm>
            <a:off x="226299" y="1577309"/>
            <a:ext cx="8738189" cy="15648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en-US" sz="2400">
              <a:solidFill>
                <a:srgbClr val="00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84023" y="1052736"/>
            <a:ext cx="8852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rgbClr val="FFFFFF"/>
                </a:solidFill>
              </a:rPr>
              <a:t>Disaster Defense, Operation &amp; Maintenance</a:t>
            </a:r>
            <a:endParaRPr lang="ja-JP" altLang="en-US" sz="2800" dirty="0">
              <a:solidFill>
                <a:srgbClr val="FFFFFF"/>
              </a:solidFill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631886" y="1620779"/>
            <a:ext cx="2305771" cy="1487222"/>
            <a:chOff x="321727" y="5183054"/>
            <a:chExt cx="2305771" cy="1487222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27" y="5183054"/>
              <a:ext cx="2305770" cy="1487222"/>
            </a:xfrm>
            <a:prstGeom prst="rect">
              <a:avLst/>
            </a:prstGeom>
          </p:spPr>
        </p:pic>
        <p:sp>
          <p:nvSpPr>
            <p:cNvPr id="18" name="Rectangle 61"/>
            <p:cNvSpPr/>
            <p:nvPr/>
          </p:nvSpPr>
          <p:spPr>
            <a:xfrm>
              <a:off x="321728" y="5196215"/>
              <a:ext cx="230577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 smtClean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2012, subsidence (China)</a:t>
              </a:r>
              <a:endParaRPr lang="en-US" sz="140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226299" y="1610782"/>
            <a:ext cx="2313223" cy="1507216"/>
            <a:chOff x="170545" y="5190664"/>
            <a:chExt cx="2313223" cy="1507216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81" y="5190664"/>
              <a:ext cx="2263087" cy="1507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61"/>
            <p:cNvSpPr/>
            <p:nvPr/>
          </p:nvSpPr>
          <p:spPr>
            <a:xfrm>
              <a:off x="170545" y="5190664"/>
              <a:ext cx="23132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ja-JP" sz="1400" dirty="0" smtClean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2012, Breached Levee</a:t>
              </a:r>
            </a:p>
            <a:p>
              <a:r>
                <a:rPr lang="en-US" altLang="ja-JP" sz="1400" dirty="0" smtClean="0">
                  <a:solidFill>
                    <a:srgbClr val="000000"/>
                  </a:solidFill>
                  <a:effectLst>
                    <a:glow rad="127000">
                      <a:srgbClr val="FFFFFF"/>
                    </a:glow>
                  </a:effectLst>
                </a:rPr>
                <a:t>(Fukuoka, Japan)</a:t>
              </a:r>
              <a:endParaRPr lang="en-US" sz="1400" dirty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3" b="11984"/>
          <a:stretch/>
        </p:blipFill>
        <p:spPr bwMode="auto">
          <a:xfrm>
            <a:off x="5045174" y="1610782"/>
            <a:ext cx="3847305" cy="1497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61"/>
          <p:cNvSpPr/>
          <p:nvPr/>
        </p:nvSpPr>
        <p:spPr>
          <a:xfrm>
            <a:off x="5090057" y="1625849"/>
            <a:ext cx="2305770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err="1" smtClean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rPr>
              <a:t>Miboro</a:t>
            </a:r>
            <a:r>
              <a:rPr lang="en-US" sz="1400" dirty="0" smtClean="0">
                <a:solidFill>
                  <a:srgbClr val="000000"/>
                </a:solidFill>
                <a:effectLst>
                  <a:glow rad="127000">
                    <a:srgbClr val="FFFFFF"/>
                  </a:glow>
                </a:effectLst>
              </a:rPr>
              <a:t> Dam (55 years old)</a:t>
            </a:r>
            <a:endParaRPr lang="en-US" sz="1400" dirty="0">
              <a:solidFill>
                <a:srgbClr val="000000"/>
              </a:solidFill>
              <a:effectLst>
                <a:glow rad="127000">
                  <a:srgbClr val="FFFFFF"/>
                </a:glo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11709"/>
            <a:ext cx="3921051" cy="328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7" name="グループ化 26"/>
          <p:cNvGrpSpPr/>
          <p:nvPr/>
        </p:nvGrpSpPr>
        <p:grpSpPr>
          <a:xfrm>
            <a:off x="119389" y="4841284"/>
            <a:ext cx="5013072" cy="1107996"/>
            <a:chOff x="119389" y="4841284"/>
            <a:chExt cx="5013072" cy="1107996"/>
          </a:xfrm>
        </p:grpSpPr>
        <p:sp>
          <p:nvSpPr>
            <p:cNvPr id="33" name="フローチャート : 代替処理 32"/>
            <p:cNvSpPr/>
            <p:nvPr/>
          </p:nvSpPr>
          <p:spPr bwMode="auto">
            <a:xfrm>
              <a:off x="138121" y="4841284"/>
              <a:ext cx="4994340" cy="1107996"/>
            </a:xfrm>
            <a:prstGeom prst="flowChartAlternateProcess">
              <a:avLst/>
            </a:prstGeom>
            <a:solidFill>
              <a:srgbClr val="99FF66"/>
            </a:solidFill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pic>
          <p:nvPicPr>
            <p:cNvPr id="7175" name="Picture 7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6"/>
            <a:stretch/>
          </p:blipFill>
          <p:spPr bwMode="auto">
            <a:xfrm>
              <a:off x="4040761" y="4940660"/>
              <a:ext cx="1012048" cy="91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テキスト ボックス 27"/>
            <p:cNvSpPr txBox="1"/>
            <p:nvPr/>
          </p:nvSpPr>
          <p:spPr>
            <a:xfrm>
              <a:off x="119389" y="5039197"/>
              <a:ext cx="497066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effectLst>
                    <a:glow rad="127000">
                      <a:schemeClr val="bg1"/>
                    </a:glow>
                  </a:effectLst>
                </a:rPr>
                <a:t>・</a:t>
              </a:r>
              <a:r>
                <a:rPr lang="en-US" altLang="ja-JP" sz="2400" dirty="0" smtClean="0">
                  <a:effectLst>
                    <a:glow rad="127000">
                      <a:schemeClr val="bg1"/>
                    </a:glow>
                  </a:effectLst>
                </a:rPr>
                <a:t>Ground-penetrating Radar</a:t>
              </a:r>
              <a:endParaRPr kumimoji="1" lang="en-US" altLang="ja-JP" sz="2400" dirty="0" smtClean="0">
                <a:effectLst>
                  <a:glow rad="127000">
                    <a:schemeClr val="bg1"/>
                  </a:glow>
                </a:effectLst>
              </a:endParaRPr>
            </a:p>
            <a:p>
              <a:r>
                <a:rPr kumimoji="1" lang="en-US" altLang="ja-JP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    Shallow region with high resolution</a:t>
              </a:r>
              <a:endParaRPr kumimoji="1" lang="ja-JP" altLang="en-US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119389" y="3329116"/>
            <a:ext cx="5028675" cy="1107996"/>
            <a:chOff x="119389" y="3329116"/>
            <a:chExt cx="5028675" cy="1107996"/>
          </a:xfrm>
        </p:grpSpPr>
        <p:sp>
          <p:nvSpPr>
            <p:cNvPr id="24" name="フローチャート : 代替処理 23"/>
            <p:cNvSpPr/>
            <p:nvPr/>
          </p:nvSpPr>
          <p:spPr bwMode="auto">
            <a:xfrm>
              <a:off x="153724" y="3329116"/>
              <a:ext cx="4994340" cy="1107996"/>
            </a:xfrm>
            <a:prstGeom prst="flowChartAlternateProcess">
              <a:avLst/>
            </a:prstGeom>
            <a:solidFill>
              <a:srgbClr val="99FF66"/>
            </a:solidFill>
            <a:ln w="38100" cap="flat" cmpd="sng" algn="ctr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19389" y="3329116"/>
              <a:ext cx="483954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>
                  <a:effectLst>
                    <a:glow rad="127000">
                      <a:schemeClr val="bg1"/>
                    </a:glow>
                  </a:effectLst>
                </a:rPr>
                <a:t>・</a:t>
              </a:r>
              <a:r>
                <a:rPr kumimoji="1" lang="en-US" altLang="ja-JP" sz="2400" dirty="0" smtClean="0">
                  <a:effectLst>
                    <a:glow rad="127000">
                      <a:schemeClr val="bg1"/>
                    </a:glow>
                  </a:effectLst>
                </a:rPr>
                <a:t>Seismic Survey</a:t>
              </a:r>
            </a:p>
            <a:p>
              <a:r>
                <a:rPr lang="ja-JP" altLang="en-US" sz="2400" dirty="0" smtClean="0">
                  <a:effectLst>
                    <a:glow rad="127000">
                      <a:schemeClr val="bg1"/>
                    </a:glow>
                  </a:effectLst>
                </a:rPr>
                <a:t>・</a:t>
              </a:r>
              <a:r>
                <a:rPr lang="en-US" altLang="ja-JP" sz="2400" dirty="0" smtClean="0">
                  <a:effectLst>
                    <a:glow rad="127000">
                      <a:schemeClr val="bg1"/>
                    </a:glow>
                  </a:effectLst>
                </a:rPr>
                <a:t>Electrical Resistivity Tomography</a:t>
              </a:r>
              <a:endParaRPr kumimoji="1" lang="en-US" altLang="ja-JP" sz="2400" dirty="0" smtClean="0">
                <a:effectLst>
                  <a:glow rad="127000">
                    <a:schemeClr val="bg1"/>
                  </a:glow>
                </a:effectLst>
              </a:endParaRPr>
            </a:p>
            <a:p>
              <a:r>
                <a:rPr kumimoji="1" lang="ja-JP" altLang="en-US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　  </a:t>
              </a:r>
              <a:r>
                <a:rPr kumimoji="1" lang="en-US" altLang="ja-JP" dirty="0" smtClean="0">
                  <a:solidFill>
                    <a:srgbClr val="0000FF"/>
                  </a:solidFill>
                  <a:effectLst>
                    <a:glow rad="127000">
                      <a:schemeClr val="bg1"/>
                    </a:glow>
                  </a:effectLst>
                </a:rPr>
                <a:t>Deep region with rough resolution</a:t>
              </a:r>
              <a:endParaRPr kumimoji="1" lang="ja-JP" altLang="en-US" dirty="0">
                <a:solidFill>
                  <a:srgbClr val="0000FF"/>
                </a:solidFill>
                <a:effectLst>
                  <a:glow rad="127000">
                    <a:schemeClr val="bg1"/>
                  </a:glow>
                </a:effectLst>
              </a:endParaRPr>
            </a:p>
          </p:txBody>
        </p:sp>
        <p:pic>
          <p:nvPicPr>
            <p:cNvPr id="7176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7" t="11637" b="7863"/>
            <a:stretch/>
          </p:blipFill>
          <p:spPr bwMode="auto">
            <a:xfrm>
              <a:off x="2816913" y="3383887"/>
              <a:ext cx="2194127" cy="42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上下矢印 25"/>
          <p:cNvSpPr/>
          <p:nvPr/>
        </p:nvSpPr>
        <p:spPr bwMode="auto">
          <a:xfrm>
            <a:off x="2089218" y="4365105"/>
            <a:ext cx="900608" cy="774918"/>
          </a:xfrm>
          <a:prstGeom prst="upDownArrow">
            <a:avLst>
              <a:gd name="adj1" fmla="val 50000"/>
              <a:gd name="adj2" fmla="val 28101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ea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-1" charset="0"/>
                <a:ea typeface="ＭＳ Ｐゴシック" pitchFamily="-1" charset="-128"/>
                <a:cs typeface="ＭＳ Ｐゴシック" pitchFamily="-1" charset="-128"/>
              </a:rPr>
              <a:t>Gap</a:t>
            </a:r>
            <a:endParaRPr kumimoji="0" lang="ja-JP" altLang="en-US" sz="1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" charset="0"/>
              <a:ea typeface="ＭＳ Ｐゴシック" pitchFamily="-1" charset="-128"/>
              <a:cs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747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" charset="0"/>
            <a:ea typeface="ＭＳ Ｐゴシック" pitchFamily="-1" charset="-128"/>
            <a:cs typeface="ＭＳ Ｐゴシック" pitchFamily="-1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D_type_En</Template>
  <TotalTime>11844</TotalTime>
  <Words>1350</Words>
  <Application>Microsoft Office PowerPoint</Application>
  <PresentationFormat>画面に合わせる (4:3)</PresentationFormat>
  <Paragraphs>394</Paragraphs>
  <Slides>25</Slides>
  <Notes>4</Notes>
  <HiddenSlides>5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Symbol</vt:lpstr>
      <vt:lpstr>Times New Roman</vt:lpstr>
      <vt:lpstr>Wingdings</vt:lpstr>
      <vt:lpstr>新しいプレゼンテーション</vt:lpstr>
      <vt:lpstr>Muography            at Kyushu University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TadahiroKIN</dc:creator>
  <cp:lastModifiedBy>Tadahiro Kin</cp:lastModifiedBy>
  <cp:revision>115</cp:revision>
  <cp:lastPrinted>2016-11-04T10:08:48Z</cp:lastPrinted>
  <dcterms:created xsi:type="dcterms:W3CDTF">2016-10-06T09:59:55Z</dcterms:created>
  <dcterms:modified xsi:type="dcterms:W3CDTF">2016-11-06T23:00:23Z</dcterms:modified>
</cp:coreProperties>
</file>